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57D2A-6D7F-4871-ABF6-C8EE090EA5F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A8A7CA3-A5C3-4A3F-939B-72228869DF2E}">
      <dgm:prSet/>
      <dgm:spPr/>
      <dgm:t>
        <a:bodyPr/>
        <a:lstStyle/>
        <a:p>
          <a:r>
            <a:rPr lang="en-IN" b="1" i="0" baseline="0" dirty="0"/>
            <a:t>Power Reading </a:t>
          </a:r>
          <a:endParaRPr lang="en-US" b="1" dirty="0"/>
        </a:p>
      </dgm:t>
    </dgm:pt>
    <dgm:pt modelId="{1D63D28A-1777-4C55-BE0E-62A6860D4944}" type="parTrans" cxnId="{4B4961C1-7ADA-4930-887A-20E700829242}">
      <dgm:prSet/>
      <dgm:spPr/>
      <dgm:t>
        <a:bodyPr/>
        <a:lstStyle/>
        <a:p>
          <a:endParaRPr lang="en-US" b="1"/>
        </a:p>
      </dgm:t>
    </dgm:pt>
    <dgm:pt modelId="{945E8C2F-533F-4C75-80BA-A56A74105EBD}" type="sibTrans" cxnId="{4B4961C1-7ADA-4930-887A-20E700829242}">
      <dgm:prSet/>
      <dgm:spPr/>
      <dgm:t>
        <a:bodyPr/>
        <a:lstStyle/>
        <a:p>
          <a:endParaRPr lang="en-US" b="1"/>
        </a:p>
      </dgm:t>
    </dgm:pt>
    <dgm:pt modelId="{11504E1D-3B37-4330-8789-B781EA0C8A99}">
      <dgm:prSet/>
      <dgm:spPr/>
      <dgm:t>
        <a:bodyPr/>
        <a:lstStyle/>
        <a:p>
          <a:r>
            <a:rPr lang="en-IN" b="1" i="0" baseline="0" dirty="0"/>
            <a:t>Water Alarm </a:t>
          </a:r>
          <a:endParaRPr lang="en-US" b="1" dirty="0"/>
        </a:p>
      </dgm:t>
    </dgm:pt>
    <dgm:pt modelId="{FD1FD809-DCF9-4A14-9CA9-2BD004B9DC9C}" type="parTrans" cxnId="{8AE50375-2587-4782-A7A1-FC6B5E346DC9}">
      <dgm:prSet/>
      <dgm:spPr/>
      <dgm:t>
        <a:bodyPr/>
        <a:lstStyle/>
        <a:p>
          <a:endParaRPr lang="en-US" b="1"/>
        </a:p>
      </dgm:t>
    </dgm:pt>
    <dgm:pt modelId="{729C00EE-B639-4A62-986B-F6DBF646A8D5}" type="sibTrans" cxnId="{8AE50375-2587-4782-A7A1-FC6B5E346DC9}">
      <dgm:prSet/>
      <dgm:spPr/>
      <dgm:t>
        <a:bodyPr/>
        <a:lstStyle/>
        <a:p>
          <a:endParaRPr lang="en-US" b="1"/>
        </a:p>
      </dgm:t>
    </dgm:pt>
    <dgm:pt modelId="{F3003B00-12B4-47D7-8B8D-DB391550D9F7}">
      <dgm:prSet/>
      <dgm:spPr/>
      <dgm:t>
        <a:bodyPr/>
        <a:lstStyle/>
        <a:p>
          <a:r>
            <a:rPr lang="en-IN" b="1" i="0" baseline="0" dirty="0"/>
            <a:t>Garbage </a:t>
          </a:r>
          <a:endParaRPr lang="en-US" b="1" dirty="0"/>
        </a:p>
      </dgm:t>
    </dgm:pt>
    <dgm:pt modelId="{347B932A-8A9A-45A9-892E-4EB003183A25}" type="parTrans" cxnId="{613A8EB5-CE85-4DB5-A44C-7F1C74D46106}">
      <dgm:prSet/>
      <dgm:spPr/>
      <dgm:t>
        <a:bodyPr/>
        <a:lstStyle/>
        <a:p>
          <a:endParaRPr lang="en-US" b="1"/>
        </a:p>
      </dgm:t>
    </dgm:pt>
    <dgm:pt modelId="{EC4305E2-0EE0-414B-A460-0A7812D903EE}" type="sibTrans" cxnId="{613A8EB5-CE85-4DB5-A44C-7F1C74D46106}">
      <dgm:prSet/>
      <dgm:spPr/>
      <dgm:t>
        <a:bodyPr/>
        <a:lstStyle/>
        <a:p>
          <a:endParaRPr lang="en-US" b="1"/>
        </a:p>
      </dgm:t>
    </dgm:pt>
    <dgm:pt modelId="{F1BEC732-DCF8-48DB-B0EB-9FFF84E376DD}">
      <dgm:prSet/>
      <dgm:spPr/>
      <dgm:t>
        <a:bodyPr/>
        <a:lstStyle/>
        <a:p>
          <a:r>
            <a:rPr lang="en-IN" b="1" i="0" baseline="0" dirty="0"/>
            <a:t>Subscriptions: </a:t>
          </a:r>
          <a:endParaRPr lang="en-US" b="1" dirty="0"/>
        </a:p>
      </dgm:t>
    </dgm:pt>
    <dgm:pt modelId="{C421A7EE-027E-4FE8-9A34-786ED5EB2C6A}" type="parTrans" cxnId="{10607E6A-67B2-4F90-82E3-CD52ABF3C500}">
      <dgm:prSet/>
      <dgm:spPr/>
      <dgm:t>
        <a:bodyPr/>
        <a:lstStyle/>
        <a:p>
          <a:endParaRPr lang="en-US" b="1"/>
        </a:p>
      </dgm:t>
    </dgm:pt>
    <dgm:pt modelId="{375E0051-8A7F-436D-BFE1-751E0CC674AB}" type="sibTrans" cxnId="{10607E6A-67B2-4F90-82E3-CD52ABF3C500}">
      <dgm:prSet/>
      <dgm:spPr/>
      <dgm:t>
        <a:bodyPr/>
        <a:lstStyle/>
        <a:p>
          <a:endParaRPr lang="en-US" b="1"/>
        </a:p>
      </dgm:t>
    </dgm:pt>
    <dgm:pt modelId="{162F4E09-5140-4A68-88DF-3A68BB6B1263}">
      <dgm:prSet/>
      <dgm:spPr/>
      <dgm:t>
        <a:bodyPr/>
        <a:lstStyle/>
        <a:p>
          <a:r>
            <a:rPr lang="en-IN" b="1" i="0" baseline="0"/>
            <a:t>Paper </a:t>
          </a:r>
          <a:endParaRPr lang="en-US" b="1"/>
        </a:p>
      </dgm:t>
    </dgm:pt>
    <dgm:pt modelId="{B3D0066A-E564-4E0D-AF0D-7F93BB1C1FC7}" type="parTrans" cxnId="{D626393C-A009-4ECE-B942-A66C017E7203}">
      <dgm:prSet/>
      <dgm:spPr/>
      <dgm:t>
        <a:bodyPr/>
        <a:lstStyle/>
        <a:p>
          <a:endParaRPr lang="en-US" b="1"/>
        </a:p>
      </dgm:t>
    </dgm:pt>
    <dgm:pt modelId="{E0921383-FAD2-4259-A846-43A05CDBA422}" type="sibTrans" cxnId="{D626393C-A009-4ECE-B942-A66C017E7203}">
      <dgm:prSet/>
      <dgm:spPr/>
      <dgm:t>
        <a:bodyPr/>
        <a:lstStyle/>
        <a:p>
          <a:endParaRPr lang="en-US" b="1"/>
        </a:p>
      </dgm:t>
    </dgm:pt>
    <dgm:pt modelId="{99D00189-7E33-4E8B-AD72-D164AD5B1D3C}">
      <dgm:prSet/>
      <dgm:spPr/>
      <dgm:t>
        <a:bodyPr/>
        <a:lstStyle/>
        <a:p>
          <a:r>
            <a:rPr lang="en-IN" b="1" i="0" baseline="0"/>
            <a:t>Meat </a:t>
          </a:r>
          <a:endParaRPr lang="en-US" b="1"/>
        </a:p>
      </dgm:t>
    </dgm:pt>
    <dgm:pt modelId="{3D7E530A-79C1-47B5-8AA8-E1A0B5C81009}" type="parTrans" cxnId="{13B8C376-AACB-414D-8FF3-1D7FD5AA108B}">
      <dgm:prSet/>
      <dgm:spPr/>
      <dgm:t>
        <a:bodyPr/>
        <a:lstStyle/>
        <a:p>
          <a:endParaRPr lang="en-US" b="1"/>
        </a:p>
      </dgm:t>
    </dgm:pt>
    <dgm:pt modelId="{030399D8-FC02-42FD-9AEF-F22BC8D62AD9}" type="sibTrans" cxnId="{13B8C376-AACB-414D-8FF3-1D7FD5AA108B}">
      <dgm:prSet/>
      <dgm:spPr/>
      <dgm:t>
        <a:bodyPr/>
        <a:lstStyle/>
        <a:p>
          <a:endParaRPr lang="en-US" b="1"/>
        </a:p>
      </dgm:t>
    </dgm:pt>
    <dgm:pt modelId="{4F415C99-38B4-4271-B842-767C37FA7A9B}">
      <dgm:prSet/>
      <dgm:spPr/>
      <dgm:t>
        <a:bodyPr/>
        <a:lstStyle/>
        <a:p>
          <a:r>
            <a:rPr lang="en-IN" b="1" i="0" baseline="0"/>
            <a:t>Milk </a:t>
          </a:r>
          <a:endParaRPr lang="en-US" b="1"/>
        </a:p>
      </dgm:t>
    </dgm:pt>
    <dgm:pt modelId="{5122F3C8-95FF-4E12-97C0-413C3F0C84C0}" type="parTrans" cxnId="{C58FE398-FF9E-4591-97DA-6344A1E8AC1D}">
      <dgm:prSet/>
      <dgm:spPr/>
      <dgm:t>
        <a:bodyPr/>
        <a:lstStyle/>
        <a:p>
          <a:endParaRPr lang="en-US" b="1"/>
        </a:p>
      </dgm:t>
    </dgm:pt>
    <dgm:pt modelId="{AA0D0F34-1E30-45F1-94D0-DADC5EEA449A}" type="sibTrans" cxnId="{C58FE398-FF9E-4591-97DA-6344A1E8AC1D}">
      <dgm:prSet/>
      <dgm:spPr/>
      <dgm:t>
        <a:bodyPr/>
        <a:lstStyle/>
        <a:p>
          <a:endParaRPr lang="en-US" b="1"/>
        </a:p>
      </dgm:t>
    </dgm:pt>
    <dgm:pt modelId="{28EAAC43-AC33-4644-A545-735610655A2C}">
      <dgm:prSet/>
      <dgm:spPr/>
      <dgm:t>
        <a:bodyPr/>
        <a:lstStyle/>
        <a:p>
          <a:r>
            <a:rPr lang="en-IN" b="1" i="0" baseline="0"/>
            <a:t>Groceries </a:t>
          </a:r>
          <a:endParaRPr lang="en-US" b="1"/>
        </a:p>
      </dgm:t>
    </dgm:pt>
    <dgm:pt modelId="{C3833439-311E-4E43-A3F9-E7491B87FB07}" type="parTrans" cxnId="{D21EC2D0-A1CF-4B92-B8A7-5D19E4778D40}">
      <dgm:prSet/>
      <dgm:spPr/>
      <dgm:t>
        <a:bodyPr/>
        <a:lstStyle/>
        <a:p>
          <a:endParaRPr lang="en-US" b="1"/>
        </a:p>
      </dgm:t>
    </dgm:pt>
    <dgm:pt modelId="{E0D66F46-C58F-4B54-9854-1FE0E9171294}" type="sibTrans" cxnId="{D21EC2D0-A1CF-4B92-B8A7-5D19E4778D40}">
      <dgm:prSet/>
      <dgm:spPr/>
      <dgm:t>
        <a:bodyPr/>
        <a:lstStyle/>
        <a:p>
          <a:endParaRPr lang="en-US" b="1"/>
        </a:p>
      </dgm:t>
    </dgm:pt>
    <dgm:pt modelId="{2934F371-D905-4BB2-BF76-561C4EB1A10F}">
      <dgm:prSet/>
      <dgm:spPr/>
      <dgm:t>
        <a:bodyPr/>
        <a:lstStyle/>
        <a:p>
          <a:r>
            <a:rPr lang="en-IN" b="1" i="0" baseline="0"/>
            <a:t>Cable </a:t>
          </a:r>
          <a:endParaRPr lang="en-US" b="1"/>
        </a:p>
      </dgm:t>
    </dgm:pt>
    <dgm:pt modelId="{E06C7527-E763-40E4-8435-92325ECCA948}" type="parTrans" cxnId="{1575FE92-A11F-4BB7-BE88-DB93F69AD6B3}">
      <dgm:prSet/>
      <dgm:spPr/>
      <dgm:t>
        <a:bodyPr/>
        <a:lstStyle/>
        <a:p>
          <a:endParaRPr lang="en-US" b="1"/>
        </a:p>
      </dgm:t>
    </dgm:pt>
    <dgm:pt modelId="{78F33165-46AA-4187-A904-DC67DE652D9E}" type="sibTrans" cxnId="{1575FE92-A11F-4BB7-BE88-DB93F69AD6B3}">
      <dgm:prSet/>
      <dgm:spPr/>
      <dgm:t>
        <a:bodyPr/>
        <a:lstStyle/>
        <a:p>
          <a:endParaRPr lang="en-US" b="1"/>
        </a:p>
      </dgm:t>
    </dgm:pt>
    <dgm:pt modelId="{1296E628-C09F-4715-AD0B-D1AFEBD2A890}">
      <dgm:prSet/>
      <dgm:spPr/>
      <dgm:t>
        <a:bodyPr/>
        <a:lstStyle/>
        <a:p>
          <a:r>
            <a:rPr lang="en-IN" b="1" i="0" baseline="0"/>
            <a:t>Internet </a:t>
          </a:r>
          <a:endParaRPr lang="en-US" b="1"/>
        </a:p>
      </dgm:t>
    </dgm:pt>
    <dgm:pt modelId="{3DDA2E5A-939C-400F-82FC-A29894181FCC}" type="parTrans" cxnId="{250093AE-0251-4528-A6B7-B10817CBD264}">
      <dgm:prSet/>
      <dgm:spPr/>
      <dgm:t>
        <a:bodyPr/>
        <a:lstStyle/>
        <a:p>
          <a:endParaRPr lang="en-US" b="1"/>
        </a:p>
      </dgm:t>
    </dgm:pt>
    <dgm:pt modelId="{01885B2F-5485-41AF-9777-C1787993FB01}" type="sibTrans" cxnId="{250093AE-0251-4528-A6B7-B10817CBD264}">
      <dgm:prSet/>
      <dgm:spPr/>
      <dgm:t>
        <a:bodyPr/>
        <a:lstStyle/>
        <a:p>
          <a:endParaRPr lang="en-US" b="1"/>
        </a:p>
      </dgm:t>
    </dgm:pt>
    <dgm:pt modelId="{E5BEACD3-64B8-434E-A35A-38129BD851C0}">
      <dgm:prSet/>
      <dgm:spPr/>
      <dgm:t>
        <a:bodyPr/>
        <a:lstStyle/>
        <a:p>
          <a:r>
            <a:rPr lang="en-IN" b="1" i="0" baseline="0" dirty="0"/>
            <a:t>SOS: </a:t>
          </a:r>
          <a:endParaRPr lang="en-US" b="1" dirty="0"/>
        </a:p>
      </dgm:t>
    </dgm:pt>
    <dgm:pt modelId="{E8C03B09-3536-4593-AFC2-B731A46AD2DD}" type="parTrans" cxnId="{578C75B1-1229-4448-AF88-820382D9A635}">
      <dgm:prSet/>
      <dgm:spPr/>
      <dgm:t>
        <a:bodyPr/>
        <a:lstStyle/>
        <a:p>
          <a:endParaRPr lang="en-US" b="1"/>
        </a:p>
      </dgm:t>
    </dgm:pt>
    <dgm:pt modelId="{7607ACDC-B689-4581-9BCA-4CED4DF9444B}" type="sibTrans" cxnId="{578C75B1-1229-4448-AF88-820382D9A635}">
      <dgm:prSet/>
      <dgm:spPr/>
      <dgm:t>
        <a:bodyPr/>
        <a:lstStyle/>
        <a:p>
          <a:endParaRPr lang="en-US" b="1"/>
        </a:p>
      </dgm:t>
    </dgm:pt>
    <dgm:pt modelId="{757D52A7-0E5E-4D01-9069-17A26B149235}">
      <dgm:prSet/>
      <dgm:spPr/>
      <dgm:t>
        <a:bodyPr/>
        <a:lstStyle/>
        <a:p>
          <a:r>
            <a:rPr lang="en-IN" b="1" i="0" baseline="0"/>
            <a:t>Ambulance </a:t>
          </a:r>
          <a:endParaRPr lang="en-US" b="1"/>
        </a:p>
      </dgm:t>
    </dgm:pt>
    <dgm:pt modelId="{2BACC42A-4ACD-4B3E-9FF4-34F847189A3C}" type="parTrans" cxnId="{E282B94D-539E-4BE3-AEEA-871C0BED64E5}">
      <dgm:prSet/>
      <dgm:spPr/>
      <dgm:t>
        <a:bodyPr/>
        <a:lstStyle/>
        <a:p>
          <a:endParaRPr lang="en-US" b="1"/>
        </a:p>
      </dgm:t>
    </dgm:pt>
    <dgm:pt modelId="{20C5A5B6-3BC0-4D7A-A60C-44E31006633A}" type="sibTrans" cxnId="{E282B94D-539E-4BE3-AEEA-871C0BED64E5}">
      <dgm:prSet/>
      <dgm:spPr/>
      <dgm:t>
        <a:bodyPr/>
        <a:lstStyle/>
        <a:p>
          <a:endParaRPr lang="en-US" b="1"/>
        </a:p>
      </dgm:t>
    </dgm:pt>
    <dgm:pt modelId="{259D2466-1771-4598-BEC0-B49A8581ABAA}">
      <dgm:prSet/>
      <dgm:spPr/>
      <dgm:t>
        <a:bodyPr/>
        <a:lstStyle/>
        <a:p>
          <a:r>
            <a:rPr lang="en-IN" b="1" i="0" baseline="0"/>
            <a:t>Fire </a:t>
          </a:r>
          <a:endParaRPr lang="en-US" b="1"/>
        </a:p>
      </dgm:t>
    </dgm:pt>
    <dgm:pt modelId="{8647AD86-38C9-4BE9-AA03-D04A321A4550}" type="parTrans" cxnId="{9477DC3C-7CE5-4773-A9E3-29A40CCACB2F}">
      <dgm:prSet/>
      <dgm:spPr/>
      <dgm:t>
        <a:bodyPr/>
        <a:lstStyle/>
        <a:p>
          <a:endParaRPr lang="en-US" b="1"/>
        </a:p>
      </dgm:t>
    </dgm:pt>
    <dgm:pt modelId="{A956ECAE-B46B-43CA-BB8C-7E2BA3224EC0}" type="sibTrans" cxnId="{9477DC3C-7CE5-4773-A9E3-29A40CCACB2F}">
      <dgm:prSet/>
      <dgm:spPr/>
      <dgm:t>
        <a:bodyPr/>
        <a:lstStyle/>
        <a:p>
          <a:endParaRPr lang="en-US" b="1"/>
        </a:p>
      </dgm:t>
    </dgm:pt>
    <dgm:pt modelId="{09449F70-D65A-490B-B93C-9182C9BFC558}">
      <dgm:prSet/>
      <dgm:spPr/>
      <dgm:t>
        <a:bodyPr/>
        <a:lstStyle/>
        <a:p>
          <a:r>
            <a:rPr lang="en-IN" b="1" i="0" baseline="0"/>
            <a:t>Police </a:t>
          </a:r>
          <a:endParaRPr lang="en-US" b="1"/>
        </a:p>
      </dgm:t>
    </dgm:pt>
    <dgm:pt modelId="{9681D253-B659-45A4-8D10-04ACF0545A91}" type="parTrans" cxnId="{3C9C1AD4-2218-4A41-AB2C-178EACAEBBF8}">
      <dgm:prSet/>
      <dgm:spPr/>
      <dgm:t>
        <a:bodyPr/>
        <a:lstStyle/>
        <a:p>
          <a:endParaRPr lang="en-US" b="1"/>
        </a:p>
      </dgm:t>
    </dgm:pt>
    <dgm:pt modelId="{079DE9F4-EB5B-4B4C-8064-9CB4971977D7}" type="sibTrans" cxnId="{3C9C1AD4-2218-4A41-AB2C-178EACAEBBF8}">
      <dgm:prSet/>
      <dgm:spPr/>
      <dgm:t>
        <a:bodyPr/>
        <a:lstStyle/>
        <a:p>
          <a:endParaRPr lang="en-US" b="1"/>
        </a:p>
      </dgm:t>
    </dgm:pt>
    <dgm:pt modelId="{95593307-C25E-4DE2-BBE8-CEB563C3C249}">
      <dgm:prSet/>
      <dgm:spPr/>
      <dgm:t>
        <a:bodyPr/>
        <a:lstStyle/>
        <a:p>
          <a:r>
            <a:rPr lang="en-IN" b="1" i="0" baseline="0"/>
            <a:t>Siren Alarm(Feature) </a:t>
          </a:r>
          <a:endParaRPr lang="en-US" b="1"/>
        </a:p>
      </dgm:t>
    </dgm:pt>
    <dgm:pt modelId="{AA1668ED-A8C8-4A4E-B8D6-2803653BC667}" type="parTrans" cxnId="{7E121E0A-9CFC-426D-A7A4-6000A5E5891A}">
      <dgm:prSet/>
      <dgm:spPr/>
      <dgm:t>
        <a:bodyPr/>
        <a:lstStyle/>
        <a:p>
          <a:endParaRPr lang="en-US" b="1"/>
        </a:p>
      </dgm:t>
    </dgm:pt>
    <dgm:pt modelId="{F2FA4E2D-FCC1-4FDF-9D7A-F82301775DC3}" type="sibTrans" cxnId="{7E121E0A-9CFC-426D-A7A4-6000A5E5891A}">
      <dgm:prSet/>
      <dgm:spPr/>
      <dgm:t>
        <a:bodyPr/>
        <a:lstStyle/>
        <a:p>
          <a:endParaRPr lang="en-US" b="1"/>
        </a:p>
      </dgm:t>
    </dgm:pt>
    <dgm:pt modelId="{47825434-C8F3-404B-92E6-2DF4D56B9015}">
      <dgm:prSet/>
      <dgm:spPr/>
      <dgm:t>
        <a:bodyPr/>
        <a:lstStyle/>
        <a:p>
          <a:r>
            <a:rPr lang="en-IN" b="1" i="0" baseline="0" dirty="0"/>
            <a:t>Repairs: </a:t>
          </a:r>
          <a:endParaRPr lang="en-US" b="1" dirty="0"/>
        </a:p>
      </dgm:t>
    </dgm:pt>
    <dgm:pt modelId="{1AA4297A-F643-4617-802E-6F7DA13251A7}" type="parTrans" cxnId="{C983892F-82EE-4428-BD18-8C97DAD3DBB2}">
      <dgm:prSet/>
      <dgm:spPr/>
      <dgm:t>
        <a:bodyPr/>
        <a:lstStyle/>
        <a:p>
          <a:endParaRPr lang="en-US" b="1"/>
        </a:p>
      </dgm:t>
    </dgm:pt>
    <dgm:pt modelId="{4E44B6B0-52FC-472E-87ED-4B40FE4B0D71}" type="sibTrans" cxnId="{C983892F-82EE-4428-BD18-8C97DAD3DBB2}">
      <dgm:prSet/>
      <dgm:spPr/>
      <dgm:t>
        <a:bodyPr/>
        <a:lstStyle/>
        <a:p>
          <a:endParaRPr lang="en-US" b="1"/>
        </a:p>
      </dgm:t>
    </dgm:pt>
    <dgm:pt modelId="{F6B691B3-C6D1-4565-AA3D-5EF2D81D5EE8}">
      <dgm:prSet/>
      <dgm:spPr/>
      <dgm:t>
        <a:bodyPr/>
        <a:lstStyle/>
        <a:p>
          <a:r>
            <a:rPr lang="en-IN" b="1" i="0" baseline="0"/>
            <a:t>Plumber </a:t>
          </a:r>
          <a:endParaRPr lang="en-US" b="1"/>
        </a:p>
      </dgm:t>
    </dgm:pt>
    <dgm:pt modelId="{80E3968C-2E20-40E9-87F4-407DAD93AC68}" type="parTrans" cxnId="{1D0BF68E-CF15-41C8-B0DC-FBB10D0DBE8F}">
      <dgm:prSet/>
      <dgm:spPr/>
      <dgm:t>
        <a:bodyPr/>
        <a:lstStyle/>
        <a:p>
          <a:endParaRPr lang="en-US" b="1"/>
        </a:p>
      </dgm:t>
    </dgm:pt>
    <dgm:pt modelId="{76E414FA-C446-4D40-839E-D8CA33F4F8BE}" type="sibTrans" cxnId="{1D0BF68E-CF15-41C8-B0DC-FBB10D0DBE8F}">
      <dgm:prSet/>
      <dgm:spPr/>
      <dgm:t>
        <a:bodyPr/>
        <a:lstStyle/>
        <a:p>
          <a:endParaRPr lang="en-US" b="1"/>
        </a:p>
      </dgm:t>
    </dgm:pt>
    <dgm:pt modelId="{1674AE40-0E68-4E7C-BFD5-6CC884FBF020}">
      <dgm:prSet/>
      <dgm:spPr/>
      <dgm:t>
        <a:bodyPr/>
        <a:lstStyle/>
        <a:p>
          <a:r>
            <a:rPr lang="en-IN" b="1" i="0" baseline="0"/>
            <a:t>Electrician </a:t>
          </a:r>
          <a:endParaRPr lang="en-US" b="1"/>
        </a:p>
      </dgm:t>
    </dgm:pt>
    <dgm:pt modelId="{16BD8E1E-9CF8-4E76-992C-353B01FB5126}" type="parTrans" cxnId="{324CD562-A9E1-4E46-B12C-E89193C0DC49}">
      <dgm:prSet/>
      <dgm:spPr/>
      <dgm:t>
        <a:bodyPr/>
        <a:lstStyle/>
        <a:p>
          <a:endParaRPr lang="en-US" b="1"/>
        </a:p>
      </dgm:t>
    </dgm:pt>
    <dgm:pt modelId="{B2153886-30E4-45E4-9F97-77AAB8E9C283}" type="sibTrans" cxnId="{324CD562-A9E1-4E46-B12C-E89193C0DC49}">
      <dgm:prSet/>
      <dgm:spPr/>
      <dgm:t>
        <a:bodyPr/>
        <a:lstStyle/>
        <a:p>
          <a:endParaRPr lang="en-US" b="1"/>
        </a:p>
      </dgm:t>
    </dgm:pt>
    <dgm:pt modelId="{FCAB4878-1B2A-4A10-BFAF-6A0B18931C53}">
      <dgm:prSet/>
      <dgm:spPr/>
      <dgm:t>
        <a:bodyPr/>
        <a:lstStyle/>
        <a:p>
          <a:r>
            <a:rPr lang="en-IN" b="1" i="0" baseline="0"/>
            <a:t>Septic Clean </a:t>
          </a:r>
          <a:endParaRPr lang="en-US" b="1"/>
        </a:p>
      </dgm:t>
    </dgm:pt>
    <dgm:pt modelId="{7ECC8A6A-8261-432F-B5B4-48EABC12632A}" type="parTrans" cxnId="{94C90BF1-CDA4-4E6E-AC45-6DC33C71C6EC}">
      <dgm:prSet/>
      <dgm:spPr/>
      <dgm:t>
        <a:bodyPr/>
        <a:lstStyle/>
        <a:p>
          <a:endParaRPr lang="en-US" b="1"/>
        </a:p>
      </dgm:t>
    </dgm:pt>
    <dgm:pt modelId="{6CC166E2-C4D1-404D-A404-C91F2A81406B}" type="sibTrans" cxnId="{94C90BF1-CDA4-4E6E-AC45-6DC33C71C6EC}">
      <dgm:prSet/>
      <dgm:spPr/>
      <dgm:t>
        <a:bodyPr/>
        <a:lstStyle/>
        <a:p>
          <a:endParaRPr lang="en-US" b="1"/>
        </a:p>
      </dgm:t>
    </dgm:pt>
    <dgm:pt modelId="{3AA039EA-C8AD-42F6-B475-1A2970A92ED0}">
      <dgm:prSet/>
      <dgm:spPr/>
      <dgm:t>
        <a:bodyPr/>
        <a:lstStyle/>
        <a:p>
          <a:r>
            <a:rPr lang="en-IN" b="1" i="0" baseline="0" dirty="0"/>
            <a:t>Pest Control </a:t>
          </a:r>
          <a:endParaRPr lang="en-US" b="1" dirty="0"/>
        </a:p>
      </dgm:t>
    </dgm:pt>
    <dgm:pt modelId="{409B7AA6-57EC-4C88-8078-1BFA03E5E99A}" type="parTrans" cxnId="{0498B574-36F7-48A1-B224-FF34288B6155}">
      <dgm:prSet/>
      <dgm:spPr/>
      <dgm:t>
        <a:bodyPr/>
        <a:lstStyle/>
        <a:p>
          <a:endParaRPr lang="en-US" b="1"/>
        </a:p>
      </dgm:t>
    </dgm:pt>
    <dgm:pt modelId="{C940F73F-3ABF-4EF0-A649-B3DA53A22D2F}" type="sibTrans" cxnId="{0498B574-36F7-48A1-B224-FF34288B6155}">
      <dgm:prSet/>
      <dgm:spPr/>
      <dgm:t>
        <a:bodyPr/>
        <a:lstStyle/>
        <a:p>
          <a:endParaRPr lang="en-US" b="1"/>
        </a:p>
      </dgm:t>
    </dgm:pt>
    <dgm:pt modelId="{E42EE447-6E0E-45AC-B17F-AED18859890F}" type="pres">
      <dgm:prSet presAssocID="{11057D2A-6D7F-4871-ABF6-C8EE090EA5FC}" presName="linear" presStyleCnt="0">
        <dgm:presLayoutVars>
          <dgm:dir/>
          <dgm:animLvl val="lvl"/>
          <dgm:resizeHandles val="exact"/>
        </dgm:presLayoutVars>
      </dgm:prSet>
      <dgm:spPr/>
    </dgm:pt>
    <dgm:pt modelId="{F97ACC53-E75A-4D5A-B3F9-9A2BBDD2ED37}" type="pres">
      <dgm:prSet presAssocID="{3A8A7CA3-A5C3-4A3F-939B-72228869DF2E}" presName="parentLin" presStyleCnt="0"/>
      <dgm:spPr/>
    </dgm:pt>
    <dgm:pt modelId="{5BCF4542-F0BF-40FE-BD78-508F72221518}" type="pres">
      <dgm:prSet presAssocID="{3A8A7CA3-A5C3-4A3F-939B-72228869DF2E}" presName="parentLeftMargin" presStyleLbl="node1" presStyleIdx="0" presStyleCnt="6"/>
      <dgm:spPr/>
    </dgm:pt>
    <dgm:pt modelId="{AECEE276-0FF6-4BDB-857B-4483DA66D981}" type="pres">
      <dgm:prSet presAssocID="{3A8A7CA3-A5C3-4A3F-939B-72228869DF2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F7AEAAB-0DE7-47FE-B0AA-D91A4369FE61}" type="pres">
      <dgm:prSet presAssocID="{3A8A7CA3-A5C3-4A3F-939B-72228869DF2E}" presName="negativeSpace" presStyleCnt="0"/>
      <dgm:spPr/>
    </dgm:pt>
    <dgm:pt modelId="{ECA6B7D0-5C23-4F12-9194-68A1044B35E5}" type="pres">
      <dgm:prSet presAssocID="{3A8A7CA3-A5C3-4A3F-939B-72228869DF2E}" presName="childText" presStyleLbl="conFgAcc1" presStyleIdx="0" presStyleCnt="6">
        <dgm:presLayoutVars>
          <dgm:bulletEnabled val="1"/>
        </dgm:presLayoutVars>
      </dgm:prSet>
      <dgm:spPr/>
    </dgm:pt>
    <dgm:pt modelId="{3E158A2E-1825-4287-AA75-05D07F579A98}" type="pres">
      <dgm:prSet presAssocID="{945E8C2F-533F-4C75-80BA-A56A74105EBD}" presName="spaceBetweenRectangles" presStyleCnt="0"/>
      <dgm:spPr/>
    </dgm:pt>
    <dgm:pt modelId="{FB830E82-0A70-47BD-99DE-6B443F7E736A}" type="pres">
      <dgm:prSet presAssocID="{11504E1D-3B37-4330-8789-B781EA0C8A99}" presName="parentLin" presStyleCnt="0"/>
      <dgm:spPr/>
    </dgm:pt>
    <dgm:pt modelId="{D12635FB-D9F4-4C84-A697-3CF932D677FE}" type="pres">
      <dgm:prSet presAssocID="{11504E1D-3B37-4330-8789-B781EA0C8A99}" presName="parentLeftMargin" presStyleLbl="node1" presStyleIdx="0" presStyleCnt="6"/>
      <dgm:spPr/>
    </dgm:pt>
    <dgm:pt modelId="{7892D528-9253-41BC-A3FD-D48F87681814}" type="pres">
      <dgm:prSet presAssocID="{11504E1D-3B37-4330-8789-B781EA0C8A9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D70E42-D428-48D4-93C2-3914C7A0BF18}" type="pres">
      <dgm:prSet presAssocID="{11504E1D-3B37-4330-8789-B781EA0C8A99}" presName="negativeSpace" presStyleCnt="0"/>
      <dgm:spPr/>
    </dgm:pt>
    <dgm:pt modelId="{FA35A783-29E0-492E-93F8-40D463AFC6A4}" type="pres">
      <dgm:prSet presAssocID="{11504E1D-3B37-4330-8789-B781EA0C8A99}" presName="childText" presStyleLbl="conFgAcc1" presStyleIdx="1" presStyleCnt="6">
        <dgm:presLayoutVars>
          <dgm:bulletEnabled val="1"/>
        </dgm:presLayoutVars>
      </dgm:prSet>
      <dgm:spPr/>
    </dgm:pt>
    <dgm:pt modelId="{1E41D32F-8FE2-4FE0-ADEF-629C55CC0821}" type="pres">
      <dgm:prSet presAssocID="{729C00EE-B639-4A62-986B-F6DBF646A8D5}" presName="spaceBetweenRectangles" presStyleCnt="0"/>
      <dgm:spPr/>
    </dgm:pt>
    <dgm:pt modelId="{FB8AA4B2-678F-4DE3-ABFE-691719DBE057}" type="pres">
      <dgm:prSet presAssocID="{F3003B00-12B4-47D7-8B8D-DB391550D9F7}" presName="parentLin" presStyleCnt="0"/>
      <dgm:spPr/>
    </dgm:pt>
    <dgm:pt modelId="{BD1692BA-11DB-4FB2-B14D-4F1CF2A30720}" type="pres">
      <dgm:prSet presAssocID="{F3003B00-12B4-47D7-8B8D-DB391550D9F7}" presName="parentLeftMargin" presStyleLbl="node1" presStyleIdx="1" presStyleCnt="6"/>
      <dgm:spPr/>
    </dgm:pt>
    <dgm:pt modelId="{226526D0-2BAD-46D2-B97F-65B5519FE2AF}" type="pres">
      <dgm:prSet presAssocID="{F3003B00-12B4-47D7-8B8D-DB391550D9F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6973245-44A6-45F7-B0C3-DAC456939E82}" type="pres">
      <dgm:prSet presAssocID="{F3003B00-12B4-47D7-8B8D-DB391550D9F7}" presName="negativeSpace" presStyleCnt="0"/>
      <dgm:spPr/>
    </dgm:pt>
    <dgm:pt modelId="{D9EFE0D8-B7C8-48A2-B389-860F7F63FF62}" type="pres">
      <dgm:prSet presAssocID="{F3003B00-12B4-47D7-8B8D-DB391550D9F7}" presName="childText" presStyleLbl="conFgAcc1" presStyleIdx="2" presStyleCnt="6">
        <dgm:presLayoutVars>
          <dgm:bulletEnabled val="1"/>
        </dgm:presLayoutVars>
      </dgm:prSet>
      <dgm:spPr/>
    </dgm:pt>
    <dgm:pt modelId="{701E203E-CFEE-4C23-9A38-BA77BA21AE3B}" type="pres">
      <dgm:prSet presAssocID="{EC4305E2-0EE0-414B-A460-0A7812D903EE}" presName="spaceBetweenRectangles" presStyleCnt="0"/>
      <dgm:spPr/>
    </dgm:pt>
    <dgm:pt modelId="{050D7828-A81E-4691-A751-1022DC99881F}" type="pres">
      <dgm:prSet presAssocID="{F1BEC732-DCF8-48DB-B0EB-9FFF84E376DD}" presName="parentLin" presStyleCnt="0"/>
      <dgm:spPr/>
    </dgm:pt>
    <dgm:pt modelId="{AA7BF11E-6909-4B14-8D32-CCFD826F9C7B}" type="pres">
      <dgm:prSet presAssocID="{F1BEC732-DCF8-48DB-B0EB-9FFF84E376DD}" presName="parentLeftMargin" presStyleLbl="node1" presStyleIdx="2" presStyleCnt="6"/>
      <dgm:spPr/>
    </dgm:pt>
    <dgm:pt modelId="{7F95B268-9EFF-44F4-AC00-19828B1B0C7A}" type="pres">
      <dgm:prSet presAssocID="{F1BEC732-DCF8-48DB-B0EB-9FFF84E376D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4081B77-6B44-4AEC-A750-FBF93D03353E}" type="pres">
      <dgm:prSet presAssocID="{F1BEC732-DCF8-48DB-B0EB-9FFF84E376DD}" presName="negativeSpace" presStyleCnt="0"/>
      <dgm:spPr/>
    </dgm:pt>
    <dgm:pt modelId="{D4BD34FA-52A6-4109-9488-325C777C7B58}" type="pres">
      <dgm:prSet presAssocID="{F1BEC732-DCF8-48DB-B0EB-9FFF84E376DD}" presName="childText" presStyleLbl="conFgAcc1" presStyleIdx="3" presStyleCnt="6">
        <dgm:presLayoutVars>
          <dgm:bulletEnabled val="1"/>
        </dgm:presLayoutVars>
      </dgm:prSet>
      <dgm:spPr/>
    </dgm:pt>
    <dgm:pt modelId="{D6DC2CD5-AA8F-4C74-BFDB-EC8B6794A267}" type="pres">
      <dgm:prSet presAssocID="{375E0051-8A7F-436D-BFE1-751E0CC674AB}" presName="spaceBetweenRectangles" presStyleCnt="0"/>
      <dgm:spPr/>
    </dgm:pt>
    <dgm:pt modelId="{3D0384F8-F247-426C-9BF3-D8E94E523930}" type="pres">
      <dgm:prSet presAssocID="{E5BEACD3-64B8-434E-A35A-38129BD851C0}" presName="parentLin" presStyleCnt="0"/>
      <dgm:spPr/>
    </dgm:pt>
    <dgm:pt modelId="{88336ECF-2A04-4D46-A7A8-4B286A1ABC2C}" type="pres">
      <dgm:prSet presAssocID="{E5BEACD3-64B8-434E-A35A-38129BD851C0}" presName="parentLeftMargin" presStyleLbl="node1" presStyleIdx="3" presStyleCnt="6"/>
      <dgm:spPr/>
    </dgm:pt>
    <dgm:pt modelId="{900D2FA5-8748-4110-9508-A5CA3AD7F0AD}" type="pres">
      <dgm:prSet presAssocID="{E5BEACD3-64B8-434E-A35A-38129BD851C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15BE4DD-22EF-4B9D-9DFB-EEA216483079}" type="pres">
      <dgm:prSet presAssocID="{E5BEACD3-64B8-434E-A35A-38129BD851C0}" presName="negativeSpace" presStyleCnt="0"/>
      <dgm:spPr/>
    </dgm:pt>
    <dgm:pt modelId="{CF33D06F-4AD6-4508-81E9-65CD6E9DED03}" type="pres">
      <dgm:prSet presAssocID="{E5BEACD3-64B8-434E-A35A-38129BD851C0}" presName="childText" presStyleLbl="conFgAcc1" presStyleIdx="4" presStyleCnt="6">
        <dgm:presLayoutVars>
          <dgm:bulletEnabled val="1"/>
        </dgm:presLayoutVars>
      </dgm:prSet>
      <dgm:spPr/>
    </dgm:pt>
    <dgm:pt modelId="{0086567F-C543-4504-8EC2-6F9CF6E6052D}" type="pres">
      <dgm:prSet presAssocID="{7607ACDC-B689-4581-9BCA-4CED4DF9444B}" presName="spaceBetweenRectangles" presStyleCnt="0"/>
      <dgm:spPr/>
    </dgm:pt>
    <dgm:pt modelId="{8004CD11-7191-4744-90B8-C30E775D864F}" type="pres">
      <dgm:prSet presAssocID="{47825434-C8F3-404B-92E6-2DF4D56B9015}" presName="parentLin" presStyleCnt="0"/>
      <dgm:spPr/>
    </dgm:pt>
    <dgm:pt modelId="{376ABF82-978F-44E8-8612-9453DA8F7E19}" type="pres">
      <dgm:prSet presAssocID="{47825434-C8F3-404B-92E6-2DF4D56B9015}" presName="parentLeftMargin" presStyleLbl="node1" presStyleIdx="4" presStyleCnt="6"/>
      <dgm:spPr/>
    </dgm:pt>
    <dgm:pt modelId="{00A00E8F-A4B9-43BF-B082-E86C2879049B}" type="pres">
      <dgm:prSet presAssocID="{47825434-C8F3-404B-92E6-2DF4D56B901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695343E-03C3-4BB7-9C15-77395CF92A36}" type="pres">
      <dgm:prSet presAssocID="{47825434-C8F3-404B-92E6-2DF4D56B9015}" presName="negativeSpace" presStyleCnt="0"/>
      <dgm:spPr/>
    </dgm:pt>
    <dgm:pt modelId="{F25144DF-E8A7-4B0C-AB0A-67FE00DA80DB}" type="pres">
      <dgm:prSet presAssocID="{47825434-C8F3-404B-92E6-2DF4D56B901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2C06601-6B04-4306-96A5-DF61F7B943DC}" type="presOf" srcId="{11504E1D-3B37-4330-8789-B781EA0C8A99}" destId="{D12635FB-D9F4-4C84-A697-3CF932D677FE}" srcOrd="0" destOrd="0" presId="urn:microsoft.com/office/officeart/2005/8/layout/list1"/>
    <dgm:cxn modelId="{3578D301-E08D-47F3-9BDA-0358128C6B48}" type="presOf" srcId="{1674AE40-0E68-4E7C-BFD5-6CC884FBF020}" destId="{F25144DF-E8A7-4B0C-AB0A-67FE00DA80DB}" srcOrd="0" destOrd="1" presId="urn:microsoft.com/office/officeart/2005/8/layout/list1"/>
    <dgm:cxn modelId="{1702FB08-5B00-4194-B4C6-6205CE31D0E4}" type="presOf" srcId="{95593307-C25E-4DE2-BBE8-CEB563C3C249}" destId="{CF33D06F-4AD6-4508-81E9-65CD6E9DED03}" srcOrd="0" destOrd="3" presId="urn:microsoft.com/office/officeart/2005/8/layout/list1"/>
    <dgm:cxn modelId="{47D0BB09-366C-4276-98D4-AD98E1B82E9D}" type="presOf" srcId="{11504E1D-3B37-4330-8789-B781EA0C8A99}" destId="{7892D528-9253-41BC-A3FD-D48F87681814}" srcOrd="1" destOrd="0" presId="urn:microsoft.com/office/officeart/2005/8/layout/list1"/>
    <dgm:cxn modelId="{5361140A-66F1-45D1-827C-865652DB1055}" type="presOf" srcId="{11057D2A-6D7F-4871-ABF6-C8EE090EA5FC}" destId="{E42EE447-6E0E-45AC-B17F-AED18859890F}" srcOrd="0" destOrd="0" presId="urn:microsoft.com/office/officeart/2005/8/layout/list1"/>
    <dgm:cxn modelId="{7E121E0A-9CFC-426D-A7A4-6000A5E5891A}" srcId="{E5BEACD3-64B8-434E-A35A-38129BD851C0}" destId="{95593307-C25E-4DE2-BBE8-CEB563C3C249}" srcOrd="3" destOrd="0" parTransId="{AA1668ED-A8C8-4A4E-B8D6-2803653BC667}" sibTransId="{F2FA4E2D-FCC1-4FDF-9D7A-F82301775DC3}"/>
    <dgm:cxn modelId="{968ED90C-5B14-4190-BAF3-19EEFB1793B9}" type="presOf" srcId="{FCAB4878-1B2A-4A10-BFAF-6A0B18931C53}" destId="{F25144DF-E8A7-4B0C-AB0A-67FE00DA80DB}" srcOrd="0" destOrd="2" presId="urn:microsoft.com/office/officeart/2005/8/layout/list1"/>
    <dgm:cxn modelId="{79777C22-41E4-42F8-8E2B-9D184129D872}" type="presOf" srcId="{3AA039EA-C8AD-42F6-B475-1A2970A92ED0}" destId="{F25144DF-E8A7-4B0C-AB0A-67FE00DA80DB}" srcOrd="0" destOrd="3" presId="urn:microsoft.com/office/officeart/2005/8/layout/list1"/>
    <dgm:cxn modelId="{C983892F-82EE-4428-BD18-8C97DAD3DBB2}" srcId="{11057D2A-6D7F-4871-ABF6-C8EE090EA5FC}" destId="{47825434-C8F3-404B-92E6-2DF4D56B9015}" srcOrd="5" destOrd="0" parTransId="{1AA4297A-F643-4617-802E-6F7DA13251A7}" sibTransId="{4E44B6B0-52FC-472E-87ED-4B40FE4B0D71}"/>
    <dgm:cxn modelId="{75E60D31-393F-4314-B655-0DBBB4C9A4F9}" type="presOf" srcId="{E5BEACD3-64B8-434E-A35A-38129BD851C0}" destId="{88336ECF-2A04-4D46-A7A8-4B286A1ABC2C}" srcOrd="0" destOrd="0" presId="urn:microsoft.com/office/officeart/2005/8/layout/list1"/>
    <dgm:cxn modelId="{D626393C-A009-4ECE-B942-A66C017E7203}" srcId="{F1BEC732-DCF8-48DB-B0EB-9FFF84E376DD}" destId="{162F4E09-5140-4A68-88DF-3A68BB6B1263}" srcOrd="0" destOrd="0" parTransId="{B3D0066A-E564-4E0D-AF0D-7F93BB1C1FC7}" sibTransId="{E0921383-FAD2-4259-A846-43A05CDBA422}"/>
    <dgm:cxn modelId="{9477DC3C-7CE5-4773-A9E3-29A40CCACB2F}" srcId="{E5BEACD3-64B8-434E-A35A-38129BD851C0}" destId="{259D2466-1771-4598-BEC0-B49A8581ABAA}" srcOrd="1" destOrd="0" parTransId="{8647AD86-38C9-4BE9-AA03-D04A321A4550}" sibTransId="{A956ECAE-B46B-43CA-BB8C-7E2BA3224EC0}"/>
    <dgm:cxn modelId="{324CD562-A9E1-4E46-B12C-E89193C0DC49}" srcId="{47825434-C8F3-404B-92E6-2DF4D56B9015}" destId="{1674AE40-0E68-4E7C-BFD5-6CC884FBF020}" srcOrd="1" destOrd="0" parTransId="{16BD8E1E-9CF8-4E76-992C-353B01FB5126}" sibTransId="{B2153886-30E4-45E4-9F97-77AAB8E9C283}"/>
    <dgm:cxn modelId="{65387B49-D5DB-446C-B5FF-B75903163886}" type="presOf" srcId="{47825434-C8F3-404B-92E6-2DF4D56B9015}" destId="{00A00E8F-A4B9-43BF-B082-E86C2879049B}" srcOrd="1" destOrd="0" presId="urn:microsoft.com/office/officeart/2005/8/layout/list1"/>
    <dgm:cxn modelId="{10607E6A-67B2-4F90-82E3-CD52ABF3C500}" srcId="{11057D2A-6D7F-4871-ABF6-C8EE090EA5FC}" destId="{F1BEC732-DCF8-48DB-B0EB-9FFF84E376DD}" srcOrd="3" destOrd="0" parTransId="{C421A7EE-027E-4FE8-9A34-786ED5EB2C6A}" sibTransId="{375E0051-8A7F-436D-BFE1-751E0CC674AB}"/>
    <dgm:cxn modelId="{47917F6B-1ADD-4D63-BB4E-042453B819A1}" type="presOf" srcId="{2934F371-D905-4BB2-BF76-561C4EB1A10F}" destId="{D4BD34FA-52A6-4109-9488-325C777C7B58}" srcOrd="0" destOrd="4" presId="urn:microsoft.com/office/officeart/2005/8/layout/list1"/>
    <dgm:cxn modelId="{DB596A6D-0B2B-45A6-967C-EA158623A975}" type="presOf" srcId="{F1BEC732-DCF8-48DB-B0EB-9FFF84E376DD}" destId="{7F95B268-9EFF-44F4-AC00-19828B1B0C7A}" srcOrd="1" destOrd="0" presId="urn:microsoft.com/office/officeart/2005/8/layout/list1"/>
    <dgm:cxn modelId="{E282B94D-539E-4BE3-AEEA-871C0BED64E5}" srcId="{E5BEACD3-64B8-434E-A35A-38129BD851C0}" destId="{757D52A7-0E5E-4D01-9069-17A26B149235}" srcOrd="0" destOrd="0" parTransId="{2BACC42A-4ACD-4B3E-9FF4-34F847189A3C}" sibTransId="{20C5A5B6-3BC0-4D7A-A60C-44E31006633A}"/>
    <dgm:cxn modelId="{C7428971-630D-4616-945A-6A12156BBCA1}" type="presOf" srcId="{259D2466-1771-4598-BEC0-B49A8581ABAA}" destId="{CF33D06F-4AD6-4508-81E9-65CD6E9DED03}" srcOrd="0" destOrd="1" presId="urn:microsoft.com/office/officeart/2005/8/layout/list1"/>
    <dgm:cxn modelId="{E59D2973-237F-4FEF-9E12-1D0E8F69BB17}" type="presOf" srcId="{09449F70-D65A-490B-B93C-9182C9BFC558}" destId="{CF33D06F-4AD6-4508-81E9-65CD6E9DED03}" srcOrd="0" destOrd="2" presId="urn:microsoft.com/office/officeart/2005/8/layout/list1"/>
    <dgm:cxn modelId="{B9E33473-3521-40EB-9430-1FA4E28103A7}" type="presOf" srcId="{99D00189-7E33-4E8B-AD72-D164AD5B1D3C}" destId="{D4BD34FA-52A6-4109-9488-325C777C7B58}" srcOrd="0" destOrd="1" presId="urn:microsoft.com/office/officeart/2005/8/layout/list1"/>
    <dgm:cxn modelId="{0498B574-36F7-48A1-B224-FF34288B6155}" srcId="{47825434-C8F3-404B-92E6-2DF4D56B9015}" destId="{3AA039EA-C8AD-42F6-B475-1A2970A92ED0}" srcOrd="3" destOrd="0" parTransId="{409B7AA6-57EC-4C88-8078-1BFA03E5E99A}" sibTransId="{C940F73F-3ABF-4EF0-A649-B3DA53A22D2F}"/>
    <dgm:cxn modelId="{8AE50375-2587-4782-A7A1-FC6B5E346DC9}" srcId="{11057D2A-6D7F-4871-ABF6-C8EE090EA5FC}" destId="{11504E1D-3B37-4330-8789-B781EA0C8A99}" srcOrd="1" destOrd="0" parTransId="{FD1FD809-DCF9-4A14-9CA9-2BD004B9DC9C}" sibTransId="{729C00EE-B639-4A62-986B-F6DBF646A8D5}"/>
    <dgm:cxn modelId="{13B8C376-AACB-414D-8FF3-1D7FD5AA108B}" srcId="{F1BEC732-DCF8-48DB-B0EB-9FFF84E376DD}" destId="{99D00189-7E33-4E8B-AD72-D164AD5B1D3C}" srcOrd="1" destOrd="0" parTransId="{3D7E530A-79C1-47B5-8AA8-E1A0B5C81009}" sibTransId="{030399D8-FC02-42FD-9AEF-F22BC8D62AD9}"/>
    <dgm:cxn modelId="{78697B8C-60BD-451B-BF96-E6A88E88FB47}" type="presOf" srcId="{F6B691B3-C6D1-4565-AA3D-5EF2D81D5EE8}" destId="{F25144DF-E8A7-4B0C-AB0A-67FE00DA80DB}" srcOrd="0" destOrd="0" presId="urn:microsoft.com/office/officeart/2005/8/layout/list1"/>
    <dgm:cxn modelId="{1D0BF68E-CF15-41C8-B0DC-FBB10D0DBE8F}" srcId="{47825434-C8F3-404B-92E6-2DF4D56B9015}" destId="{F6B691B3-C6D1-4565-AA3D-5EF2D81D5EE8}" srcOrd="0" destOrd="0" parTransId="{80E3968C-2E20-40E9-87F4-407DAD93AC68}" sibTransId="{76E414FA-C446-4D40-839E-D8CA33F4F8BE}"/>
    <dgm:cxn modelId="{1F17628F-D569-4489-A92C-66464E879DA7}" type="presOf" srcId="{4F415C99-38B4-4271-B842-767C37FA7A9B}" destId="{D4BD34FA-52A6-4109-9488-325C777C7B58}" srcOrd="0" destOrd="2" presId="urn:microsoft.com/office/officeart/2005/8/layout/list1"/>
    <dgm:cxn modelId="{7112B892-162E-4475-BD9F-337A7C94C76A}" type="presOf" srcId="{28EAAC43-AC33-4644-A545-735610655A2C}" destId="{D4BD34FA-52A6-4109-9488-325C777C7B58}" srcOrd="0" destOrd="3" presId="urn:microsoft.com/office/officeart/2005/8/layout/list1"/>
    <dgm:cxn modelId="{1575FE92-A11F-4BB7-BE88-DB93F69AD6B3}" srcId="{F1BEC732-DCF8-48DB-B0EB-9FFF84E376DD}" destId="{2934F371-D905-4BB2-BF76-561C4EB1A10F}" srcOrd="4" destOrd="0" parTransId="{E06C7527-E763-40E4-8435-92325ECCA948}" sibTransId="{78F33165-46AA-4187-A904-DC67DE652D9E}"/>
    <dgm:cxn modelId="{C58FE398-FF9E-4591-97DA-6344A1E8AC1D}" srcId="{F1BEC732-DCF8-48DB-B0EB-9FFF84E376DD}" destId="{4F415C99-38B4-4271-B842-767C37FA7A9B}" srcOrd="2" destOrd="0" parTransId="{5122F3C8-95FF-4E12-97C0-413C3F0C84C0}" sibTransId="{AA0D0F34-1E30-45F1-94D0-DADC5EEA449A}"/>
    <dgm:cxn modelId="{250093AE-0251-4528-A6B7-B10817CBD264}" srcId="{F1BEC732-DCF8-48DB-B0EB-9FFF84E376DD}" destId="{1296E628-C09F-4715-AD0B-D1AFEBD2A890}" srcOrd="5" destOrd="0" parTransId="{3DDA2E5A-939C-400F-82FC-A29894181FCC}" sibTransId="{01885B2F-5485-41AF-9777-C1787993FB01}"/>
    <dgm:cxn modelId="{578C75B1-1229-4448-AF88-820382D9A635}" srcId="{11057D2A-6D7F-4871-ABF6-C8EE090EA5FC}" destId="{E5BEACD3-64B8-434E-A35A-38129BD851C0}" srcOrd="4" destOrd="0" parTransId="{E8C03B09-3536-4593-AFC2-B731A46AD2DD}" sibTransId="{7607ACDC-B689-4581-9BCA-4CED4DF9444B}"/>
    <dgm:cxn modelId="{8112AAB2-DC54-4E7B-93FE-F93810C3CA2D}" type="presOf" srcId="{F3003B00-12B4-47D7-8B8D-DB391550D9F7}" destId="{226526D0-2BAD-46D2-B97F-65B5519FE2AF}" srcOrd="1" destOrd="0" presId="urn:microsoft.com/office/officeart/2005/8/layout/list1"/>
    <dgm:cxn modelId="{613A8EB5-CE85-4DB5-A44C-7F1C74D46106}" srcId="{11057D2A-6D7F-4871-ABF6-C8EE090EA5FC}" destId="{F3003B00-12B4-47D7-8B8D-DB391550D9F7}" srcOrd="2" destOrd="0" parTransId="{347B932A-8A9A-45A9-892E-4EB003183A25}" sibTransId="{EC4305E2-0EE0-414B-A460-0A7812D903EE}"/>
    <dgm:cxn modelId="{4B4961C1-7ADA-4930-887A-20E700829242}" srcId="{11057D2A-6D7F-4871-ABF6-C8EE090EA5FC}" destId="{3A8A7CA3-A5C3-4A3F-939B-72228869DF2E}" srcOrd="0" destOrd="0" parTransId="{1D63D28A-1777-4C55-BE0E-62A6860D4944}" sibTransId="{945E8C2F-533F-4C75-80BA-A56A74105EBD}"/>
    <dgm:cxn modelId="{D21EC2D0-A1CF-4B92-B8A7-5D19E4778D40}" srcId="{F1BEC732-DCF8-48DB-B0EB-9FFF84E376DD}" destId="{28EAAC43-AC33-4644-A545-735610655A2C}" srcOrd="3" destOrd="0" parTransId="{C3833439-311E-4E43-A3F9-E7491B87FB07}" sibTransId="{E0D66F46-C58F-4B54-9854-1FE0E9171294}"/>
    <dgm:cxn modelId="{3C9C1AD4-2218-4A41-AB2C-178EACAEBBF8}" srcId="{E5BEACD3-64B8-434E-A35A-38129BD851C0}" destId="{09449F70-D65A-490B-B93C-9182C9BFC558}" srcOrd="2" destOrd="0" parTransId="{9681D253-B659-45A4-8D10-04ACF0545A91}" sibTransId="{079DE9F4-EB5B-4B4C-8064-9CB4971977D7}"/>
    <dgm:cxn modelId="{0A2213D5-CB68-4550-9728-C09BCB592213}" type="presOf" srcId="{F1BEC732-DCF8-48DB-B0EB-9FFF84E376DD}" destId="{AA7BF11E-6909-4B14-8D32-CCFD826F9C7B}" srcOrd="0" destOrd="0" presId="urn:microsoft.com/office/officeart/2005/8/layout/list1"/>
    <dgm:cxn modelId="{290AE7DA-6C59-4814-AEA6-05609D47231A}" type="presOf" srcId="{3A8A7CA3-A5C3-4A3F-939B-72228869DF2E}" destId="{AECEE276-0FF6-4BDB-857B-4483DA66D981}" srcOrd="1" destOrd="0" presId="urn:microsoft.com/office/officeart/2005/8/layout/list1"/>
    <dgm:cxn modelId="{818A7CDB-B093-43E9-B0CC-AB836A27849F}" type="presOf" srcId="{3A8A7CA3-A5C3-4A3F-939B-72228869DF2E}" destId="{5BCF4542-F0BF-40FE-BD78-508F72221518}" srcOrd="0" destOrd="0" presId="urn:microsoft.com/office/officeart/2005/8/layout/list1"/>
    <dgm:cxn modelId="{92A188DC-8EC6-4B21-809A-750800605449}" type="presOf" srcId="{47825434-C8F3-404B-92E6-2DF4D56B9015}" destId="{376ABF82-978F-44E8-8612-9453DA8F7E19}" srcOrd="0" destOrd="0" presId="urn:microsoft.com/office/officeart/2005/8/layout/list1"/>
    <dgm:cxn modelId="{D1D98FEC-A44C-4F58-AE55-9058BB410F29}" type="presOf" srcId="{F3003B00-12B4-47D7-8B8D-DB391550D9F7}" destId="{BD1692BA-11DB-4FB2-B14D-4F1CF2A30720}" srcOrd="0" destOrd="0" presId="urn:microsoft.com/office/officeart/2005/8/layout/list1"/>
    <dgm:cxn modelId="{3FE59AED-C131-4B97-8A4F-BD886995524B}" type="presOf" srcId="{E5BEACD3-64B8-434E-A35A-38129BD851C0}" destId="{900D2FA5-8748-4110-9508-A5CA3AD7F0AD}" srcOrd="1" destOrd="0" presId="urn:microsoft.com/office/officeart/2005/8/layout/list1"/>
    <dgm:cxn modelId="{94C90BF1-CDA4-4E6E-AC45-6DC33C71C6EC}" srcId="{47825434-C8F3-404B-92E6-2DF4D56B9015}" destId="{FCAB4878-1B2A-4A10-BFAF-6A0B18931C53}" srcOrd="2" destOrd="0" parTransId="{7ECC8A6A-8261-432F-B5B4-48EABC12632A}" sibTransId="{6CC166E2-C4D1-404D-A404-C91F2A81406B}"/>
    <dgm:cxn modelId="{67F19AF2-F0A5-4465-AF0F-570EC4314AF1}" type="presOf" srcId="{1296E628-C09F-4715-AD0B-D1AFEBD2A890}" destId="{D4BD34FA-52A6-4109-9488-325C777C7B58}" srcOrd="0" destOrd="5" presId="urn:microsoft.com/office/officeart/2005/8/layout/list1"/>
    <dgm:cxn modelId="{CB6532F7-42D8-4294-9636-CFBBDABDE014}" type="presOf" srcId="{757D52A7-0E5E-4D01-9069-17A26B149235}" destId="{CF33D06F-4AD6-4508-81E9-65CD6E9DED03}" srcOrd="0" destOrd="0" presId="urn:microsoft.com/office/officeart/2005/8/layout/list1"/>
    <dgm:cxn modelId="{3F83D5F9-9B0B-4ECB-9EF8-3734BAA178B1}" type="presOf" srcId="{162F4E09-5140-4A68-88DF-3A68BB6B1263}" destId="{D4BD34FA-52A6-4109-9488-325C777C7B58}" srcOrd="0" destOrd="0" presId="urn:microsoft.com/office/officeart/2005/8/layout/list1"/>
    <dgm:cxn modelId="{5F3D0587-CB56-4F1C-8660-F1012D192B66}" type="presParOf" srcId="{E42EE447-6E0E-45AC-B17F-AED18859890F}" destId="{F97ACC53-E75A-4D5A-B3F9-9A2BBDD2ED37}" srcOrd="0" destOrd="0" presId="urn:microsoft.com/office/officeart/2005/8/layout/list1"/>
    <dgm:cxn modelId="{073EE8E4-52EC-4E49-B8E5-AB5D6CCFB460}" type="presParOf" srcId="{F97ACC53-E75A-4D5A-B3F9-9A2BBDD2ED37}" destId="{5BCF4542-F0BF-40FE-BD78-508F72221518}" srcOrd="0" destOrd="0" presId="urn:microsoft.com/office/officeart/2005/8/layout/list1"/>
    <dgm:cxn modelId="{E7CA69DB-6FC3-4E68-ABF7-F80AF7BF0EAC}" type="presParOf" srcId="{F97ACC53-E75A-4D5A-B3F9-9A2BBDD2ED37}" destId="{AECEE276-0FF6-4BDB-857B-4483DA66D981}" srcOrd="1" destOrd="0" presId="urn:microsoft.com/office/officeart/2005/8/layout/list1"/>
    <dgm:cxn modelId="{ED51C2E1-4E78-45E9-B9E0-0E4B0A6EF702}" type="presParOf" srcId="{E42EE447-6E0E-45AC-B17F-AED18859890F}" destId="{DF7AEAAB-0DE7-47FE-B0AA-D91A4369FE61}" srcOrd="1" destOrd="0" presId="urn:microsoft.com/office/officeart/2005/8/layout/list1"/>
    <dgm:cxn modelId="{DDBAC506-D132-4CF9-8441-954AFD88C68D}" type="presParOf" srcId="{E42EE447-6E0E-45AC-B17F-AED18859890F}" destId="{ECA6B7D0-5C23-4F12-9194-68A1044B35E5}" srcOrd="2" destOrd="0" presId="urn:microsoft.com/office/officeart/2005/8/layout/list1"/>
    <dgm:cxn modelId="{E8BE7714-C36D-4A5D-8CC9-BA3FBD492F5B}" type="presParOf" srcId="{E42EE447-6E0E-45AC-B17F-AED18859890F}" destId="{3E158A2E-1825-4287-AA75-05D07F579A98}" srcOrd="3" destOrd="0" presId="urn:microsoft.com/office/officeart/2005/8/layout/list1"/>
    <dgm:cxn modelId="{D9426A1C-356B-47BB-86A7-69E344F4D124}" type="presParOf" srcId="{E42EE447-6E0E-45AC-B17F-AED18859890F}" destId="{FB830E82-0A70-47BD-99DE-6B443F7E736A}" srcOrd="4" destOrd="0" presId="urn:microsoft.com/office/officeart/2005/8/layout/list1"/>
    <dgm:cxn modelId="{70B7E70E-C872-401F-9969-8DA7B57241B8}" type="presParOf" srcId="{FB830E82-0A70-47BD-99DE-6B443F7E736A}" destId="{D12635FB-D9F4-4C84-A697-3CF932D677FE}" srcOrd="0" destOrd="0" presId="urn:microsoft.com/office/officeart/2005/8/layout/list1"/>
    <dgm:cxn modelId="{8057C651-05AF-4EBF-9704-2E66BF40C188}" type="presParOf" srcId="{FB830E82-0A70-47BD-99DE-6B443F7E736A}" destId="{7892D528-9253-41BC-A3FD-D48F87681814}" srcOrd="1" destOrd="0" presId="urn:microsoft.com/office/officeart/2005/8/layout/list1"/>
    <dgm:cxn modelId="{240C35BA-0A51-49A2-A2B2-303F23118691}" type="presParOf" srcId="{E42EE447-6E0E-45AC-B17F-AED18859890F}" destId="{1FD70E42-D428-48D4-93C2-3914C7A0BF18}" srcOrd="5" destOrd="0" presId="urn:microsoft.com/office/officeart/2005/8/layout/list1"/>
    <dgm:cxn modelId="{E3FB9541-8DBE-492B-A7DB-F57D44457B69}" type="presParOf" srcId="{E42EE447-6E0E-45AC-B17F-AED18859890F}" destId="{FA35A783-29E0-492E-93F8-40D463AFC6A4}" srcOrd="6" destOrd="0" presId="urn:microsoft.com/office/officeart/2005/8/layout/list1"/>
    <dgm:cxn modelId="{7DD71556-DD11-4077-A466-7DAF21AF14A4}" type="presParOf" srcId="{E42EE447-6E0E-45AC-B17F-AED18859890F}" destId="{1E41D32F-8FE2-4FE0-ADEF-629C55CC0821}" srcOrd="7" destOrd="0" presId="urn:microsoft.com/office/officeart/2005/8/layout/list1"/>
    <dgm:cxn modelId="{9791047F-96CA-4C55-8463-8C4B3482D2D9}" type="presParOf" srcId="{E42EE447-6E0E-45AC-B17F-AED18859890F}" destId="{FB8AA4B2-678F-4DE3-ABFE-691719DBE057}" srcOrd="8" destOrd="0" presId="urn:microsoft.com/office/officeart/2005/8/layout/list1"/>
    <dgm:cxn modelId="{BA141D34-4208-42AC-BC5A-DB6308EDB4FC}" type="presParOf" srcId="{FB8AA4B2-678F-4DE3-ABFE-691719DBE057}" destId="{BD1692BA-11DB-4FB2-B14D-4F1CF2A30720}" srcOrd="0" destOrd="0" presId="urn:microsoft.com/office/officeart/2005/8/layout/list1"/>
    <dgm:cxn modelId="{72786BF2-C992-4A6A-B806-4AC717F41874}" type="presParOf" srcId="{FB8AA4B2-678F-4DE3-ABFE-691719DBE057}" destId="{226526D0-2BAD-46D2-B97F-65B5519FE2AF}" srcOrd="1" destOrd="0" presId="urn:microsoft.com/office/officeart/2005/8/layout/list1"/>
    <dgm:cxn modelId="{BFF7DF16-8D29-47AD-A719-CCAB412FCCCE}" type="presParOf" srcId="{E42EE447-6E0E-45AC-B17F-AED18859890F}" destId="{66973245-44A6-45F7-B0C3-DAC456939E82}" srcOrd="9" destOrd="0" presId="urn:microsoft.com/office/officeart/2005/8/layout/list1"/>
    <dgm:cxn modelId="{3A8DB18C-B959-49CF-96AA-CC70FC39E892}" type="presParOf" srcId="{E42EE447-6E0E-45AC-B17F-AED18859890F}" destId="{D9EFE0D8-B7C8-48A2-B389-860F7F63FF62}" srcOrd="10" destOrd="0" presId="urn:microsoft.com/office/officeart/2005/8/layout/list1"/>
    <dgm:cxn modelId="{46DE68E6-23C1-40B7-8A36-1105DA6A351B}" type="presParOf" srcId="{E42EE447-6E0E-45AC-B17F-AED18859890F}" destId="{701E203E-CFEE-4C23-9A38-BA77BA21AE3B}" srcOrd="11" destOrd="0" presId="urn:microsoft.com/office/officeart/2005/8/layout/list1"/>
    <dgm:cxn modelId="{2ED8A3CA-B1D3-45DE-9BFC-CD962DDD02F2}" type="presParOf" srcId="{E42EE447-6E0E-45AC-B17F-AED18859890F}" destId="{050D7828-A81E-4691-A751-1022DC99881F}" srcOrd="12" destOrd="0" presId="urn:microsoft.com/office/officeart/2005/8/layout/list1"/>
    <dgm:cxn modelId="{6C1B031B-1B05-4298-A4C4-B7D590BB63F5}" type="presParOf" srcId="{050D7828-A81E-4691-A751-1022DC99881F}" destId="{AA7BF11E-6909-4B14-8D32-CCFD826F9C7B}" srcOrd="0" destOrd="0" presId="urn:microsoft.com/office/officeart/2005/8/layout/list1"/>
    <dgm:cxn modelId="{3CD4C05A-283B-4E26-98C5-38DA973D7022}" type="presParOf" srcId="{050D7828-A81E-4691-A751-1022DC99881F}" destId="{7F95B268-9EFF-44F4-AC00-19828B1B0C7A}" srcOrd="1" destOrd="0" presId="urn:microsoft.com/office/officeart/2005/8/layout/list1"/>
    <dgm:cxn modelId="{7D12A976-61EE-41FC-874D-18D82F164BAD}" type="presParOf" srcId="{E42EE447-6E0E-45AC-B17F-AED18859890F}" destId="{44081B77-6B44-4AEC-A750-FBF93D03353E}" srcOrd="13" destOrd="0" presId="urn:microsoft.com/office/officeart/2005/8/layout/list1"/>
    <dgm:cxn modelId="{BAC508CF-760C-4867-B296-4B203D26115E}" type="presParOf" srcId="{E42EE447-6E0E-45AC-B17F-AED18859890F}" destId="{D4BD34FA-52A6-4109-9488-325C777C7B58}" srcOrd="14" destOrd="0" presId="urn:microsoft.com/office/officeart/2005/8/layout/list1"/>
    <dgm:cxn modelId="{F1A3E8A2-C602-489B-8DCA-5FB212B19A41}" type="presParOf" srcId="{E42EE447-6E0E-45AC-B17F-AED18859890F}" destId="{D6DC2CD5-AA8F-4C74-BFDB-EC8B6794A267}" srcOrd="15" destOrd="0" presId="urn:microsoft.com/office/officeart/2005/8/layout/list1"/>
    <dgm:cxn modelId="{115270A8-55F1-4E0B-89DF-34BAA3E4C7C1}" type="presParOf" srcId="{E42EE447-6E0E-45AC-B17F-AED18859890F}" destId="{3D0384F8-F247-426C-9BF3-D8E94E523930}" srcOrd="16" destOrd="0" presId="urn:microsoft.com/office/officeart/2005/8/layout/list1"/>
    <dgm:cxn modelId="{DD0B9DD2-6EC0-4BC5-981A-E08EBEDC025D}" type="presParOf" srcId="{3D0384F8-F247-426C-9BF3-D8E94E523930}" destId="{88336ECF-2A04-4D46-A7A8-4B286A1ABC2C}" srcOrd="0" destOrd="0" presId="urn:microsoft.com/office/officeart/2005/8/layout/list1"/>
    <dgm:cxn modelId="{F11152C0-31F8-4DD9-9FEE-628C276A1B0F}" type="presParOf" srcId="{3D0384F8-F247-426C-9BF3-D8E94E523930}" destId="{900D2FA5-8748-4110-9508-A5CA3AD7F0AD}" srcOrd="1" destOrd="0" presId="urn:microsoft.com/office/officeart/2005/8/layout/list1"/>
    <dgm:cxn modelId="{2CF9A9A6-7D56-425A-9D0B-4F3BF071ABD5}" type="presParOf" srcId="{E42EE447-6E0E-45AC-B17F-AED18859890F}" destId="{D15BE4DD-22EF-4B9D-9DFB-EEA216483079}" srcOrd="17" destOrd="0" presId="urn:microsoft.com/office/officeart/2005/8/layout/list1"/>
    <dgm:cxn modelId="{18DC23CB-01B1-4A23-B68D-BA461B6EF589}" type="presParOf" srcId="{E42EE447-6E0E-45AC-B17F-AED18859890F}" destId="{CF33D06F-4AD6-4508-81E9-65CD6E9DED03}" srcOrd="18" destOrd="0" presId="urn:microsoft.com/office/officeart/2005/8/layout/list1"/>
    <dgm:cxn modelId="{4BE9E71F-4AF5-41A7-A645-925618E2D7FA}" type="presParOf" srcId="{E42EE447-6E0E-45AC-B17F-AED18859890F}" destId="{0086567F-C543-4504-8EC2-6F9CF6E6052D}" srcOrd="19" destOrd="0" presId="urn:microsoft.com/office/officeart/2005/8/layout/list1"/>
    <dgm:cxn modelId="{2FABFDF5-0AC9-47D3-8A56-4ADA993C57E3}" type="presParOf" srcId="{E42EE447-6E0E-45AC-B17F-AED18859890F}" destId="{8004CD11-7191-4744-90B8-C30E775D864F}" srcOrd="20" destOrd="0" presId="urn:microsoft.com/office/officeart/2005/8/layout/list1"/>
    <dgm:cxn modelId="{2961CF42-87A1-4CF1-BA88-B86B4BEA3D79}" type="presParOf" srcId="{8004CD11-7191-4744-90B8-C30E775D864F}" destId="{376ABF82-978F-44E8-8612-9453DA8F7E19}" srcOrd="0" destOrd="0" presId="urn:microsoft.com/office/officeart/2005/8/layout/list1"/>
    <dgm:cxn modelId="{F36484DE-7691-4450-8F1C-8DD679DDE3B8}" type="presParOf" srcId="{8004CD11-7191-4744-90B8-C30E775D864F}" destId="{00A00E8F-A4B9-43BF-B082-E86C2879049B}" srcOrd="1" destOrd="0" presId="urn:microsoft.com/office/officeart/2005/8/layout/list1"/>
    <dgm:cxn modelId="{EF44B3DE-B1FD-479B-B3C5-586050F57C49}" type="presParOf" srcId="{E42EE447-6E0E-45AC-B17F-AED18859890F}" destId="{D695343E-03C3-4BB7-9C15-77395CF92A36}" srcOrd="21" destOrd="0" presId="urn:microsoft.com/office/officeart/2005/8/layout/list1"/>
    <dgm:cxn modelId="{B649C9E3-42D7-4FE6-956B-C95B3C3D75CB}" type="presParOf" srcId="{E42EE447-6E0E-45AC-B17F-AED18859890F}" destId="{F25144DF-E8A7-4B0C-AB0A-67FE00DA80D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6B7D0-5C23-4F12-9194-68A1044B35E5}">
      <dsp:nvSpPr>
        <dsp:cNvPr id="0" name=""/>
        <dsp:cNvSpPr/>
      </dsp:nvSpPr>
      <dsp:spPr>
        <a:xfrm>
          <a:off x="0" y="387431"/>
          <a:ext cx="681228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EE276-0FF6-4BDB-857B-4483DA66D981}">
      <dsp:nvSpPr>
        <dsp:cNvPr id="0" name=""/>
        <dsp:cNvSpPr/>
      </dsp:nvSpPr>
      <dsp:spPr>
        <a:xfrm>
          <a:off x="340614" y="239831"/>
          <a:ext cx="4768596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42" tIns="0" rIns="18024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baseline="0" dirty="0"/>
            <a:t>Power Reading </a:t>
          </a:r>
          <a:endParaRPr lang="en-US" sz="1000" b="1" kern="1200" dirty="0"/>
        </a:p>
      </dsp:txBody>
      <dsp:txXfrm>
        <a:off x="355024" y="254241"/>
        <a:ext cx="4739776" cy="266380"/>
      </dsp:txXfrm>
    </dsp:sp>
    <dsp:sp modelId="{FA35A783-29E0-492E-93F8-40D463AFC6A4}">
      <dsp:nvSpPr>
        <dsp:cNvPr id="0" name=""/>
        <dsp:cNvSpPr/>
      </dsp:nvSpPr>
      <dsp:spPr>
        <a:xfrm>
          <a:off x="0" y="841031"/>
          <a:ext cx="681228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92D528-9253-41BC-A3FD-D48F87681814}">
      <dsp:nvSpPr>
        <dsp:cNvPr id="0" name=""/>
        <dsp:cNvSpPr/>
      </dsp:nvSpPr>
      <dsp:spPr>
        <a:xfrm>
          <a:off x="340614" y="693431"/>
          <a:ext cx="4768596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42" tIns="0" rIns="18024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baseline="0" dirty="0"/>
            <a:t>Water Alarm </a:t>
          </a:r>
          <a:endParaRPr lang="en-US" sz="1000" b="1" kern="1200" dirty="0"/>
        </a:p>
      </dsp:txBody>
      <dsp:txXfrm>
        <a:off x="355024" y="707841"/>
        <a:ext cx="4739776" cy="266380"/>
      </dsp:txXfrm>
    </dsp:sp>
    <dsp:sp modelId="{D9EFE0D8-B7C8-48A2-B389-860F7F63FF62}">
      <dsp:nvSpPr>
        <dsp:cNvPr id="0" name=""/>
        <dsp:cNvSpPr/>
      </dsp:nvSpPr>
      <dsp:spPr>
        <a:xfrm>
          <a:off x="0" y="1294631"/>
          <a:ext cx="6812280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526D0-2BAD-46D2-B97F-65B5519FE2AF}">
      <dsp:nvSpPr>
        <dsp:cNvPr id="0" name=""/>
        <dsp:cNvSpPr/>
      </dsp:nvSpPr>
      <dsp:spPr>
        <a:xfrm>
          <a:off x="340614" y="1147031"/>
          <a:ext cx="4768596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42" tIns="0" rIns="18024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baseline="0" dirty="0"/>
            <a:t>Garbage </a:t>
          </a:r>
          <a:endParaRPr lang="en-US" sz="1000" b="1" kern="1200" dirty="0"/>
        </a:p>
      </dsp:txBody>
      <dsp:txXfrm>
        <a:off x="355024" y="1161441"/>
        <a:ext cx="4739776" cy="266380"/>
      </dsp:txXfrm>
    </dsp:sp>
    <dsp:sp modelId="{D4BD34FA-52A6-4109-9488-325C777C7B58}">
      <dsp:nvSpPr>
        <dsp:cNvPr id="0" name=""/>
        <dsp:cNvSpPr/>
      </dsp:nvSpPr>
      <dsp:spPr>
        <a:xfrm>
          <a:off x="0" y="1748232"/>
          <a:ext cx="6812280" cy="12915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09" tIns="208280" rIns="5287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/>
            <a:t>Paper </a:t>
          </a:r>
          <a:endParaRPr lang="en-US" sz="1000" b="1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/>
            <a:t>Meat </a:t>
          </a:r>
          <a:endParaRPr lang="en-US" sz="1000" b="1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/>
            <a:t>Milk </a:t>
          </a:r>
          <a:endParaRPr lang="en-US" sz="1000" b="1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/>
            <a:t>Groceries </a:t>
          </a:r>
          <a:endParaRPr lang="en-US" sz="1000" b="1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/>
            <a:t>Cable </a:t>
          </a:r>
          <a:endParaRPr lang="en-US" sz="1000" b="1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/>
            <a:t>Internet </a:t>
          </a:r>
          <a:endParaRPr lang="en-US" sz="1000" b="1" kern="1200"/>
        </a:p>
      </dsp:txBody>
      <dsp:txXfrm>
        <a:off x="0" y="1748232"/>
        <a:ext cx="6812280" cy="1291500"/>
      </dsp:txXfrm>
    </dsp:sp>
    <dsp:sp modelId="{7F95B268-9EFF-44F4-AC00-19828B1B0C7A}">
      <dsp:nvSpPr>
        <dsp:cNvPr id="0" name=""/>
        <dsp:cNvSpPr/>
      </dsp:nvSpPr>
      <dsp:spPr>
        <a:xfrm>
          <a:off x="340614" y="1600631"/>
          <a:ext cx="4768596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42" tIns="0" rIns="18024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baseline="0" dirty="0"/>
            <a:t>Subscriptions: </a:t>
          </a:r>
          <a:endParaRPr lang="en-US" sz="1000" b="1" kern="1200" dirty="0"/>
        </a:p>
      </dsp:txBody>
      <dsp:txXfrm>
        <a:off x="355024" y="1615041"/>
        <a:ext cx="4739776" cy="266380"/>
      </dsp:txXfrm>
    </dsp:sp>
    <dsp:sp modelId="{CF33D06F-4AD6-4508-81E9-65CD6E9DED03}">
      <dsp:nvSpPr>
        <dsp:cNvPr id="0" name=""/>
        <dsp:cNvSpPr/>
      </dsp:nvSpPr>
      <dsp:spPr>
        <a:xfrm>
          <a:off x="0" y="3241332"/>
          <a:ext cx="6812280" cy="929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09" tIns="208280" rIns="5287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/>
            <a:t>Ambulance </a:t>
          </a:r>
          <a:endParaRPr lang="en-US" sz="1000" b="1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/>
            <a:t>Fire </a:t>
          </a:r>
          <a:endParaRPr lang="en-US" sz="1000" b="1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/>
            <a:t>Police </a:t>
          </a:r>
          <a:endParaRPr lang="en-US" sz="1000" b="1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/>
            <a:t>Siren Alarm(Feature) </a:t>
          </a:r>
          <a:endParaRPr lang="en-US" sz="1000" b="1" kern="1200"/>
        </a:p>
      </dsp:txBody>
      <dsp:txXfrm>
        <a:off x="0" y="3241332"/>
        <a:ext cx="6812280" cy="929250"/>
      </dsp:txXfrm>
    </dsp:sp>
    <dsp:sp modelId="{900D2FA5-8748-4110-9508-A5CA3AD7F0AD}">
      <dsp:nvSpPr>
        <dsp:cNvPr id="0" name=""/>
        <dsp:cNvSpPr/>
      </dsp:nvSpPr>
      <dsp:spPr>
        <a:xfrm>
          <a:off x="340614" y="3093732"/>
          <a:ext cx="4768596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42" tIns="0" rIns="18024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baseline="0" dirty="0"/>
            <a:t>SOS: </a:t>
          </a:r>
          <a:endParaRPr lang="en-US" sz="1000" b="1" kern="1200" dirty="0"/>
        </a:p>
      </dsp:txBody>
      <dsp:txXfrm>
        <a:off x="355024" y="3108142"/>
        <a:ext cx="4739776" cy="266380"/>
      </dsp:txXfrm>
    </dsp:sp>
    <dsp:sp modelId="{F25144DF-E8A7-4B0C-AB0A-67FE00DA80DB}">
      <dsp:nvSpPr>
        <dsp:cNvPr id="0" name=""/>
        <dsp:cNvSpPr/>
      </dsp:nvSpPr>
      <dsp:spPr>
        <a:xfrm>
          <a:off x="0" y="4372182"/>
          <a:ext cx="6812280" cy="9292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09" tIns="208280" rIns="528709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/>
            <a:t>Plumber </a:t>
          </a:r>
          <a:endParaRPr lang="en-US" sz="1000" b="1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/>
            <a:t>Electrician </a:t>
          </a:r>
          <a:endParaRPr lang="en-US" sz="1000" b="1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/>
            <a:t>Septic Clean </a:t>
          </a:r>
          <a:endParaRPr lang="en-US" sz="1000" b="1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b="1" i="0" kern="1200" baseline="0" dirty="0"/>
            <a:t>Pest Control </a:t>
          </a:r>
          <a:endParaRPr lang="en-US" sz="1000" b="1" kern="1200" dirty="0"/>
        </a:p>
      </dsp:txBody>
      <dsp:txXfrm>
        <a:off x="0" y="4372182"/>
        <a:ext cx="6812280" cy="929250"/>
      </dsp:txXfrm>
    </dsp:sp>
    <dsp:sp modelId="{00A00E8F-A4B9-43BF-B082-E86C2879049B}">
      <dsp:nvSpPr>
        <dsp:cNvPr id="0" name=""/>
        <dsp:cNvSpPr/>
      </dsp:nvSpPr>
      <dsp:spPr>
        <a:xfrm>
          <a:off x="340614" y="4224582"/>
          <a:ext cx="4768596" cy="295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42" tIns="0" rIns="180242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i="0" kern="1200" baseline="0" dirty="0"/>
            <a:t>Repairs: </a:t>
          </a:r>
          <a:endParaRPr lang="en-US" sz="1000" b="1" kern="1200" dirty="0"/>
        </a:p>
      </dsp:txBody>
      <dsp:txXfrm>
        <a:off x="355024" y="4238992"/>
        <a:ext cx="4739776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58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7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1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6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8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G:\SDP-3\Samples\index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2A358EB7-80BE-4D6B-A273-611506482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4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0D57E-97EE-4549-AF55-38C3E40DE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400" dirty="0"/>
              <a:t>Skill Development Project - 3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A6B22-2341-4531-95C1-7007BB4AE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IN" sz="2000"/>
              <a:t>Review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00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9ED41-6F3B-41BF-9036-E1F3DB8E3BE9}"/>
              </a:ext>
            </a:extLst>
          </p:cNvPr>
          <p:cNvSpPr txBox="1"/>
          <p:nvPr/>
        </p:nvSpPr>
        <p:spPr>
          <a:xfrm>
            <a:off x="2103121" y="310343"/>
            <a:ext cx="7985759" cy="9755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BATCH 140</a:t>
            </a:r>
          </a:p>
        </p:txBody>
      </p:sp>
      <p:sp>
        <p:nvSpPr>
          <p:cNvPr id="22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3E31FDD-979D-4CBB-9B16-CF4A6803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81839"/>
              </p:ext>
            </p:extLst>
          </p:nvPr>
        </p:nvGraphicFramePr>
        <p:xfrm>
          <a:off x="847726" y="3198664"/>
          <a:ext cx="10506074" cy="1341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6268206">
                  <a:extLst>
                    <a:ext uri="{9D8B030D-6E8A-4147-A177-3AD203B41FA5}">
                      <a16:colId xmlns:a16="http://schemas.microsoft.com/office/drawing/2014/main" val="317825389"/>
                    </a:ext>
                  </a:extLst>
                </a:gridCol>
                <a:gridCol w="4237868">
                  <a:extLst>
                    <a:ext uri="{9D8B030D-6E8A-4147-A177-3AD203B41FA5}">
                      <a16:colId xmlns:a16="http://schemas.microsoft.com/office/drawing/2014/main" val="2509621948"/>
                    </a:ext>
                  </a:extLst>
                </a:gridCol>
              </a:tblGrid>
              <a:tr h="636043">
                <a:tc>
                  <a:txBody>
                    <a:bodyPr/>
                    <a:lstStyle/>
                    <a:p>
                      <a:r>
                        <a:rPr lang="en-IN" sz="3300" dirty="0"/>
                        <a:t>M. ANUROODH KUMAR</a:t>
                      </a: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300"/>
                        <a:t>190030997</a:t>
                      </a: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45069"/>
                  </a:ext>
                </a:extLst>
              </a:tr>
              <a:tr h="501903">
                <a:tc>
                  <a:txBody>
                    <a:bodyPr/>
                    <a:lstStyle/>
                    <a:p>
                      <a:r>
                        <a:rPr lang="en-IN" sz="3300"/>
                        <a:t>N. BHARGAV SAI</a:t>
                      </a: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300" dirty="0"/>
                        <a:t>190031199</a:t>
                      </a:r>
                    </a:p>
                  </a:txBody>
                  <a:tcPr marL="167640" marR="167640" marT="83820" marB="838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53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08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0549EF-E3A5-48D7-9134-A4E08C0E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6DD803-634F-4EF2-A1E7-B1911DEE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438860"/>
            <a:ext cx="11167447" cy="575276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B63F8-D1F3-4D40-B2D4-779BAE82B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8398" y="-4818940"/>
            <a:ext cx="167069" cy="1051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7B9B1B6-885C-4005-8A51-50382184E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68" y="2067560"/>
            <a:ext cx="10751127" cy="2495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7F1250-0AEC-4C86-AE0A-9B1BE4717BFF}"/>
              </a:ext>
            </a:extLst>
          </p:cNvPr>
          <p:cNvSpPr txBox="1"/>
          <p:nvPr/>
        </p:nvSpPr>
        <p:spPr>
          <a:xfrm>
            <a:off x="4600575" y="74097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32188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C4C15-F69B-40A6-814E-10FB371C3C33}"/>
              </a:ext>
            </a:extLst>
          </p:cNvPr>
          <p:cNvSpPr txBox="1"/>
          <p:nvPr/>
        </p:nvSpPr>
        <p:spPr>
          <a:xfrm>
            <a:off x="659234" y="957447"/>
            <a:ext cx="3383280" cy="4943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extBox 1">
            <a:extLst>
              <a:ext uri="{FF2B5EF4-FFF2-40B4-BE49-F238E27FC236}">
                <a16:creationId xmlns:a16="http://schemas.microsoft.com/office/drawing/2014/main" id="{4B86B2D9-2531-4FE4-B6C1-A43351805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787023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41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DA71AA9F-2F6E-4757-882B-4C369B62E701}"/>
              </a:ext>
            </a:extLst>
          </p:cNvPr>
          <p:cNvSpPr txBox="1"/>
          <p:nvPr/>
        </p:nvSpPr>
        <p:spPr>
          <a:xfrm>
            <a:off x="571500" y="1190119"/>
            <a:ext cx="11049000" cy="510909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0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Houses: </a:t>
            </a:r>
            <a:endParaRPr lang="en-IN" sz="1800" b="0" i="0" u="none" strike="noStrike" baseline="0" dirty="0">
              <a:solidFill>
                <a:srgbClr val="000000"/>
              </a:solidFill>
              <a:latin typeface="Product Sans" panose="020B0403030502040203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create table houses(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houseno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int not null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unique,owner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varchar(50),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bhk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int,phone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int,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vehicle_type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varchar(20),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mentally_disabelled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varchar(10),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sr_citizen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varchar(10));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Citizens: </a:t>
            </a:r>
            <a:endParaRPr lang="en-IN" sz="1800" b="0" i="0" u="none" strike="noStrike" baseline="0" dirty="0">
              <a:solidFill>
                <a:srgbClr val="000000"/>
              </a:solidFill>
              <a:latin typeface="Product Sans" panose="020B0403030502040203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create table citizens(name varchar(50) not null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unique,dob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date,phone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int,gender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varchar(10),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houseno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int);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Services: </a:t>
            </a:r>
            <a:endParaRPr lang="en-IN" sz="1800" b="0" i="0" u="none" strike="noStrike" baseline="0" dirty="0">
              <a:solidFill>
                <a:srgbClr val="000000"/>
              </a:solidFill>
              <a:latin typeface="Product Sans" panose="020B0403030502040203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create table services(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serid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int not null unique, type varchar(30),phone1 int,phone2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int,company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varchar(30),timings varchar(30),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costpervisit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int ); </a:t>
            </a: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Subscriptions: </a:t>
            </a:r>
            <a:endParaRPr lang="en-IN" sz="1800" b="0" i="0" u="none" strike="noStrike" baseline="0" dirty="0">
              <a:solidFill>
                <a:srgbClr val="000000"/>
              </a:solidFill>
              <a:latin typeface="Product Sans" panose="020B0403030502040203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create table subscriptions(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subid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int not null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unique,type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varchar(30), phone1 int, phone2 int, company varchar(30),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costpermonth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int, timeslot varchar(30)); </a:t>
            </a:r>
          </a:p>
          <a:p>
            <a:r>
              <a:rPr lang="en-IN" sz="1800" b="1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LogBook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: </a:t>
            </a:r>
            <a:endParaRPr lang="en-IN" sz="1800" b="0" i="0" u="none" strike="noStrike" baseline="0" dirty="0">
              <a:solidFill>
                <a:srgbClr val="000000"/>
              </a:solidFill>
              <a:latin typeface="Product Sans" panose="020B0403030502040203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create table logbook(name varchar(40) not null,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hno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int,phone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int, purpose varchar(200),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ts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TIMESTAMP DEFAULT CURRENT_TIMESTAMP); </a:t>
            </a:r>
          </a:p>
          <a:p>
            <a:r>
              <a:rPr lang="en-IN" sz="1800" b="1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ServiceBook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: </a:t>
            </a:r>
            <a:endParaRPr lang="en-IN" sz="1800" b="0" i="0" u="none" strike="noStrike" baseline="0" dirty="0">
              <a:solidFill>
                <a:srgbClr val="000000"/>
              </a:solidFill>
              <a:latin typeface="Product Sans" panose="020B0403030502040203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create table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servicebook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serid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int not null,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houseno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int); </a:t>
            </a:r>
          </a:p>
          <a:p>
            <a:r>
              <a:rPr lang="en-IN" sz="1800" b="1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SubscriptionBook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: </a:t>
            </a:r>
            <a:endParaRPr lang="en-IN" sz="1800" b="0" i="0" u="none" strike="noStrike" baseline="0" dirty="0">
              <a:solidFill>
                <a:srgbClr val="000000"/>
              </a:solidFill>
              <a:latin typeface="Product Sans" panose="020B0403030502040203" pitchFamily="34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create table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subscriptionbook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subid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int,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Product Sans" panose="020B0403030502040203" pitchFamily="34" charset="0"/>
              </a:rPr>
              <a:t>houseno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Product Sans" panose="020B0403030502040203" pitchFamily="34" charset="0"/>
              </a:rPr>
              <a:t> int);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E13B8-3089-4DE3-BA5C-769EA1FBD16B}"/>
              </a:ext>
            </a:extLst>
          </p:cNvPr>
          <p:cNvSpPr txBox="1"/>
          <p:nvPr/>
        </p:nvSpPr>
        <p:spPr>
          <a:xfrm>
            <a:off x="4181475" y="371475"/>
            <a:ext cx="383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Product Sans" panose="020B0403030502040203" pitchFamily="34" charset="0"/>
              </a:rPr>
              <a:t>Database Planning</a:t>
            </a:r>
          </a:p>
        </p:txBody>
      </p:sp>
    </p:spTree>
    <p:extLst>
      <p:ext uri="{BB962C8B-B14F-4D97-AF65-F5344CB8AC3E}">
        <p14:creationId xmlns:p14="http://schemas.microsoft.com/office/powerpoint/2010/main" val="100662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F5350-D334-4E3A-93C1-4A7AFA701346}"/>
              </a:ext>
            </a:extLst>
          </p:cNvPr>
          <p:cNvSpPr txBox="1"/>
          <p:nvPr/>
        </p:nvSpPr>
        <p:spPr>
          <a:xfrm>
            <a:off x="838200" y="2478024"/>
            <a:ext cx="1051560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to Front End Page 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2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93350-D281-4F4C-BEDF-A9CC0C5DAEFC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2F1C8-72D7-4649-8F24-8B7BD88983BC}"/>
              </a:ext>
            </a:extLst>
          </p:cNvPr>
          <p:cNvSpPr txBox="1"/>
          <p:nvPr/>
        </p:nvSpPr>
        <p:spPr>
          <a:xfrm>
            <a:off x="7400924" y="4519489"/>
            <a:ext cx="394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BATCH 140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0BBB2C-25BD-4614-86C5-C3F28B6BB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72974"/>
              </p:ext>
            </p:extLst>
          </p:nvPr>
        </p:nvGraphicFramePr>
        <p:xfrm>
          <a:off x="2032000" y="5548737"/>
          <a:ext cx="81280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78253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0962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M. ANUROODH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190030997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4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N. BHARGAV SAI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190031199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53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13678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3F88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Neue Haas Grotesk Text Pro</vt:lpstr>
      <vt:lpstr>Product Sans</vt:lpstr>
      <vt:lpstr>AccentBoxVTI</vt:lpstr>
      <vt:lpstr>Skill Development Project - 3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Development Project - 3</dc:title>
  <dc:creator>N. BHARGAV SAI</dc:creator>
  <cp:lastModifiedBy>N. BHARGAV SAI</cp:lastModifiedBy>
  <cp:revision>1</cp:revision>
  <dcterms:created xsi:type="dcterms:W3CDTF">2021-10-08T06:31:52Z</dcterms:created>
  <dcterms:modified xsi:type="dcterms:W3CDTF">2021-10-08T07:19:31Z</dcterms:modified>
</cp:coreProperties>
</file>