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551CF-B722-48CA-9AEF-56A84B9C24A1}" v="2" dt="2019-11-17T10:03:04.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21" autoAdjust="0"/>
    <p:restoredTop sz="94660"/>
  </p:normalViewPr>
  <p:slideViewPr>
    <p:cSldViewPr snapToGrid="0">
      <p:cViewPr varScale="1">
        <p:scale>
          <a:sx n="55" d="100"/>
          <a:sy n="55" d="100"/>
        </p:scale>
        <p:origin x="57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DB8AB-D860-4A23-8EBF-B9872CE63BC0}"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24943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80639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25952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2509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100265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0DB8AB-D860-4A23-8EBF-B9872CE63BC0}"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81967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0DB8AB-D860-4A23-8EBF-B9872CE63BC0}"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297273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B8AB-D860-4A23-8EBF-B9872CE63BC0}"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4268183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B8AB-D860-4A23-8EBF-B9872CE63BC0}"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107013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B8AB-D860-4A23-8EBF-B9872CE63BC0}"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98053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DB8AB-D860-4A23-8EBF-B9872CE63BC0}"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206918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133327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DB8AB-D860-4A23-8EBF-B9872CE63BC0}"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70263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0DB8AB-D860-4A23-8EBF-B9872CE63BC0}"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246950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DB8AB-D860-4A23-8EBF-B9872CE63BC0}"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18469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48849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DB8AB-D860-4A23-8EBF-B9872CE63BC0}"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84D92-1601-41CE-BF5C-A67489E4E125}" type="slidenum">
              <a:rPr lang="en-IN" smtClean="0"/>
              <a:t>‹#›</a:t>
            </a:fld>
            <a:endParaRPr lang="en-IN"/>
          </a:p>
        </p:txBody>
      </p:sp>
    </p:spTree>
    <p:extLst>
      <p:ext uri="{BB962C8B-B14F-4D97-AF65-F5344CB8AC3E}">
        <p14:creationId xmlns:p14="http://schemas.microsoft.com/office/powerpoint/2010/main" val="347864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0DB8AB-D860-4A23-8EBF-B9872CE63BC0}" type="datetimeFigureOut">
              <a:rPr lang="en-IN" smtClean="0"/>
              <a:t>17-11-2019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B84D92-1601-41CE-BF5C-A67489E4E125}" type="slidenum">
              <a:rPr lang="en-IN" smtClean="0"/>
              <a:t>‹#›</a:t>
            </a:fld>
            <a:endParaRPr lang="en-IN"/>
          </a:p>
        </p:txBody>
      </p:sp>
    </p:spTree>
    <p:extLst>
      <p:ext uri="{BB962C8B-B14F-4D97-AF65-F5344CB8AC3E}">
        <p14:creationId xmlns:p14="http://schemas.microsoft.com/office/powerpoint/2010/main" val="24855198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normAutofit fontScale="90000"/>
          </a:bodyPr>
          <a:lstStyle/>
          <a:p>
            <a:r>
              <a:rPr lang="en-IN" i="1" u="sng" dirty="0"/>
              <a:t>Pip install NPM</a:t>
            </a:r>
            <a:br>
              <a:rPr lang="en-IN" dirty="0"/>
            </a:br>
            <a:r>
              <a:rPr lang="en-IN" dirty="0"/>
              <a:t>							-</a:t>
            </a:r>
            <a:r>
              <a:rPr lang="en-IN" i="1" dirty="0"/>
              <a:t>OSINT</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2479964"/>
            <a:ext cx="9001462" cy="2777836"/>
          </a:xfrm>
        </p:spPr>
        <p:txBody>
          <a:bodyPr>
            <a:normAutofit/>
          </a:bodyPr>
          <a:lstStyle/>
          <a:p>
            <a:r>
              <a:rPr lang="en-IN" dirty="0"/>
              <a:t>						</a:t>
            </a:r>
            <a:r>
              <a:rPr lang="en-IN" u="sng" dirty="0"/>
              <a:t>Members</a:t>
            </a:r>
            <a:r>
              <a:rPr lang="en-IN" dirty="0"/>
              <a:t>:	</a:t>
            </a:r>
          </a:p>
          <a:p>
            <a:r>
              <a:rPr lang="en-IN" dirty="0"/>
              <a:t>							  </a:t>
            </a:r>
            <a:r>
              <a:rPr lang="en-IN" dirty="0" err="1"/>
              <a:t>Samyak</a:t>
            </a:r>
            <a:r>
              <a:rPr lang="en-IN" dirty="0"/>
              <a:t> S</a:t>
            </a:r>
          </a:p>
          <a:p>
            <a:r>
              <a:rPr lang="en-IN" dirty="0"/>
              <a:t>							Varun P</a:t>
            </a:r>
          </a:p>
          <a:p>
            <a:r>
              <a:rPr lang="en-IN" dirty="0"/>
              <a:t>							     Pranav K S</a:t>
            </a:r>
          </a:p>
          <a:p>
            <a:r>
              <a:rPr lang="en-IN" dirty="0"/>
              <a:t>							     Bhargav S K</a:t>
            </a:r>
          </a:p>
        </p:txBody>
      </p:sp>
    </p:spTree>
    <p:extLst>
      <p:ext uri="{BB962C8B-B14F-4D97-AF65-F5344CB8AC3E}">
        <p14:creationId xmlns:p14="http://schemas.microsoft.com/office/powerpoint/2010/main" val="3995020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E9EC-58FE-4A83-9B99-CB9C6BEB17C8}"/>
              </a:ext>
            </a:extLst>
          </p:cNvPr>
          <p:cNvSpPr>
            <a:spLocks noGrp="1"/>
          </p:cNvSpPr>
          <p:nvPr>
            <p:ph type="title"/>
          </p:nvPr>
        </p:nvSpPr>
        <p:spPr>
          <a:xfrm>
            <a:off x="913794" y="2102679"/>
            <a:ext cx="10353761" cy="1326321"/>
          </a:xfrm>
        </p:spPr>
        <p:txBody>
          <a:bodyPr>
            <a:normAutofit/>
          </a:bodyPr>
          <a:lstStyle/>
          <a:p>
            <a:r>
              <a:rPr lang="en-IN" sz="4600" dirty="0"/>
              <a:t>Thank you</a:t>
            </a:r>
          </a:p>
        </p:txBody>
      </p:sp>
      <p:sp>
        <p:nvSpPr>
          <p:cNvPr id="3" name="Content Placeholder 2">
            <a:extLst>
              <a:ext uri="{FF2B5EF4-FFF2-40B4-BE49-F238E27FC236}">
                <a16:creationId xmlns:a16="http://schemas.microsoft.com/office/drawing/2014/main" id="{ED8DFF1D-EE08-4B79-ACE2-0724B7A32228}"/>
              </a:ext>
            </a:extLst>
          </p:cNvPr>
          <p:cNvSpPr>
            <a:spLocks noGrp="1"/>
          </p:cNvSpPr>
          <p:nvPr>
            <p:ph idx="1"/>
          </p:nvPr>
        </p:nvSpPr>
        <p:spPr>
          <a:xfrm flipV="1">
            <a:off x="913795" y="5791200"/>
            <a:ext cx="10353762" cy="457200"/>
          </a:xfrm>
        </p:spPr>
        <p:txBody>
          <a:bodyPr/>
          <a:lstStyle/>
          <a:p>
            <a:endParaRPr lang="en-IN" dirty="0"/>
          </a:p>
        </p:txBody>
      </p:sp>
    </p:spTree>
    <p:extLst>
      <p:ext uri="{BB962C8B-B14F-4D97-AF65-F5344CB8AC3E}">
        <p14:creationId xmlns:p14="http://schemas.microsoft.com/office/powerpoint/2010/main" val="140371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706582"/>
            <a:ext cx="9001462" cy="1362508"/>
          </a:xfrm>
        </p:spPr>
        <p:txBody>
          <a:bodyPr/>
          <a:lstStyle/>
          <a:p>
            <a:r>
              <a:rPr lang="en-IN" dirty="0"/>
              <a:t>Our goal</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2479964"/>
            <a:ext cx="9001462" cy="1362508"/>
          </a:xfrm>
        </p:spPr>
        <p:txBody>
          <a:bodyPr>
            <a:normAutofit fontScale="92500" lnSpcReduction="10000"/>
          </a:bodyPr>
          <a:lstStyle/>
          <a:p>
            <a:pPr marL="342900" indent="-342900" algn="l">
              <a:buFont typeface="Arial" panose="020B0604020202020204" pitchFamily="34" charset="0"/>
              <a:buChar char="•"/>
            </a:pPr>
            <a:r>
              <a:rPr lang="en-IN" dirty="0"/>
              <a:t>Provide as much information as possible on a person of interest using Open Source Data and Tools.</a:t>
            </a:r>
          </a:p>
          <a:p>
            <a:pPr marL="342900" indent="-342900" algn="l">
              <a:buFont typeface="Arial" panose="020B0604020202020204" pitchFamily="34" charset="0"/>
              <a:buChar char="•"/>
            </a:pPr>
            <a:r>
              <a:rPr lang="en-IN" dirty="0"/>
              <a:t>Provide minimal insights on data obtained by the above process.</a:t>
            </a:r>
          </a:p>
          <a:p>
            <a:pPr algn="l"/>
            <a:endParaRPr lang="en-IN" dirty="0"/>
          </a:p>
        </p:txBody>
      </p:sp>
    </p:spTree>
    <p:extLst>
      <p:ext uri="{BB962C8B-B14F-4D97-AF65-F5344CB8AC3E}">
        <p14:creationId xmlns:p14="http://schemas.microsoft.com/office/powerpoint/2010/main" val="290715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706582"/>
            <a:ext cx="9001462" cy="1362508"/>
          </a:xfrm>
        </p:spPr>
        <p:txBody>
          <a:bodyPr/>
          <a:lstStyle/>
          <a:p>
            <a:r>
              <a:rPr lang="en-IN" dirty="0"/>
              <a:t>Techno stack</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2479964"/>
            <a:ext cx="9001462" cy="4031672"/>
          </a:xfrm>
        </p:spPr>
        <p:txBody>
          <a:bodyPr>
            <a:normAutofit/>
          </a:bodyPr>
          <a:lstStyle/>
          <a:p>
            <a:pPr marL="342900" indent="-342900" algn="l">
              <a:buFont typeface="Arial" panose="020B0604020202020204" pitchFamily="34" charset="0"/>
              <a:buChar char="•"/>
            </a:pPr>
            <a:r>
              <a:rPr lang="en-IN" dirty="0"/>
              <a:t>Python</a:t>
            </a:r>
          </a:p>
          <a:p>
            <a:pPr marL="342900" indent="-342900" algn="l">
              <a:buFont typeface="Arial" panose="020B0604020202020204" pitchFamily="34" charset="0"/>
              <a:buChar char="•"/>
            </a:pPr>
            <a:r>
              <a:rPr lang="en-IN" dirty="0" err="1"/>
              <a:t>Scrapy</a:t>
            </a:r>
            <a:r>
              <a:rPr lang="en-IN" dirty="0"/>
              <a:t>, Selenium</a:t>
            </a:r>
          </a:p>
          <a:p>
            <a:pPr marL="342900" indent="-342900" algn="l">
              <a:buFont typeface="Arial" panose="020B0604020202020204" pitchFamily="34" charset="0"/>
              <a:buChar char="•"/>
            </a:pPr>
            <a:r>
              <a:rPr lang="en-IN" dirty="0" err="1"/>
              <a:t>Pyinstall</a:t>
            </a:r>
            <a:endParaRPr lang="en-IN" dirty="0"/>
          </a:p>
          <a:p>
            <a:pPr marL="342900" indent="-342900" algn="l">
              <a:buFont typeface="Arial" panose="020B0604020202020204" pitchFamily="34" charset="0"/>
              <a:buChar char="•"/>
            </a:pPr>
            <a:r>
              <a:rPr lang="en-IN" dirty="0" err="1"/>
              <a:t>InstagramOSINT</a:t>
            </a:r>
            <a:r>
              <a:rPr lang="en-IN" dirty="0"/>
              <a:t>, Google Dorks, </a:t>
            </a:r>
            <a:r>
              <a:rPr lang="en-IN" dirty="0" err="1"/>
              <a:t>theHarvester</a:t>
            </a:r>
            <a:r>
              <a:rPr lang="en-IN" dirty="0"/>
              <a:t>, docker</a:t>
            </a:r>
          </a:p>
          <a:p>
            <a:pPr marL="342900" indent="-342900" algn="l">
              <a:buFont typeface="Arial" panose="020B0604020202020204" pitchFamily="34" charset="0"/>
              <a:buChar char="•"/>
            </a:pPr>
            <a:r>
              <a:rPr lang="en-IN" dirty="0"/>
              <a:t>Pandas, numpy, matplotlib, json</a:t>
            </a:r>
          </a:p>
          <a:p>
            <a:pPr marL="342900" indent="-342900" algn="l">
              <a:buFont typeface="Arial" panose="020B0604020202020204" pitchFamily="34" charset="0"/>
              <a:buChar char="•"/>
            </a:pPr>
            <a:r>
              <a:rPr lang="en-IN" dirty="0"/>
              <a:t>SQL,Sqlite3,firebase</a:t>
            </a:r>
          </a:p>
          <a:p>
            <a:pPr marL="342900" indent="-342900" algn="l">
              <a:buFont typeface="Arial" panose="020B0604020202020204" pitchFamily="34" charset="0"/>
              <a:buChar char="•"/>
            </a:pPr>
            <a:r>
              <a:rPr lang="en-IN" dirty="0"/>
              <a:t>OpenCV, </a:t>
            </a:r>
            <a:r>
              <a:rPr lang="en-IN" dirty="0" err="1"/>
              <a:t>face_recognition</a:t>
            </a:r>
            <a:endParaRPr lang="en-IN" dirty="0"/>
          </a:p>
        </p:txBody>
      </p:sp>
    </p:spTree>
    <p:extLst>
      <p:ext uri="{BB962C8B-B14F-4D97-AF65-F5344CB8AC3E}">
        <p14:creationId xmlns:p14="http://schemas.microsoft.com/office/powerpoint/2010/main" val="134583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a:t>Facebook scrapper </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a:bodyPr>
          <a:lstStyle/>
          <a:p>
            <a:pPr algn="l"/>
            <a:endParaRPr lang="en-IN" dirty="0"/>
          </a:p>
          <a:p>
            <a:pPr marL="342900" indent="-342900" algn="l">
              <a:buFont typeface="Arial" panose="020B0604020202020204" pitchFamily="34" charset="0"/>
              <a:buChar char="•"/>
            </a:pPr>
            <a:r>
              <a:rPr lang="en-IN" dirty="0"/>
              <a:t>We were able to scrape profile pic, timeline pic.</a:t>
            </a:r>
          </a:p>
          <a:p>
            <a:pPr marL="342900" indent="-342900" algn="l">
              <a:buFont typeface="Arial" panose="020B0604020202020204" pitchFamily="34" charset="0"/>
              <a:buChar char="•"/>
            </a:pPr>
            <a:r>
              <a:rPr lang="en-IN" dirty="0"/>
              <a:t>We store all the data in .txt file to use for later use.</a:t>
            </a:r>
          </a:p>
          <a:p>
            <a:pPr algn="l"/>
            <a:endParaRPr lang="en-IN" dirty="0"/>
          </a:p>
          <a:p>
            <a:pPr marL="342900" indent="-342900" algn="l">
              <a:buFont typeface="Arial" panose="020B0604020202020204" pitchFamily="34" charset="0"/>
              <a:buChar char="•"/>
            </a:pPr>
            <a:r>
              <a:rPr lang="en-IN" dirty="0"/>
              <a:t>Given a name it finds all profile links to that.</a:t>
            </a:r>
          </a:p>
          <a:p>
            <a:pPr marL="800100" lvl="1" indent="-342900" algn="l">
              <a:buFont typeface="Arial" panose="020B0604020202020204" pitchFamily="34" charset="0"/>
              <a:buChar char="•"/>
            </a:pPr>
            <a:r>
              <a:rPr lang="en-IN" dirty="0"/>
              <a:t>For each profile it extracts work, education, locations, contact info, basic information like gender, family info, place, birthdate, events, languages known, interests.</a:t>
            </a:r>
          </a:p>
          <a:p>
            <a:pPr marL="800100" lvl="1"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387991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a:t>Instagram scrapper</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a:bodyPr>
          <a:lstStyle/>
          <a:p>
            <a:pPr algn="l"/>
            <a:endParaRPr lang="en-IN" dirty="0"/>
          </a:p>
          <a:p>
            <a:pPr marL="342900" indent="-342900" algn="l">
              <a:buFont typeface="Arial" panose="020B0604020202020204" pitchFamily="34" charset="0"/>
              <a:buChar char="•"/>
            </a:pPr>
            <a:r>
              <a:rPr lang="en-IN" dirty="0"/>
              <a:t>We were able to scrape all images, username, profile name, </a:t>
            </a:r>
            <a:r>
              <a:rPr lang="en-IN" dirty="0" err="1"/>
              <a:t>url</a:t>
            </a:r>
            <a:r>
              <a:rPr lang="en-IN" dirty="0"/>
              <a:t>, followers, following, bio, profile photo, extra-stats, no of followers, following.</a:t>
            </a:r>
          </a:p>
          <a:p>
            <a:pPr marL="342900" indent="-342900" algn="l">
              <a:buFont typeface="Arial" panose="020B0604020202020204" pitchFamily="34" charset="0"/>
              <a:buChar char="•"/>
            </a:pPr>
            <a:r>
              <a:rPr lang="en-IN" dirty="0"/>
              <a:t>Captions of images from which we were able to extract mentions to correlate the closest people.</a:t>
            </a:r>
          </a:p>
          <a:p>
            <a:pPr marL="342900" indent="-342900" algn="l">
              <a:buFont typeface="Arial" panose="020B0604020202020204" pitchFamily="34" charset="0"/>
              <a:buChar char="•"/>
            </a:pPr>
            <a:r>
              <a:rPr lang="en-IN" dirty="0"/>
              <a:t>Number of comments, if comments are disabled, number of likes, location. All these are stored in a json file on which we can further analyse data.</a:t>
            </a:r>
          </a:p>
        </p:txBody>
      </p:sp>
    </p:spTree>
    <p:extLst>
      <p:ext uri="{BB962C8B-B14F-4D97-AF65-F5344CB8AC3E}">
        <p14:creationId xmlns:p14="http://schemas.microsoft.com/office/powerpoint/2010/main" val="117659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err="1"/>
              <a:t>Linkedin</a:t>
            </a:r>
            <a:r>
              <a:rPr lang="en-IN" dirty="0"/>
              <a:t> scraper</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a:bodyPr>
          <a:lstStyle/>
          <a:p>
            <a:pPr algn="l"/>
            <a:endParaRPr lang="en-IN" dirty="0"/>
          </a:p>
          <a:p>
            <a:pPr marL="342900" indent="-342900" algn="l">
              <a:buFont typeface="Arial" panose="020B0604020202020204" pitchFamily="34" charset="0"/>
              <a:buChar char="•"/>
            </a:pPr>
            <a:r>
              <a:rPr lang="en-IN" dirty="0"/>
              <a:t>We get the name, Place of occupation, location, number of connections, LinkedIn handle link.</a:t>
            </a:r>
          </a:p>
          <a:p>
            <a:pPr marL="342900" indent="-342900" algn="l">
              <a:buFont typeface="Arial" panose="020B0604020202020204" pitchFamily="34" charset="0"/>
              <a:buChar char="•"/>
            </a:pPr>
            <a:r>
              <a:rPr lang="en-IN" dirty="0"/>
              <a:t>Writes all the data into a csv file of not only one person but all the possible matches.</a:t>
            </a:r>
          </a:p>
          <a:p>
            <a:pPr marL="342900" indent="-342900" algn="l">
              <a:buFont typeface="Arial" panose="020B0604020202020204" pitchFamily="34" charset="0"/>
              <a:buChar char="•"/>
            </a:pPr>
            <a:r>
              <a:rPr lang="en-IN" dirty="0"/>
              <a:t>With the csv file further analysis can be done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5344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a:t>Twitter scraper</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a:bodyPr>
          <a:lstStyle/>
          <a:p>
            <a:pPr marL="342900" indent="-342900" algn="l">
              <a:buFont typeface="Arial" panose="020B0604020202020204" pitchFamily="34" charset="0"/>
              <a:buChar char="•"/>
            </a:pPr>
            <a:r>
              <a:rPr lang="en-IN" dirty="0"/>
              <a:t>Scrapes favourite posts, followers, all tweets following, </a:t>
            </a:r>
            <a:r>
              <a:rPr lang="en-IN" dirty="0" err="1"/>
              <a:t>likes,mentions</a:t>
            </a:r>
            <a:r>
              <a:rPr lang="en-IN" dirty="0"/>
              <a:t>, hashtags.</a:t>
            </a:r>
          </a:p>
          <a:p>
            <a:pPr marL="342900" indent="-342900" algn="l">
              <a:buFont typeface="Arial" panose="020B0604020202020204" pitchFamily="34" charset="0"/>
              <a:buChar char="•"/>
            </a:pPr>
            <a:r>
              <a:rPr lang="en-IN" dirty="0"/>
              <a:t>All these are again stored in a json file which can be used for further analysis. </a:t>
            </a:r>
          </a:p>
          <a:p>
            <a:pPr marL="342900" indent="-342900" algn="l">
              <a:buFont typeface="Arial" panose="020B0604020202020204" pitchFamily="34" charset="0"/>
              <a:buChar char="•"/>
            </a:pPr>
            <a:r>
              <a:rPr lang="en-IN" dirty="0"/>
              <a:t>We have modified a </a:t>
            </a:r>
            <a:r>
              <a:rPr lang="en-IN" dirty="0" err="1"/>
              <a:t>github</a:t>
            </a:r>
            <a:r>
              <a:rPr lang="en-IN" dirty="0"/>
              <a:t> tool to do this. There are many more features like keywords, tweets by verified accounts, information about following, etc are present but due to time constraints we haven’t been able to provide all of this.</a:t>
            </a:r>
          </a:p>
        </p:txBody>
      </p:sp>
    </p:spTree>
    <p:extLst>
      <p:ext uri="{BB962C8B-B14F-4D97-AF65-F5344CB8AC3E}">
        <p14:creationId xmlns:p14="http://schemas.microsoft.com/office/powerpoint/2010/main" val="3367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a:t>Payload-spyware</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fontScale="92500"/>
          </a:bodyPr>
          <a:lstStyle/>
          <a:p>
            <a:pPr marL="342900" indent="-342900" algn="l">
              <a:buFont typeface="Arial" panose="020B0604020202020204" pitchFamily="34" charset="0"/>
              <a:buChar char="•"/>
            </a:pPr>
            <a:r>
              <a:rPr lang="en-IN" dirty="0"/>
              <a:t>When a user runs the exe file we instantly are able to get access to his browser history.</a:t>
            </a:r>
          </a:p>
          <a:p>
            <a:pPr marL="342900" indent="-342900" algn="l">
              <a:buFont typeface="Arial" panose="020B0604020202020204" pitchFamily="34" charset="0"/>
              <a:buChar char="•"/>
            </a:pPr>
            <a:r>
              <a:rPr lang="en-IN" dirty="0"/>
              <a:t>The script takes this data and uploads it onto a remote server from where we can access the data and generate insights. All this without the users intervention or knowledge.</a:t>
            </a:r>
          </a:p>
          <a:p>
            <a:pPr marL="342900" indent="-342900" algn="l">
              <a:buFont typeface="Arial" panose="020B0604020202020204" pitchFamily="34" charset="0"/>
              <a:buChar char="•"/>
            </a:pPr>
            <a:r>
              <a:rPr lang="en-IN" dirty="0"/>
              <a:t>The data is uploaded to firebase.</a:t>
            </a:r>
          </a:p>
          <a:p>
            <a:pPr marL="342900" indent="-342900" algn="l">
              <a:buFont typeface="Arial" panose="020B0604020202020204" pitchFamily="34" charset="0"/>
              <a:buChar char="•"/>
            </a:pPr>
            <a:r>
              <a:rPr lang="en-IN" dirty="0"/>
              <a:t>The spyware automatically deletes itself after it has completed its task.</a:t>
            </a:r>
          </a:p>
          <a:p>
            <a:pPr marL="342900" indent="-342900" algn="l">
              <a:buFont typeface="Arial" panose="020B0604020202020204" pitchFamily="34" charset="0"/>
              <a:buChar char="•"/>
            </a:pPr>
            <a:r>
              <a:rPr lang="en-IN" dirty="0"/>
              <a:t>From the generated data we find out the most visited websites, duration of most activity, etc.</a:t>
            </a:r>
          </a:p>
        </p:txBody>
      </p:sp>
    </p:spTree>
    <p:extLst>
      <p:ext uri="{BB962C8B-B14F-4D97-AF65-F5344CB8AC3E}">
        <p14:creationId xmlns:p14="http://schemas.microsoft.com/office/powerpoint/2010/main" val="17146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7283-FA55-4A78-98C2-114039DD2E5B}"/>
              </a:ext>
            </a:extLst>
          </p:cNvPr>
          <p:cNvSpPr>
            <a:spLocks noGrp="1"/>
          </p:cNvSpPr>
          <p:nvPr>
            <p:ph type="ctrTitle"/>
          </p:nvPr>
        </p:nvSpPr>
        <p:spPr>
          <a:xfrm>
            <a:off x="1456724" y="678873"/>
            <a:ext cx="9001462" cy="1362508"/>
          </a:xfrm>
        </p:spPr>
        <p:txBody>
          <a:bodyPr/>
          <a:lstStyle/>
          <a:p>
            <a:r>
              <a:rPr lang="en-IN" dirty="0"/>
              <a:t>Sources</a:t>
            </a:r>
          </a:p>
        </p:txBody>
      </p:sp>
      <p:sp>
        <p:nvSpPr>
          <p:cNvPr id="3" name="Subtitle 2">
            <a:extLst>
              <a:ext uri="{FF2B5EF4-FFF2-40B4-BE49-F238E27FC236}">
                <a16:creationId xmlns:a16="http://schemas.microsoft.com/office/drawing/2014/main" id="{8708B355-8EFB-4AD8-8665-3693F64DC0DF}"/>
              </a:ext>
            </a:extLst>
          </p:cNvPr>
          <p:cNvSpPr>
            <a:spLocks noGrp="1"/>
          </p:cNvSpPr>
          <p:nvPr>
            <p:ph type="subTitle" idx="1"/>
          </p:nvPr>
        </p:nvSpPr>
        <p:spPr>
          <a:xfrm>
            <a:off x="1595269" y="1828800"/>
            <a:ext cx="9001462" cy="4682836"/>
          </a:xfrm>
        </p:spPr>
        <p:txBody>
          <a:bodyPr>
            <a:normAutofit/>
          </a:bodyPr>
          <a:lstStyle/>
          <a:p>
            <a:pPr marL="342900" indent="-342900" algn="l">
              <a:buFont typeface="Arial" panose="020B0604020202020204" pitchFamily="34" charset="0"/>
              <a:buChar char="•"/>
            </a:pPr>
            <a:r>
              <a:rPr lang="en-IN" dirty="0"/>
              <a:t>medium</a:t>
            </a:r>
          </a:p>
          <a:p>
            <a:pPr marL="342900" indent="-342900" algn="l">
              <a:buFont typeface="Arial" panose="020B0604020202020204" pitchFamily="34" charset="0"/>
              <a:buChar char="•"/>
            </a:pPr>
            <a:r>
              <a:rPr lang="en-IN" dirty="0" err="1"/>
              <a:t>Github</a:t>
            </a:r>
            <a:endParaRPr lang="en-IN" dirty="0"/>
          </a:p>
          <a:p>
            <a:pPr marL="342900" indent="-342900" algn="l">
              <a:buFont typeface="Arial" panose="020B0604020202020204" pitchFamily="34" charset="0"/>
              <a:buChar char="•"/>
            </a:pPr>
            <a:r>
              <a:rPr lang="en-IN" dirty="0" err="1"/>
              <a:t>Nullbyte</a:t>
            </a:r>
            <a:endParaRPr lang="en-IN" dirty="0"/>
          </a:p>
          <a:p>
            <a:pPr marL="342900" indent="-342900" algn="l">
              <a:buFont typeface="Arial" panose="020B0604020202020204" pitchFamily="34" charset="0"/>
              <a:buChar char="•"/>
            </a:pPr>
            <a:r>
              <a:rPr lang="en-IN" dirty="0"/>
              <a:t>Official docs of selenium, </a:t>
            </a:r>
            <a:r>
              <a:rPr lang="en-IN" dirty="0" err="1"/>
              <a:t>scrapy</a:t>
            </a:r>
            <a:r>
              <a:rPr lang="en-IN" dirty="0"/>
              <a:t> and all other modules used</a:t>
            </a:r>
          </a:p>
          <a:p>
            <a:pPr marL="342900" indent="-342900" algn="l">
              <a:buFont typeface="Arial" panose="020B0604020202020204" pitchFamily="34" charset="0"/>
              <a:buChar char="•"/>
            </a:pPr>
            <a:r>
              <a:rPr lang="en-IN" dirty="0" err="1"/>
              <a:t>Stackoverflow</a:t>
            </a:r>
            <a:r>
              <a:rPr lang="en-IN" dirty="0"/>
              <a:t>, </a:t>
            </a:r>
            <a:r>
              <a:rPr lang="en-IN" dirty="0" err="1"/>
              <a:t>stachexchange</a:t>
            </a:r>
            <a:r>
              <a:rPr lang="en-IN" dirty="0"/>
              <a:t>, </a:t>
            </a:r>
            <a:r>
              <a:rPr lang="en-IN" dirty="0" err="1"/>
              <a:t>quora</a:t>
            </a:r>
            <a:endParaRPr lang="en-IN" dirty="0"/>
          </a:p>
        </p:txBody>
      </p:sp>
    </p:spTree>
    <p:extLst>
      <p:ext uri="{BB962C8B-B14F-4D97-AF65-F5344CB8AC3E}">
        <p14:creationId xmlns:p14="http://schemas.microsoft.com/office/powerpoint/2010/main" val="2599357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125</TotalTime>
  <Words>521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Pip install NPM        -OSINT</vt:lpstr>
      <vt:lpstr>Our goal</vt:lpstr>
      <vt:lpstr>Techno stack</vt:lpstr>
      <vt:lpstr>Facebook scrapper </vt:lpstr>
      <vt:lpstr>Instagram scrapper</vt:lpstr>
      <vt:lpstr>Linkedin scraper</vt:lpstr>
      <vt:lpstr>Twitter scraper</vt:lpstr>
      <vt:lpstr>Payload-spyware</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 install NPM        -OSINT</dc:title>
  <dc:creator>varunp2k@gmail.com</dc:creator>
  <cp:lastModifiedBy>varunp2k@gmail.com</cp:lastModifiedBy>
  <cp:revision>6</cp:revision>
  <dcterms:created xsi:type="dcterms:W3CDTF">2019-11-17T09:01:34Z</dcterms:created>
  <dcterms:modified xsi:type="dcterms:W3CDTF">2019-11-17T11:07:22Z</dcterms:modified>
</cp:coreProperties>
</file>