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7011A-D009-4389-9440-35B88EA24002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A7921-B445-42A6-A7FE-B8F6CBE02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177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5349-4665-4165-996A-6180D2488C1B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E314-534C-4232-821B-A42079DDB4BA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5349-4665-4165-996A-6180D2488C1B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E314-534C-4232-821B-A42079DDB4B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5349-4665-4165-996A-6180D2488C1B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E314-534C-4232-821B-A42079DDB4B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5349-4665-4165-996A-6180D2488C1B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E314-534C-4232-821B-A42079DDB4B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5349-4665-4165-996A-6180D2488C1B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E314-534C-4232-821B-A42079DDB4B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5349-4665-4165-996A-6180D2488C1B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E314-534C-4232-821B-A42079DDB4B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5349-4665-4165-996A-6180D2488C1B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E314-534C-4232-821B-A42079DDB4B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5349-4665-4165-996A-6180D2488C1B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E314-534C-4232-821B-A42079DDB4B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5349-4665-4165-996A-6180D2488C1B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E314-534C-4232-821B-A42079DDB4B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5349-4665-4165-996A-6180D2488C1B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E314-534C-4232-821B-A42079DDB4B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5349-4665-4165-996A-6180D2488C1B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E314-534C-4232-821B-A42079DDB4BA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3645349-4665-4165-996A-6180D2488C1B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EC5E314-534C-4232-821B-A42079DDB4B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</a:t>
            </a:r>
            <a:r>
              <a:rPr lang="en-IN" dirty="0" err="1" smtClean="0"/>
              <a:t>Divesh</a:t>
            </a:r>
            <a:r>
              <a:rPr lang="en-IN" dirty="0" smtClean="0"/>
              <a:t> </a:t>
            </a:r>
            <a:r>
              <a:rPr lang="en-IN" dirty="0" err="1" smtClean="0"/>
              <a:t>Malviya</a:t>
            </a:r>
            <a:r>
              <a:rPr lang="en-IN" dirty="0" smtClean="0"/>
              <a:t>, </a:t>
            </a:r>
            <a:r>
              <a:rPr lang="en-IN" dirty="0" err="1" smtClean="0"/>
              <a:t>Bhargava</a:t>
            </a:r>
            <a:r>
              <a:rPr lang="en-IN" dirty="0" smtClean="0"/>
              <a:t> </a:t>
            </a:r>
            <a:r>
              <a:rPr lang="en-IN" dirty="0" err="1" smtClean="0"/>
              <a:t>Sonagara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ID Card Manager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146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76672"/>
            <a:ext cx="75608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Id card Manager is used for create an employee or student Id and behalf of this Id It </a:t>
            </a:r>
            <a:r>
              <a:rPr lang="en-IN" sz="2800" dirty="0" err="1" smtClean="0"/>
              <a:t>genrate</a:t>
            </a:r>
            <a:r>
              <a:rPr lang="en-IN" sz="2800" dirty="0" smtClean="0"/>
              <a:t> </a:t>
            </a:r>
            <a:r>
              <a:rPr lang="en-IN" sz="2800" dirty="0" err="1" smtClean="0"/>
              <a:t>Qrcode</a:t>
            </a:r>
            <a:r>
              <a:rPr lang="en-IN" sz="2800" dirty="0" smtClean="0"/>
              <a:t> by </a:t>
            </a:r>
            <a:r>
              <a:rPr lang="en-IN" sz="2800" dirty="0" err="1" smtClean="0"/>
              <a:t>Qrcode</a:t>
            </a:r>
            <a:r>
              <a:rPr lang="en-IN" sz="2800" dirty="0" smtClean="0"/>
              <a:t> we can manage </a:t>
            </a:r>
            <a:r>
              <a:rPr lang="en-IN" sz="2800" dirty="0" err="1" smtClean="0"/>
              <a:t>atendence</a:t>
            </a:r>
            <a:r>
              <a:rPr lang="en-IN" sz="2800" dirty="0" smtClean="0"/>
              <a:t> and many more……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2218" y="2488540"/>
            <a:ext cx="4459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solidFill>
                  <a:srgbClr val="C00000"/>
                </a:solidFill>
              </a:rPr>
              <a:t>Technology used for :-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3284984"/>
            <a:ext cx="51845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Language :-</a:t>
            </a:r>
          </a:p>
          <a:p>
            <a:r>
              <a:rPr lang="en-IN" sz="3200" dirty="0"/>
              <a:t>	</a:t>
            </a:r>
            <a:r>
              <a:rPr lang="en-IN" sz="3200" dirty="0" smtClean="0"/>
              <a:t>Python </a:t>
            </a:r>
          </a:p>
          <a:p>
            <a:r>
              <a:rPr lang="en-IN" sz="3200" b="1" dirty="0" smtClean="0"/>
              <a:t>Module :-</a:t>
            </a:r>
          </a:p>
          <a:p>
            <a:r>
              <a:rPr lang="en-IN" sz="3200" dirty="0"/>
              <a:t>	</a:t>
            </a:r>
            <a:r>
              <a:rPr lang="en-IN" sz="3200" dirty="0" smtClean="0"/>
              <a:t>Pillow</a:t>
            </a:r>
          </a:p>
          <a:p>
            <a:r>
              <a:rPr lang="en-IN" sz="3200" dirty="0"/>
              <a:t>	</a:t>
            </a:r>
            <a:r>
              <a:rPr lang="en-IN" sz="3200" dirty="0" err="1" smtClean="0"/>
              <a:t>Qrcode</a:t>
            </a:r>
            <a:r>
              <a:rPr lang="en-IN" sz="3200" dirty="0" smtClean="0"/>
              <a:t> </a:t>
            </a:r>
          </a:p>
          <a:p>
            <a:r>
              <a:rPr lang="en-IN" sz="3200" dirty="0"/>
              <a:t>	</a:t>
            </a:r>
            <a:r>
              <a:rPr lang="en-IN" sz="3200" dirty="0" err="1" smtClean="0"/>
              <a:t>Os</a:t>
            </a:r>
            <a:endParaRPr lang="en-IN" sz="3200" dirty="0" smtClean="0"/>
          </a:p>
          <a:p>
            <a:r>
              <a:rPr lang="en-IN" sz="3200" dirty="0"/>
              <a:t>	</a:t>
            </a:r>
            <a:r>
              <a:rPr lang="en-IN" sz="3200" dirty="0" smtClean="0"/>
              <a:t>Random </a:t>
            </a:r>
          </a:p>
        </p:txBody>
      </p:sp>
    </p:spTree>
    <p:extLst>
      <p:ext uri="{BB962C8B-B14F-4D97-AF65-F5344CB8AC3E}">
        <p14:creationId xmlns:p14="http://schemas.microsoft.com/office/powerpoint/2010/main" val="228204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017" y="1700808"/>
            <a:ext cx="84249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In Python language we mainly used this following module </a:t>
            </a:r>
          </a:p>
          <a:p>
            <a:r>
              <a:rPr lang="en-IN" sz="2400" dirty="0" smtClean="0"/>
              <a:t>	1. pillow:- Used generate Image Id card image and by use of this module we can generate an image file for output.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2. </a:t>
            </a:r>
            <a:r>
              <a:rPr lang="en-IN" sz="2400" dirty="0" err="1" smtClean="0"/>
              <a:t>Qrcode</a:t>
            </a:r>
            <a:r>
              <a:rPr lang="en-IN" sz="2400" dirty="0" smtClean="0"/>
              <a:t>:- </a:t>
            </a:r>
            <a:r>
              <a:rPr lang="en-IN" sz="2400" dirty="0" err="1" smtClean="0"/>
              <a:t>Qrcode</a:t>
            </a:r>
            <a:r>
              <a:rPr lang="en-IN" sz="2400" dirty="0" smtClean="0"/>
              <a:t> module generate the new </a:t>
            </a:r>
            <a:r>
              <a:rPr lang="en-IN" sz="2400" dirty="0" err="1" smtClean="0"/>
              <a:t>Qrcode</a:t>
            </a:r>
            <a:r>
              <a:rPr lang="en-IN" sz="2400" dirty="0" smtClean="0"/>
              <a:t> using Id and Company Name.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3. OS:- It is inbuilt module we used in our project.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4. Random: It  is inbuilt module we used in to </a:t>
            </a:r>
            <a:r>
              <a:rPr lang="en-IN" sz="2400" dirty="0" err="1" smtClean="0"/>
              <a:t>genrate</a:t>
            </a:r>
            <a:r>
              <a:rPr lang="en-IN" sz="2400" dirty="0" smtClean="0"/>
              <a:t> 6 digit number randomly for Id.</a:t>
            </a:r>
          </a:p>
          <a:p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849420"/>
            <a:ext cx="4644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Working Procedure:-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3701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10" y="692193"/>
            <a:ext cx="896448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60713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36</TotalTime>
  <Words>57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Slipstream</vt:lpstr>
      <vt:lpstr>ID Card Manager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</dc:creator>
  <cp:lastModifiedBy>Gaurav</cp:lastModifiedBy>
  <cp:revision>5</cp:revision>
  <dcterms:created xsi:type="dcterms:W3CDTF">2020-02-24T20:08:54Z</dcterms:created>
  <dcterms:modified xsi:type="dcterms:W3CDTF">2020-02-24T20:49:17Z</dcterms:modified>
</cp:coreProperties>
</file>