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80" r:id="rId23"/>
    <p:sldId id="281" r:id="rId24"/>
    <p:sldId id="302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82" r:id="rId42"/>
    <p:sldId id="283" r:id="rId43"/>
    <p:sldId id="2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C3687-F902-4356-85AC-A159AB9917FF}" v="100" dt="2021-05-18T14:19:1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ambaram, Mohan" userId="d04d71a0-1146-4cd8-ba2e-091883d80da0" providerId="ADAL" clId="{037C3687-F902-4356-85AC-A159AB9917FF}"/>
    <pc:docChg chg="undo custSel addSld delSld modSld sldOrd">
      <pc:chgData name="Chidambaram, Mohan" userId="d04d71a0-1146-4cd8-ba2e-091883d80da0" providerId="ADAL" clId="{037C3687-F902-4356-85AC-A159AB9917FF}" dt="2021-05-19T05:47:03.946" v="2085"/>
      <pc:docMkLst>
        <pc:docMk/>
      </pc:docMkLst>
      <pc:sldChg chg="modSp mod">
        <pc:chgData name="Chidambaram, Mohan" userId="d04d71a0-1146-4cd8-ba2e-091883d80da0" providerId="ADAL" clId="{037C3687-F902-4356-85AC-A159AB9917FF}" dt="2021-05-18T08:51:28.410" v="1435" actId="20577"/>
        <pc:sldMkLst>
          <pc:docMk/>
          <pc:sldMk cId="1836885879" sldId="256"/>
        </pc:sldMkLst>
        <pc:spChg chg="mod">
          <ac:chgData name="Chidambaram, Mohan" userId="d04d71a0-1146-4cd8-ba2e-091883d80da0" providerId="ADAL" clId="{037C3687-F902-4356-85AC-A159AB9917FF}" dt="2021-05-18T08:51:28.410" v="1435" actId="20577"/>
          <ac:spMkLst>
            <pc:docMk/>
            <pc:sldMk cId="1836885879" sldId="256"/>
            <ac:spMk id="2" creationId="{C72A24F2-FDA5-4601-9DD5-77E31B70EDC7}"/>
          </ac:spMkLst>
        </pc:spChg>
      </pc:sldChg>
      <pc:sldChg chg="addSp delSp modSp new mod setBg">
        <pc:chgData name="Chidambaram, Mohan" userId="d04d71a0-1146-4cd8-ba2e-091883d80da0" providerId="ADAL" clId="{037C3687-F902-4356-85AC-A159AB9917FF}" dt="2021-05-18T08:10:06.339" v="2" actId="26606"/>
        <pc:sldMkLst>
          <pc:docMk/>
          <pc:sldMk cId="1843097939" sldId="260"/>
        </pc:sldMkLst>
        <pc:spChg chg="del">
          <ac:chgData name="Chidambaram, Mohan" userId="d04d71a0-1146-4cd8-ba2e-091883d80da0" providerId="ADAL" clId="{037C3687-F902-4356-85AC-A159AB9917FF}" dt="2021-05-18T08:10:06.339" v="2" actId="26606"/>
          <ac:spMkLst>
            <pc:docMk/>
            <pc:sldMk cId="1843097939" sldId="260"/>
            <ac:spMk id="2" creationId="{4A08AFE7-8955-450C-B08E-3E05A9BE14EE}"/>
          </ac:spMkLst>
        </pc:spChg>
        <pc:spChg chg="del">
          <ac:chgData name="Chidambaram, Mohan" userId="d04d71a0-1146-4cd8-ba2e-091883d80da0" providerId="ADAL" clId="{037C3687-F902-4356-85AC-A159AB9917FF}" dt="2021-05-18T08:10:02.898" v="1"/>
          <ac:spMkLst>
            <pc:docMk/>
            <pc:sldMk cId="1843097939" sldId="260"/>
            <ac:spMk id="3" creationId="{59579A52-C890-4E87-B91C-EAF946B5FDBC}"/>
          </ac:spMkLst>
        </pc:spChg>
        <pc:spChg chg="add">
          <ac:chgData name="Chidambaram, Mohan" userId="d04d71a0-1146-4cd8-ba2e-091883d80da0" providerId="ADAL" clId="{037C3687-F902-4356-85AC-A159AB9917FF}" dt="2021-05-18T08:10:06.339" v="2" actId="26606"/>
          <ac:spMkLst>
            <pc:docMk/>
            <pc:sldMk cId="1843097939" sldId="260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10:06.339" v="2" actId="26606"/>
          <ac:picMkLst>
            <pc:docMk/>
            <pc:sldMk cId="1843097939" sldId="260"/>
            <ac:picMk id="1026" creationId="{50B98DC6-DA9E-46B7-8E56-53E1BE24ACD8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0:58.044" v="11" actId="26606"/>
        <pc:sldMkLst>
          <pc:docMk/>
          <pc:sldMk cId="3856426037" sldId="261"/>
        </pc:sldMkLst>
        <pc:spChg chg="add del">
          <ac:chgData name="Chidambaram, Mohan" userId="d04d71a0-1146-4cd8-ba2e-091883d80da0" providerId="ADAL" clId="{037C3687-F902-4356-85AC-A159AB9917FF}" dt="2021-05-18T08:10:58.044" v="11" actId="26606"/>
          <ac:spMkLst>
            <pc:docMk/>
            <pc:sldMk cId="3856426037" sldId="261"/>
            <ac:spMk id="2" creationId="{EC2E6A6B-B837-444A-80CD-70BE3F79D083}"/>
          </ac:spMkLst>
        </pc:spChg>
        <pc:spChg chg="del">
          <ac:chgData name="Chidambaram, Mohan" userId="d04d71a0-1146-4cd8-ba2e-091883d80da0" providerId="ADAL" clId="{037C3687-F902-4356-85AC-A159AB9917FF}" dt="2021-05-18T08:10:46.484" v="4"/>
          <ac:spMkLst>
            <pc:docMk/>
            <pc:sldMk cId="3856426037" sldId="261"/>
            <ac:spMk id="3" creationId="{48F3E0F5-401B-438E-BED9-74C04657A725}"/>
          </ac:spMkLst>
        </pc:spChg>
        <pc:spChg chg="add del">
          <ac:chgData name="Chidambaram, Mohan" userId="d04d71a0-1146-4cd8-ba2e-091883d80da0" providerId="ADAL" clId="{037C3687-F902-4356-85AC-A159AB9917FF}" dt="2021-05-18T08:10:51.486" v="6" actId="26606"/>
          <ac:spMkLst>
            <pc:docMk/>
            <pc:sldMk cId="3856426037" sldId="261"/>
            <ac:spMk id="71" creationId="{42A4FC2C-047E-45A5-965D-8E1E3BF09BC6}"/>
          </ac:spMkLst>
        </pc:spChg>
        <pc:spChg chg="add del">
          <ac:chgData name="Chidambaram, Mohan" userId="d04d71a0-1146-4cd8-ba2e-091883d80da0" providerId="ADAL" clId="{037C3687-F902-4356-85AC-A159AB9917FF}" dt="2021-05-18T08:10:58.040" v="10" actId="26606"/>
          <ac:spMkLst>
            <pc:docMk/>
            <pc:sldMk cId="3856426037" sldId="261"/>
            <ac:spMk id="2052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10:58.044" v="11" actId="26606"/>
          <ac:picMkLst>
            <pc:docMk/>
            <pc:sldMk cId="3856426037" sldId="261"/>
            <ac:picMk id="2050" creationId="{70D6DCA0-C269-4C1C-ABB1-ED3A4A218918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1:16.049" v="14" actId="26606"/>
        <pc:sldMkLst>
          <pc:docMk/>
          <pc:sldMk cId="290358135" sldId="262"/>
        </pc:sldMkLst>
        <pc:spChg chg="del">
          <ac:chgData name="Chidambaram, Mohan" userId="d04d71a0-1146-4cd8-ba2e-091883d80da0" providerId="ADAL" clId="{037C3687-F902-4356-85AC-A159AB9917FF}" dt="2021-05-18T08:11:16.049" v="14" actId="26606"/>
          <ac:spMkLst>
            <pc:docMk/>
            <pc:sldMk cId="290358135" sldId="262"/>
            <ac:spMk id="2" creationId="{C3C8E299-E392-46D6-8968-D17DFF1A606D}"/>
          </ac:spMkLst>
        </pc:spChg>
        <pc:spChg chg="del">
          <ac:chgData name="Chidambaram, Mohan" userId="d04d71a0-1146-4cd8-ba2e-091883d80da0" providerId="ADAL" clId="{037C3687-F902-4356-85AC-A159AB9917FF}" dt="2021-05-18T08:11:14.149" v="13"/>
          <ac:spMkLst>
            <pc:docMk/>
            <pc:sldMk cId="290358135" sldId="262"/>
            <ac:spMk id="3" creationId="{13F4E62A-A6FF-4E9A-8AD6-F97C81DB8B53}"/>
          </ac:spMkLst>
        </pc:spChg>
        <pc:spChg chg="add">
          <ac:chgData name="Chidambaram, Mohan" userId="d04d71a0-1146-4cd8-ba2e-091883d80da0" providerId="ADAL" clId="{037C3687-F902-4356-85AC-A159AB9917FF}" dt="2021-05-18T08:11:16.049" v="14" actId="26606"/>
          <ac:spMkLst>
            <pc:docMk/>
            <pc:sldMk cId="290358135" sldId="262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11:16.049" v="14" actId="26606"/>
          <ac:picMkLst>
            <pc:docMk/>
            <pc:sldMk cId="290358135" sldId="262"/>
            <ac:picMk id="3074" creationId="{A0C0C52C-54A9-4D63-AA04-80F66A42BDBC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1:30.975" v="17" actId="26606"/>
        <pc:sldMkLst>
          <pc:docMk/>
          <pc:sldMk cId="2604120105" sldId="263"/>
        </pc:sldMkLst>
        <pc:spChg chg="del">
          <ac:chgData name="Chidambaram, Mohan" userId="d04d71a0-1146-4cd8-ba2e-091883d80da0" providerId="ADAL" clId="{037C3687-F902-4356-85AC-A159AB9917FF}" dt="2021-05-18T08:11:30.975" v="17" actId="26606"/>
          <ac:spMkLst>
            <pc:docMk/>
            <pc:sldMk cId="2604120105" sldId="263"/>
            <ac:spMk id="2" creationId="{40ED174E-6465-423E-94DC-515D5BA44C00}"/>
          </ac:spMkLst>
        </pc:spChg>
        <pc:spChg chg="del">
          <ac:chgData name="Chidambaram, Mohan" userId="d04d71a0-1146-4cd8-ba2e-091883d80da0" providerId="ADAL" clId="{037C3687-F902-4356-85AC-A159AB9917FF}" dt="2021-05-18T08:11:28.348" v="16"/>
          <ac:spMkLst>
            <pc:docMk/>
            <pc:sldMk cId="2604120105" sldId="263"/>
            <ac:spMk id="3" creationId="{87A73F5A-2ECF-4E13-A7F5-94EA463C66D9}"/>
          </ac:spMkLst>
        </pc:spChg>
        <pc:picChg chg="add mod">
          <ac:chgData name="Chidambaram, Mohan" userId="d04d71a0-1146-4cd8-ba2e-091883d80da0" providerId="ADAL" clId="{037C3687-F902-4356-85AC-A159AB9917FF}" dt="2021-05-18T08:11:30.975" v="17" actId="26606"/>
          <ac:picMkLst>
            <pc:docMk/>
            <pc:sldMk cId="2604120105" sldId="263"/>
            <ac:picMk id="4098" creationId="{5BA0B179-6D92-480C-9BDC-E90649BCA48D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1:58.266" v="22" actId="26606"/>
        <pc:sldMkLst>
          <pc:docMk/>
          <pc:sldMk cId="3782566201" sldId="264"/>
        </pc:sldMkLst>
        <pc:spChg chg="add del">
          <ac:chgData name="Chidambaram, Mohan" userId="d04d71a0-1146-4cd8-ba2e-091883d80da0" providerId="ADAL" clId="{037C3687-F902-4356-85AC-A159AB9917FF}" dt="2021-05-18T08:11:58.266" v="22" actId="26606"/>
          <ac:spMkLst>
            <pc:docMk/>
            <pc:sldMk cId="3782566201" sldId="264"/>
            <ac:spMk id="2" creationId="{CB7E6923-7EDE-431A-A48E-6ED215B174F6}"/>
          </ac:spMkLst>
        </pc:spChg>
        <pc:spChg chg="del">
          <ac:chgData name="Chidambaram, Mohan" userId="d04d71a0-1146-4cd8-ba2e-091883d80da0" providerId="ADAL" clId="{037C3687-F902-4356-85AC-A159AB9917FF}" dt="2021-05-18T08:11:52.174" v="19"/>
          <ac:spMkLst>
            <pc:docMk/>
            <pc:sldMk cId="3782566201" sldId="264"/>
            <ac:spMk id="3" creationId="{1798139F-B7AB-4F09-BD9D-F03ADAE28350}"/>
          </ac:spMkLst>
        </pc:spChg>
        <pc:spChg chg="add del">
          <ac:chgData name="Chidambaram, Mohan" userId="d04d71a0-1146-4cd8-ba2e-091883d80da0" providerId="ADAL" clId="{037C3687-F902-4356-85AC-A159AB9917FF}" dt="2021-05-18T08:11:58.264" v="21" actId="26606"/>
          <ac:spMkLst>
            <pc:docMk/>
            <pc:sldMk cId="3782566201" sldId="264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11:58.266" v="22" actId="26606"/>
          <ac:picMkLst>
            <pc:docMk/>
            <pc:sldMk cId="3782566201" sldId="264"/>
            <ac:picMk id="5122" creationId="{0FD59DF2-12F1-49DB-9A99-75F33A36DEE7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2:25.439" v="25" actId="26606"/>
        <pc:sldMkLst>
          <pc:docMk/>
          <pc:sldMk cId="3975417970" sldId="265"/>
        </pc:sldMkLst>
        <pc:spChg chg="del">
          <ac:chgData name="Chidambaram, Mohan" userId="d04d71a0-1146-4cd8-ba2e-091883d80da0" providerId="ADAL" clId="{037C3687-F902-4356-85AC-A159AB9917FF}" dt="2021-05-18T08:12:25.439" v="25" actId="26606"/>
          <ac:spMkLst>
            <pc:docMk/>
            <pc:sldMk cId="3975417970" sldId="265"/>
            <ac:spMk id="2" creationId="{C0C95BBA-F535-47EE-B186-35BF982CC9AA}"/>
          </ac:spMkLst>
        </pc:spChg>
        <pc:spChg chg="del">
          <ac:chgData name="Chidambaram, Mohan" userId="d04d71a0-1146-4cd8-ba2e-091883d80da0" providerId="ADAL" clId="{037C3687-F902-4356-85AC-A159AB9917FF}" dt="2021-05-18T08:12:13.288" v="24"/>
          <ac:spMkLst>
            <pc:docMk/>
            <pc:sldMk cId="3975417970" sldId="265"/>
            <ac:spMk id="3" creationId="{F337F2B9-7207-49D9-BF7D-74D2EBF748E3}"/>
          </ac:spMkLst>
        </pc:spChg>
        <pc:picChg chg="add mod">
          <ac:chgData name="Chidambaram, Mohan" userId="d04d71a0-1146-4cd8-ba2e-091883d80da0" providerId="ADAL" clId="{037C3687-F902-4356-85AC-A159AB9917FF}" dt="2021-05-18T08:12:25.439" v="25" actId="26606"/>
          <ac:picMkLst>
            <pc:docMk/>
            <pc:sldMk cId="3975417970" sldId="265"/>
            <ac:picMk id="6146" creationId="{A571CDBF-DAC6-4256-BD7B-C05F6247CCC8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2:51.456" v="32" actId="26606"/>
        <pc:sldMkLst>
          <pc:docMk/>
          <pc:sldMk cId="3349122837" sldId="266"/>
        </pc:sldMkLst>
        <pc:spChg chg="add del">
          <ac:chgData name="Chidambaram, Mohan" userId="d04d71a0-1146-4cd8-ba2e-091883d80da0" providerId="ADAL" clId="{037C3687-F902-4356-85AC-A159AB9917FF}" dt="2021-05-18T08:12:51.456" v="32" actId="26606"/>
          <ac:spMkLst>
            <pc:docMk/>
            <pc:sldMk cId="3349122837" sldId="266"/>
            <ac:spMk id="2" creationId="{5731DEC4-C673-4462-91C2-F8F2EBFEFFC9}"/>
          </ac:spMkLst>
        </pc:spChg>
        <pc:spChg chg="del">
          <ac:chgData name="Chidambaram, Mohan" userId="d04d71a0-1146-4cd8-ba2e-091883d80da0" providerId="ADAL" clId="{037C3687-F902-4356-85AC-A159AB9917FF}" dt="2021-05-18T08:12:46.686" v="27"/>
          <ac:spMkLst>
            <pc:docMk/>
            <pc:sldMk cId="3349122837" sldId="266"/>
            <ac:spMk id="3" creationId="{B8C16017-937C-4F3E-971B-3DCC22D7BDEE}"/>
          </ac:spMkLst>
        </pc:spChg>
        <pc:spChg chg="add del">
          <ac:chgData name="Chidambaram, Mohan" userId="d04d71a0-1146-4cd8-ba2e-091883d80da0" providerId="ADAL" clId="{037C3687-F902-4356-85AC-A159AB9917FF}" dt="2021-05-18T08:12:51.454" v="31" actId="26606"/>
          <ac:spMkLst>
            <pc:docMk/>
            <pc:sldMk cId="3349122837" sldId="266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12:51.456" v="32" actId="26606"/>
          <ac:picMkLst>
            <pc:docMk/>
            <pc:sldMk cId="3349122837" sldId="266"/>
            <ac:picMk id="7170" creationId="{FD4DCE62-1A93-4F45-9740-5AB9B3E7D4E3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13:40.270" v="37" actId="26606"/>
        <pc:sldMkLst>
          <pc:docMk/>
          <pc:sldMk cId="457156763" sldId="267"/>
        </pc:sldMkLst>
        <pc:spChg chg="add del">
          <ac:chgData name="Chidambaram, Mohan" userId="d04d71a0-1146-4cd8-ba2e-091883d80da0" providerId="ADAL" clId="{037C3687-F902-4356-85AC-A159AB9917FF}" dt="2021-05-18T08:13:40.270" v="37" actId="26606"/>
          <ac:spMkLst>
            <pc:docMk/>
            <pc:sldMk cId="457156763" sldId="267"/>
            <ac:spMk id="2" creationId="{99B5A3B6-1DF9-400D-87BE-B18FFA0B3659}"/>
          </ac:spMkLst>
        </pc:spChg>
        <pc:spChg chg="del">
          <ac:chgData name="Chidambaram, Mohan" userId="d04d71a0-1146-4cd8-ba2e-091883d80da0" providerId="ADAL" clId="{037C3687-F902-4356-85AC-A159AB9917FF}" dt="2021-05-18T08:13:18.738" v="34"/>
          <ac:spMkLst>
            <pc:docMk/>
            <pc:sldMk cId="457156763" sldId="267"/>
            <ac:spMk id="3" creationId="{1B38E31E-19BE-4415-A7B7-809ADE40D862}"/>
          </ac:spMkLst>
        </pc:spChg>
        <pc:spChg chg="add del">
          <ac:chgData name="Chidambaram, Mohan" userId="d04d71a0-1146-4cd8-ba2e-091883d80da0" providerId="ADAL" clId="{037C3687-F902-4356-85AC-A159AB9917FF}" dt="2021-05-18T08:13:40.268" v="36" actId="26606"/>
          <ac:spMkLst>
            <pc:docMk/>
            <pc:sldMk cId="457156763" sldId="267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13:40.270" v="37" actId="26606"/>
          <ac:picMkLst>
            <pc:docMk/>
            <pc:sldMk cId="457156763" sldId="267"/>
            <ac:picMk id="8194" creationId="{9D83F1B7-4D8A-461B-95B4-D3522D82FDC8}"/>
          </ac:picMkLst>
        </pc:picChg>
      </pc:sldChg>
      <pc:sldChg chg="addSp delSp modSp new mod setBg setClrOvrMap">
        <pc:chgData name="Chidambaram, Mohan" userId="d04d71a0-1146-4cd8-ba2e-091883d80da0" providerId="ADAL" clId="{037C3687-F902-4356-85AC-A159AB9917FF}" dt="2021-05-18T08:16:06.110" v="285" actId="26606"/>
        <pc:sldMkLst>
          <pc:docMk/>
          <pc:sldMk cId="3953726721" sldId="268"/>
        </pc:sldMkLst>
        <pc:spChg chg="mod">
          <ac:chgData name="Chidambaram, Mohan" userId="d04d71a0-1146-4cd8-ba2e-091883d80da0" providerId="ADAL" clId="{037C3687-F902-4356-85AC-A159AB9917FF}" dt="2021-05-18T08:16:06.110" v="285" actId="26606"/>
          <ac:spMkLst>
            <pc:docMk/>
            <pc:sldMk cId="3953726721" sldId="268"/>
            <ac:spMk id="2" creationId="{C0A25EAD-C599-4947-9428-4B1567198C29}"/>
          </ac:spMkLst>
        </pc:spChg>
        <pc:spChg chg="del mod">
          <ac:chgData name="Chidambaram, Mohan" userId="d04d71a0-1146-4cd8-ba2e-091883d80da0" providerId="ADAL" clId="{037C3687-F902-4356-85AC-A159AB9917FF}" dt="2021-05-18T08:16:06.110" v="285" actId="26606"/>
          <ac:spMkLst>
            <pc:docMk/>
            <pc:sldMk cId="3953726721" sldId="268"/>
            <ac:spMk id="3" creationId="{8A369A5D-D75A-465D-8F4F-EBBDB4D068CC}"/>
          </ac:spMkLst>
        </pc:spChg>
        <pc:spChg chg="add">
          <ac:chgData name="Chidambaram, Mohan" userId="d04d71a0-1146-4cd8-ba2e-091883d80da0" providerId="ADAL" clId="{037C3687-F902-4356-85AC-A159AB9917FF}" dt="2021-05-18T08:16:06.110" v="285" actId="26606"/>
          <ac:spMkLst>
            <pc:docMk/>
            <pc:sldMk cId="3953726721" sldId="268"/>
            <ac:spMk id="9" creationId="{A3EFF7B1-6CB7-47D1-AD37-B870CA2B2151}"/>
          </ac:spMkLst>
        </pc:spChg>
        <pc:spChg chg="add">
          <ac:chgData name="Chidambaram, Mohan" userId="d04d71a0-1146-4cd8-ba2e-091883d80da0" providerId="ADAL" clId="{037C3687-F902-4356-85AC-A159AB9917FF}" dt="2021-05-18T08:16:06.110" v="285" actId="26606"/>
          <ac:spMkLst>
            <pc:docMk/>
            <pc:sldMk cId="3953726721" sldId="268"/>
            <ac:spMk id="11" creationId="{7FA2962B-21B6-4689-A95D-A8FF6ADE47F1}"/>
          </ac:spMkLst>
        </pc:spChg>
        <pc:spChg chg="add">
          <ac:chgData name="Chidambaram, Mohan" userId="d04d71a0-1146-4cd8-ba2e-091883d80da0" providerId="ADAL" clId="{037C3687-F902-4356-85AC-A159AB9917FF}" dt="2021-05-18T08:16:06.110" v="285" actId="26606"/>
          <ac:spMkLst>
            <pc:docMk/>
            <pc:sldMk cId="3953726721" sldId="268"/>
            <ac:spMk id="27" creationId="{A00D2CE1-35C1-46E6-BD59-CEE668BD90F4}"/>
          </ac:spMkLst>
        </pc:spChg>
        <pc:spChg chg="add">
          <ac:chgData name="Chidambaram, Mohan" userId="d04d71a0-1146-4cd8-ba2e-091883d80da0" providerId="ADAL" clId="{037C3687-F902-4356-85AC-A159AB9917FF}" dt="2021-05-18T08:16:06.110" v="285" actId="26606"/>
          <ac:spMkLst>
            <pc:docMk/>
            <pc:sldMk cId="3953726721" sldId="268"/>
            <ac:spMk id="35" creationId="{E18403B7-F2C7-4C07-8522-21C31910902C}"/>
          </ac:spMkLst>
        </pc:spChg>
        <pc:grpChg chg="add">
          <ac:chgData name="Chidambaram, Mohan" userId="d04d71a0-1146-4cd8-ba2e-091883d80da0" providerId="ADAL" clId="{037C3687-F902-4356-85AC-A159AB9917FF}" dt="2021-05-18T08:16:06.110" v="285" actId="26606"/>
          <ac:grpSpMkLst>
            <pc:docMk/>
            <pc:sldMk cId="3953726721" sldId="268"/>
            <ac:grpSpMk id="13" creationId="{A745280D-ED36-41FE-8EB1-CE597C99CFE8}"/>
          </ac:grpSpMkLst>
        </pc:grpChg>
        <pc:grpChg chg="add">
          <ac:chgData name="Chidambaram, Mohan" userId="d04d71a0-1146-4cd8-ba2e-091883d80da0" providerId="ADAL" clId="{037C3687-F902-4356-85AC-A159AB9917FF}" dt="2021-05-18T08:16:06.110" v="285" actId="26606"/>
          <ac:grpSpMkLst>
            <pc:docMk/>
            <pc:sldMk cId="3953726721" sldId="268"/>
            <ac:grpSpMk id="19" creationId="{80E95A5C-1E97-41C3-9DEC-245FF6DEBF1F}"/>
          </ac:grpSpMkLst>
        </pc:grpChg>
        <pc:grpChg chg="add">
          <ac:chgData name="Chidambaram, Mohan" userId="d04d71a0-1146-4cd8-ba2e-091883d80da0" providerId="ADAL" clId="{037C3687-F902-4356-85AC-A159AB9917FF}" dt="2021-05-18T08:16:06.110" v="285" actId="26606"/>
          <ac:grpSpMkLst>
            <pc:docMk/>
            <pc:sldMk cId="3953726721" sldId="268"/>
            <ac:grpSpMk id="29" creationId="{A58DCE86-9AE1-46D1-96D6-04B8B3EDF6FA}"/>
          </ac:grpSpMkLst>
        </pc:grpChg>
        <pc:grpChg chg="add">
          <ac:chgData name="Chidambaram, Mohan" userId="d04d71a0-1146-4cd8-ba2e-091883d80da0" providerId="ADAL" clId="{037C3687-F902-4356-85AC-A159AB9917FF}" dt="2021-05-18T08:16:06.110" v="285" actId="26606"/>
          <ac:grpSpMkLst>
            <pc:docMk/>
            <pc:sldMk cId="3953726721" sldId="268"/>
            <ac:grpSpMk id="37" creationId="{23B58CC6-A99E-43AF-A467-256F19287FB8}"/>
          </ac:grpSpMkLst>
        </pc:grpChg>
        <pc:graphicFrameChg chg="add">
          <ac:chgData name="Chidambaram, Mohan" userId="d04d71a0-1146-4cd8-ba2e-091883d80da0" providerId="ADAL" clId="{037C3687-F902-4356-85AC-A159AB9917FF}" dt="2021-05-18T08:16:06.110" v="285" actId="26606"/>
          <ac:graphicFrameMkLst>
            <pc:docMk/>
            <pc:sldMk cId="3953726721" sldId="268"/>
            <ac:graphicFrameMk id="5" creationId="{698895BB-FBF7-4065-B70E-0559977F2FFB}"/>
          </ac:graphicFrameMkLst>
        </pc:graphicFrameChg>
      </pc:sldChg>
      <pc:sldChg chg="addSp delSp modSp new mod setBg">
        <pc:chgData name="Chidambaram, Mohan" userId="d04d71a0-1146-4cd8-ba2e-091883d80da0" providerId="ADAL" clId="{037C3687-F902-4356-85AC-A159AB9917FF}" dt="2021-05-18T08:18:00.088" v="380" actId="20577"/>
        <pc:sldMkLst>
          <pc:docMk/>
          <pc:sldMk cId="860607406" sldId="269"/>
        </pc:sldMkLst>
        <pc:spChg chg="mo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2" creationId="{EABA447F-B82B-4862-8DC3-F3A2124E8430}"/>
          </ac:spMkLst>
        </pc:spChg>
        <pc:spChg chg="del mo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3" creationId="{0967B3B5-2B41-4BBD-A6DD-94928083BFF2}"/>
          </ac:spMkLst>
        </pc:spChg>
        <pc:spChg chg="ad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9" creationId="{BACC6370-2D7E-4714-9D71-7542949D7D5D}"/>
          </ac:spMkLst>
        </pc:spChg>
        <pc:spChg chg="ad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11" creationId="{256B2C21-A230-48C0-8DF1-C46611373C44}"/>
          </ac:spMkLst>
        </pc:spChg>
        <pc:spChg chg="ad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13" creationId="{3847E18C-932D-4C95-AABA-FEC7C9499AD7}"/>
          </ac:spMkLst>
        </pc:spChg>
        <pc:spChg chg="ad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15" creationId="{3150CB11-0C61-439E-910F-5787759E72A0}"/>
          </ac:spMkLst>
        </pc:spChg>
        <pc:spChg chg="ad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17" creationId="{43F8A58B-5155-44CE-A5FF-7647B47D0A7A}"/>
          </ac:spMkLst>
        </pc:spChg>
        <pc:spChg chg="add">
          <ac:chgData name="Chidambaram, Mohan" userId="d04d71a0-1146-4cd8-ba2e-091883d80da0" providerId="ADAL" clId="{037C3687-F902-4356-85AC-A159AB9917FF}" dt="2021-05-18T08:17:48.942" v="378" actId="26606"/>
          <ac:spMkLst>
            <pc:docMk/>
            <pc:sldMk cId="860607406" sldId="269"/>
            <ac:spMk id="19" creationId="{443F2ACA-E6D6-4028-82DD-F03C262D5DE6}"/>
          </ac:spMkLst>
        </pc:spChg>
        <pc:graphicFrameChg chg="add mod">
          <ac:chgData name="Chidambaram, Mohan" userId="d04d71a0-1146-4cd8-ba2e-091883d80da0" providerId="ADAL" clId="{037C3687-F902-4356-85AC-A159AB9917FF}" dt="2021-05-18T08:18:00.088" v="380" actId="20577"/>
          <ac:graphicFrameMkLst>
            <pc:docMk/>
            <pc:sldMk cId="860607406" sldId="269"/>
            <ac:graphicFrameMk id="5" creationId="{5253CF5A-ACFE-4F9C-9A3B-1A070FA8F967}"/>
          </ac:graphicFrameMkLst>
        </pc:graphicFrameChg>
      </pc:sldChg>
      <pc:sldChg chg="addSp delSp modSp new mod setBg">
        <pc:chgData name="Chidambaram, Mohan" userId="d04d71a0-1146-4cd8-ba2e-091883d80da0" providerId="ADAL" clId="{037C3687-F902-4356-85AC-A159AB9917FF}" dt="2021-05-18T08:21:33.001" v="383" actId="26606"/>
        <pc:sldMkLst>
          <pc:docMk/>
          <pc:sldMk cId="166927798" sldId="270"/>
        </pc:sldMkLst>
        <pc:spChg chg="del">
          <ac:chgData name="Chidambaram, Mohan" userId="d04d71a0-1146-4cd8-ba2e-091883d80da0" providerId="ADAL" clId="{037C3687-F902-4356-85AC-A159AB9917FF}" dt="2021-05-18T08:21:33.001" v="383" actId="26606"/>
          <ac:spMkLst>
            <pc:docMk/>
            <pc:sldMk cId="166927798" sldId="270"/>
            <ac:spMk id="2" creationId="{825DB769-3180-4939-BAD6-FE9BC0C43432}"/>
          </ac:spMkLst>
        </pc:spChg>
        <pc:spChg chg="del">
          <ac:chgData name="Chidambaram, Mohan" userId="d04d71a0-1146-4cd8-ba2e-091883d80da0" providerId="ADAL" clId="{037C3687-F902-4356-85AC-A159AB9917FF}" dt="2021-05-18T08:21:28.482" v="382"/>
          <ac:spMkLst>
            <pc:docMk/>
            <pc:sldMk cId="166927798" sldId="270"/>
            <ac:spMk id="3" creationId="{D804A6DA-FE81-48C1-A149-3EED1D02C198}"/>
          </ac:spMkLst>
        </pc:spChg>
        <pc:spChg chg="add">
          <ac:chgData name="Chidambaram, Mohan" userId="d04d71a0-1146-4cd8-ba2e-091883d80da0" providerId="ADAL" clId="{037C3687-F902-4356-85AC-A159AB9917FF}" dt="2021-05-18T08:21:33.001" v="383" actId="26606"/>
          <ac:spMkLst>
            <pc:docMk/>
            <pc:sldMk cId="166927798" sldId="270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21:33.001" v="383" actId="26606"/>
          <ac:picMkLst>
            <pc:docMk/>
            <pc:sldMk cId="166927798" sldId="270"/>
            <ac:picMk id="9218" creationId="{62CB9D96-FCFC-4BC7-B04C-AD66693C12DC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22:03.314" v="386" actId="26606"/>
        <pc:sldMkLst>
          <pc:docMk/>
          <pc:sldMk cId="1957634615" sldId="271"/>
        </pc:sldMkLst>
        <pc:spChg chg="del">
          <ac:chgData name="Chidambaram, Mohan" userId="d04d71a0-1146-4cd8-ba2e-091883d80da0" providerId="ADAL" clId="{037C3687-F902-4356-85AC-A159AB9917FF}" dt="2021-05-18T08:22:03.314" v="386" actId="26606"/>
          <ac:spMkLst>
            <pc:docMk/>
            <pc:sldMk cId="1957634615" sldId="271"/>
            <ac:spMk id="2" creationId="{412374B9-7489-4275-A56E-EC9E9D99E914}"/>
          </ac:spMkLst>
        </pc:spChg>
        <pc:spChg chg="del">
          <ac:chgData name="Chidambaram, Mohan" userId="d04d71a0-1146-4cd8-ba2e-091883d80da0" providerId="ADAL" clId="{037C3687-F902-4356-85AC-A159AB9917FF}" dt="2021-05-18T08:22:00.635" v="385"/>
          <ac:spMkLst>
            <pc:docMk/>
            <pc:sldMk cId="1957634615" sldId="271"/>
            <ac:spMk id="3" creationId="{3DA23F7B-E349-4A1E-A05A-E649B507B2F7}"/>
          </ac:spMkLst>
        </pc:spChg>
        <pc:spChg chg="add">
          <ac:chgData name="Chidambaram, Mohan" userId="d04d71a0-1146-4cd8-ba2e-091883d80da0" providerId="ADAL" clId="{037C3687-F902-4356-85AC-A159AB9917FF}" dt="2021-05-18T08:22:03.314" v="386" actId="26606"/>
          <ac:spMkLst>
            <pc:docMk/>
            <pc:sldMk cId="1957634615" sldId="271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22:03.314" v="386" actId="26606"/>
          <ac:picMkLst>
            <pc:docMk/>
            <pc:sldMk cId="1957634615" sldId="271"/>
            <ac:picMk id="10242" creationId="{7825F54B-0D40-4BE8-9FA3-09597A5559A6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08:25:10.378" v="567" actId="26606"/>
        <pc:sldMkLst>
          <pc:docMk/>
          <pc:sldMk cId="1737657555" sldId="272"/>
        </pc:sldMkLst>
        <pc:spChg chg="mod">
          <ac:chgData name="Chidambaram, Mohan" userId="d04d71a0-1146-4cd8-ba2e-091883d80da0" providerId="ADAL" clId="{037C3687-F902-4356-85AC-A159AB9917FF}" dt="2021-05-18T08:25:10.378" v="567" actId="26606"/>
          <ac:spMkLst>
            <pc:docMk/>
            <pc:sldMk cId="1737657555" sldId="272"/>
            <ac:spMk id="2" creationId="{8A570C5A-2239-4DF4-8862-71F25DB6EC9F}"/>
          </ac:spMkLst>
        </pc:spChg>
        <pc:spChg chg="mod">
          <ac:chgData name="Chidambaram, Mohan" userId="d04d71a0-1146-4cd8-ba2e-091883d80da0" providerId="ADAL" clId="{037C3687-F902-4356-85AC-A159AB9917FF}" dt="2021-05-18T08:25:10.378" v="567" actId="26606"/>
          <ac:spMkLst>
            <pc:docMk/>
            <pc:sldMk cId="1737657555" sldId="272"/>
            <ac:spMk id="3" creationId="{2C96BBD8-DDE6-4ED1-A7CD-2239760557D5}"/>
          </ac:spMkLst>
        </pc:spChg>
        <pc:spChg chg="add">
          <ac:chgData name="Chidambaram, Mohan" userId="d04d71a0-1146-4cd8-ba2e-091883d80da0" providerId="ADAL" clId="{037C3687-F902-4356-85AC-A159AB9917FF}" dt="2021-05-18T08:25:10.378" v="567" actId="26606"/>
          <ac:spMkLst>
            <pc:docMk/>
            <pc:sldMk cId="1737657555" sldId="272"/>
            <ac:spMk id="8" creationId="{E8A8EAB8-D2FF-444D-B34B-7D32F106AD0E}"/>
          </ac:spMkLst>
        </pc:spChg>
        <pc:cxnChg chg="add">
          <ac:chgData name="Chidambaram, Mohan" userId="d04d71a0-1146-4cd8-ba2e-091883d80da0" providerId="ADAL" clId="{037C3687-F902-4356-85AC-A159AB9917FF}" dt="2021-05-18T08:25:10.378" v="567" actId="26606"/>
          <ac:cxnSpMkLst>
            <pc:docMk/>
            <pc:sldMk cId="1737657555" sldId="272"/>
            <ac:cxnSpMk id="10" creationId="{067633D1-6EE6-4118-B9F0-B363477BEE7A}"/>
          </ac:cxnSpMkLst>
        </pc:cxnChg>
        <pc:cxnChg chg="add">
          <ac:chgData name="Chidambaram, Mohan" userId="d04d71a0-1146-4cd8-ba2e-091883d80da0" providerId="ADAL" clId="{037C3687-F902-4356-85AC-A159AB9917FF}" dt="2021-05-18T08:25:10.378" v="567" actId="26606"/>
          <ac:cxnSpMkLst>
            <pc:docMk/>
            <pc:sldMk cId="1737657555" sldId="272"/>
            <ac:cxnSpMk id="12" creationId="{4AD7FFC6-42A9-49CB-B5E9-B3F6B038331B}"/>
          </ac:cxnSpMkLst>
        </pc:cxnChg>
      </pc:sldChg>
      <pc:sldChg chg="addSp delSp modSp new mod setBg">
        <pc:chgData name="Chidambaram, Mohan" userId="d04d71a0-1146-4cd8-ba2e-091883d80da0" providerId="ADAL" clId="{037C3687-F902-4356-85AC-A159AB9917FF}" dt="2021-05-18T08:26:40.915" v="573" actId="1076"/>
        <pc:sldMkLst>
          <pc:docMk/>
          <pc:sldMk cId="608992324" sldId="273"/>
        </pc:sldMkLst>
        <pc:spChg chg="del">
          <ac:chgData name="Chidambaram, Mohan" userId="d04d71a0-1146-4cd8-ba2e-091883d80da0" providerId="ADAL" clId="{037C3687-F902-4356-85AC-A159AB9917FF}" dt="2021-05-18T08:26:23.461" v="571" actId="26606"/>
          <ac:spMkLst>
            <pc:docMk/>
            <pc:sldMk cId="608992324" sldId="273"/>
            <ac:spMk id="2" creationId="{F7C87445-DFFF-4527-BC58-94AB8B3EE4D1}"/>
          </ac:spMkLst>
        </pc:spChg>
        <pc:spChg chg="del">
          <ac:chgData name="Chidambaram, Mohan" userId="d04d71a0-1146-4cd8-ba2e-091883d80da0" providerId="ADAL" clId="{037C3687-F902-4356-85AC-A159AB9917FF}" dt="2021-05-18T08:25:57.801" v="569"/>
          <ac:spMkLst>
            <pc:docMk/>
            <pc:sldMk cId="608992324" sldId="273"/>
            <ac:spMk id="3" creationId="{04A3B036-CCC0-4B94-B492-A74CE0C560BC}"/>
          </ac:spMkLst>
        </pc:spChg>
        <pc:spChg chg="add">
          <ac:chgData name="Chidambaram, Mohan" userId="d04d71a0-1146-4cd8-ba2e-091883d80da0" providerId="ADAL" clId="{037C3687-F902-4356-85AC-A159AB9917FF}" dt="2021-05-18T08:26:23.461" v="571" actId="26606"/>
          <ac:spMkLst>
            <pc:docMk/>
            <pc:sldMk cId="608992324" sldId="273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26:40.915" v="573" actId="1076"/>
          <ac:picMkLst>
            <pc:docMk/>
            <pc:sldMk cId="608992324" sldId="273"/>
            <ac:picMk id="11266" creationId="{87689CC1-8D94-4ED1-8AA1-F49E8944816A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28:49.315" v="610" actId="26606"/>
        <pc:sldMkLst>
          <pc:docMk/>
          <pc:sldMk cId="2608686354" sldId="274"/>
        </pc:sldMkLst>
        <pc:spChg chg="mod">
          <ac:chgData name="Chidambaram, Mohan" userId="d04d71a0-1146-4cd8-ba2e-091883d80da0" providerId="ADAL" clId="{037C3687-F902-4356-85AC-A159AB9917FF}" dt="2021-05-18T08:28:49.315" v="610" actId="26606"/>
          <ac:spMkLst>
            <pc:docMk/>
            <pc:sldMk cId="2608686354" sldId="274"/>
            <ac:spMk id="2" creationId="{9778082E-5E12-450B-B3EB-55657D9CBE8D}"/>
          </ac:spMkLst>
        </pc:spChg>
        <pc:spChg chg="add del">
          <ac:chgData name="Chidambaram, Mohan" userId="d04d71a0-1146-4cd8-ba2e-091883d80da0" providerId="ADAL" clId="{037C3687-F902-4356-85AC-A159AB9917FF}" dt="2021-05-18T08:28:49.315" v="610" actId="26606"/>
          <ac:spMkLst>
            <pc:docMk/>
            <pc:sldMk cId="2608686354" sldId="274"/>
            <ac:spMk id="3" creationId="{552F90E0-54A4-4565-95B9-C617AA528A34}"/>
          </ac:spMkLst>
        </pc:spChg>
        <pc:spChg chg="add del">
          <ac:chgData name="Chidambaram, Mohan" userId="d04d71a0-1146-4cd8-ba2e-091883d80da0" providerId="ADAL" clId="{037C3687-F902-4356-85AC-A159AB9917FF}" dt="2021-05-18T08:28:49.282" v="609" actId="26606"/>
          <ac:spMkLst>
            <pc:docMk/>
            <pc:sldMk cId="2608686354" sldId="274"/>
            <ac:spMk id="8" creationId="{84524344-6823-49EA-89D4-E36A82A9FD62}"/>
          </ac:spMkLst>
        </pc:spChg>
        <pc:spChg chg="add">
          <ac:chgData name="Chidambaram, Mohan" userId="d04d71a0-1146-4cd8-ba2e-091883d80da0" providerId="ADAL" clId="{037C3687-F902-4356-85AC-A159AB9917FF}" dt="2021-05-18T08:28:49.315" v="610" actId="26606"/>
          <ac:spMkLst>
            <pc:docMk/>
            <pc:sldMk cId="2608686354" sldId="274"/>
            <ac:spMk id="16" creationId="{D03D06D1-1C33-4DFA-B7B4-D5C4FC988404}"/>
          </ac:spMkLst>
        </pc:spChg>
        <pc:spChg chg="add">
          <ac:chgData name="Chidambaram, Mohan" userId="d04d71a0-1146-4cd8-ba2e-091883d80da0" providerId="ADAL" clId="{037C3687-F902-4356-85AC-A159AB9917FF}" dt="2021-05-18T08:28:49.315" v="610" actId="26606"/>
          <ac:spMkLst>
            <pc:docMk/>
            <pc:sldMk cId="2608686354" sldId="274"/>
            <ac:spMk id="17" creationId="{5F38C4C7-BA32-4EA2-AC81-B4CB9A0CD5B4}"/>
          </ac:spMkLst>
        </pc:spChg>
        <pc:grpChg chg="add del">
          <ac:chgData name="Chidambaram, Mohan" userId="d04d71a0-1146-4cd8-ba2e-091883d80da0" providerId="ADAL" clId="{037C3687-F902-4356-85AC-A159AB9917FF}" dt="2021-05-18T08:28:49.282" v="609" actId="26606"/>
          <ac:grpSpMkLst>
            <pc:docMk/>
            <pc:sldMk cId="2608686354" sldId="274"/>
            <ac:grpSpMk id="10" creationId="{83F0465A-8953-42AC-8F67-7B9A54E660A2}"/>
          </ac:grpSpMkLst>
        </pc:grpChg>
        <pc:grpChg chg="add">
          <ac:chgData name="Chidambaram, Mohan" userId="d04d71a0-1146-4cd8-ba2e-091883d80da0" providerId="ADAL" clId="{037C3687-F902-4356-85AC-A159AB9917FF}" dt="2021-05-18T08:28:49.315" v="610" actId="26606"/>
          <ac:grpSpMkLst>
            <pc:docMk/>
            <pc:sldMk cId="2608686354" sldId="274"/>
            <ac:grpSpMk id="12" creationId="{69F15C97-C578-44B1-A153-FAD83141149A}"/>
          </ac:grpSpMkLst>
        </pc:grpChg>
      </pc:sldChg>
      <pc:sldChg chg="new del">
        <pc:chgData name="Chidambaram, Mohan" userId="d04d71a0-1146-4cd8-ba2e-091883d80da0" providerId="ADAL" clId="{037C3687-F902-4356-85AC-A159AB9917FF}" dt="2021-05-18T08:33:29.085" v="629" actId="47"/>
        <pc:sldMkLst>
          <pc:docMk/>
          <pc:sldMk cId="1835170807" sldId="275"/>
        </pc:sldMkLst>
      </pc:sldChg>
      <pc:sldChg chg="addSp delSp modSp new del mod setBg">
        <pc:chgData name="Chidambaram, Mohan" userId="d04d71a0-1146-4cd8-ba2e-091883d80da0" providerId="ADAL" clId="{037C3687-F902-4356-85AC-A159AB9917FF}" dt="2021-05-18T08:33:12.985" v="626" actId="2696"/>
        <pc:sldMkLst>
          <pc:docMk/>
          <pc:sldMk cId="2734753746" sldId="275"/>
        </pc:sldMkLst>
        <pc:spChg chg="add del mod">
          <ac:chgData name="Chidambaram, Mohan" userId="d04d71a0-1146-4cd8-ba2e-091883d80da0" providerId="ADAL" clId="{037C3687-F902-4356-85AC-A159AB9917FF}" dt="2021-05-18T08:30:29.828" v="624" actId="26606"/>
          <ac:spMkLst>
            <pc:docMk/>
            <pc:sldMk cId="2734753746" sldId="275"/>
            <ac:spMk id="2" creationId="{14EE592C-84A0-4AC3-9B01-6C150F7F69B3}"/>
          </ac:spMkLst>
        </pc:spChg>
        <pc:spChg chg="del mod">
          <ac:chgData name="Chidambaram, Mohan" userId="d04d71a0-1146-4cd8-ba2e-091883d80da0" providerId="ADAL" clId="{037C3687-F902-4356-85AC-A159AB9917FF}" dt="2021-05-18T08:30:11.521" v="620" actId="26606"/>
          <ac:spMkLst>
            <pc:docMk/>
            <pc:sldMk cId="2734753746" sldId="275"/>
            <ac:spMk id="3" creationId="{CB612AC2-8387-404D-931B-C21D75952076}"/>
          </ac:spMkLst>
        </pc:spChg>
        <pc:spChg chg="add mod">
          <ac:chgData name="Chidambaram, Mohan" userId="d04d71a0-1146-4cd8-ba2e-091883d80da0" providerId="ADAL" clId="{037C3687-F902-4356-85AC-A159AB9917FF}" dt="2021-05-18T08:32:24.195" v="625" actId="478"/>
          <ac:spMkLst>
            <pc:docMk/>
            <pc:sldMk cId="2734753746" sldId="275"/>
            <ac:spMk id="4" creationId="{193FF76E-CDB9-4EE8-AA4A-1E58AB4AB469}"/>
          </ac:spMkLst>
        </pc:spChg>
        <pc:spChg chg="add del">
          <ac:chgData name="Chidambaram, Mohan" userId="d04d71a0-1146-4cd8-ba2e-091883d80da0" providerId="ADAL" clId="{037C3687-F902-4356-85AC-A159AB9917FF}" dt="2021-05-18T08:30:29.828" v="624" actId="26606"/>
          <ac:spMkLst>
            <pc:docMk/>
            <pc:sldMk cId="2734753746" sldId="275"/>
            <ac:spMk id="71" creationId="{A8384FB5-9ADC-4DDC-881B-597D56F5B15D}"/>
          </ac:spMkLst>
        </pc:spChg>
        <pc:spChg chg="add del">
          <ac:chgData name="Chidambaram, Mohan" userId="d04d71a0-1146-4cd8-ba2e-091883d80da0" providerId="ADAL" clId="{037C3687-F902-4356-85AC-A159AB9917FF}" dt="2021-05-18T08:30:29.828" v="624" actId="26606"/>
          <ac:spMkLst>
            <pc:docMk/>
            <pc:sldMk cId="2734753746" sldId="275"/>
            <ac:spMk id="73" creationId="{91E5A9A7-95C6-4F4F-B00E-C82E07FE62EF}"/>
          </ac:spMkLst>
        </pc:spChg>
        <pc:spChg chg="add del">
          <ac:chgData name="Chidambaram, Mohan" userId="d04d71a0-1146-4cd8-ba2e-091883d80da0" providerId="ADAL" clId="{037C3687-F902-4356-85AC-A159AB9917FF}" dt="2021-05-18T08:30:29.828" v="624" actId="26606"/>
          <ac:spMkLst>
            <pc:docMk/>
            <pc:sldMk cId="2734753746" sldId="275"/>
            <ac:spMk id="75" creationId="{D07DD2DE-F619-49DD-B5E7-03A290FF4ED1}"/>
          </ac:spMkLst>
        </pc:spChg>
        <pc:spChg chg="add del">
          <ac:chgData name="Chidambaram, Mohan" userId="d04d71a0-1146-4cd8-ba2e-091883d80da0" providerId="ADAL" clId="{037C3687-F902-4356-85AC-A159AB9917FF}" dt="2021-05-18T08:30:29.828" v="624" actId="26606"/>
          <ac:spMkLst>
            <pc:docMk/>
            <pc:sldMk cId="2734753746" sldId="275"/>
            <ac:spMk id="77" creationId="{85149191-5F60-4A28-AAFF-039F96B0F3EC}"/>
          </ac:spMkLst>
        </pc:spChg>
        <pc:spChg chg="add del">
          <ac:chgData name="Chidambaram, Mohan" userId="d04d71a0-1146-4cd8-ba2e-091883d80da0" providerId="ADAL" clId="{037C3687-F902-4356-85AC-A159AB9917FF}" dt="2021-05-18T08:30:29.828" v="624" actId="26606"/>
          <ac:spMkLst>
            <pc:docMk/>
            <pc:sldMk cId="2734753746" sldId="275"/>
            <ac:spMk id="79" creationId="{F8260ED5-17F7-4158-B241-D51DD4CF1B7E}"/>
          </ac:spMkLst>
        </pc:spChg>
        <pc:spChg chg="add del">
          <ac:chgData name="Chidambaram, Mohan" userId="d04d71a0-1146-4cd8-ba2e-091883d80da0" providerId="ADAL" clId="{037C3687-F902-4356-85AC-A159AB9917FF}" dt="2021-05-18T08:30:29.825" v="623" actId="26606"/>
          <ac:spMkLst>
            <pc:docMk/>
            <pc:sldMk cId="2734753746" sldId="275"/>
            <ac:spMk id="135" creationId="{42A4FC2C-047E-45A5-965D-8E1E3BF09BC6}"/>
          </ac:spMkLst>
        </pc:spChg>
        <pc:picChg chg="add del mod">
          <ac:chgData name="Chidambaram, Mohan" userId="d04d71a0-1146-4cd8-ba2e-091883d80da0" providerId="ADAL" clId="{037C3687-F902-4356-85AC-A159AB9917FF}" dt="2021-05-18T08:32:24.195" v="625" actId="478"/>
          <ac:picMkLst>
            <pc:docMk/>
            <pc:sldMk cId="2734753746" sldId="275"/>
            <ac:picMk id="12290" creationId="{E989E063-E1D2-4830-8858-DE3B32112219}"/>
          </ac:picMkLst>
        </pc:picChg>
      </pc:sldChg>
      <pc:sldChg chg="new del">
        <pc:chgData name="Chidambaram, Mohan" userId="d04d71a0-1146-4cd8-ba2e-091883d80da0" providerId="ADAL" clId="{037C3687-F902-4356-85AC-A159AB9917FF}" dt="2021-05-18T08:33:43.191" v="631" actId="47"/>
        <pc:sldMkLst>
          <pc:docMk/>
          <pc:sldMk cId="947493434" sldId="276"/>
        </pc:sldMkLst>
      </pc:sldChg>
      <pc:sldChg chg="addSp modSp new mod">
        <pc:chgData name="Chidambaram, Mohan" userId="d04d71a0-1146-4cd8-ba2e-091883d80da0" providerId="ADAL" clId="{037C3687-F902-4356-85AC-A159AB9917FF}" dt="2021-05-18T08:52:49.657" v="1436" actId="33524"/>
        <pc:sldMkLst>
          <pc:docMk/>
          <pc:sldMk cId="2709062319" sldId="277"/>
        </pc:sldMkLst>
        <pc:spChg chg="mod">
          <ac:chgData name="Chidambaram, Mohan" userId="d04d71a0-1146-4cd8-ba2e-091883d80da0" providerId="ADAL" clId="{037C3687-F902-4356-85AC-A159AB9917FF}" dt="2021-05-18T08:38:04.210" v="1086" actId="20577"/>
          <ac:spMkLst>
            <pc:docMk/>
            <pc:sldMk cId="2709062319" sldId="277"/>
            <ac:spMk id="2" creationId="{09629272-3D7A-4D28-A1E4-00189904FC52}"/>
          </ac:spMkLst>
        </pc:spChg>
        <pc:spChg chg="mod">
          <ac:chgData name="Chidambaram, Mohan" userId="d04d71a0-1146-4cd8-ba2e-091883d80da0" providerId="ADAL" clId="{037C3687-F902-4356-85AC-A159AB9917FF}" dt="2021-05-18T08:39:32.472" v="1091" actId="1076"/>
          <ac:spMkLst>
            <pc:docMk/>
            <pc:sldMk cId="2709062319" sldId="277"/>
            <ac:spMk id="3" creationId="{D37CA3AF-91BF-47E5-994D-E4F443BAE7F2}"/>
          </ac:spMkLst>
        </pc:spChg>
        <pc:spChg chg="mod">
          <ac:chgData name="Chidambaram, Mohan" userId="d04d71a0-1146-4cd8-ba2e-091883d80da0" providerId="ADAL" clId="{037C3687-F902-4356-85AC-A159AB9917FF}" dt="2021-05-18T08:52:49.657" v="1436" actId="33524"/>
          <ac:spMkLst>
            <pc:docMk/>
            <pc:sldMk cId="2709062319" sldId="277"/>
            <ac:spMk id="4" creationId="{2D69D12E-49AC-4024-A4E3-AE30AFE269C1}"/>
          </ac:spMkLst>
        </pc:spChg>
        <pc:spChg chg="mod">
          <ac:chgData name="Chidambaram, Mohan" userId="d04d71a0-1146-4cd8-ba2e-091883d80da0" providerId="ADAL" clId="{037C3687-F902-4356-85AC-A159AB9917FF}" dt="2021-05-18T08:39:36.986" v="1092" actId="1076"/>
          <ac:spMkLst>
            <pc:docMk/>
            <pc:sldMk cId="2709062319" sldId="277"/>
            <ac:spMk id="5" creationId="{B455AE8A-D3C4-459B-93C1-4EAB034B5128}"/>
          </ac:spMkLst>
        </pc:spChg>
        <pc:spChg chg="mod">
          <ac:chgData name="Chidambaram, Mohan" userId="d04d71a0-1146-4cd8-ba2e-091883d80da0" providerId="ADAL" clId="{037C3687-F902-4356-85AC-A159AB9917FF}" dt="2021-05-18T08:41:09.119" v="1110" actId="1076"/>
          <ac:spMkLst>
            <pc:docMk/>
            <pc:sldMk cId="2709062319" sldId="277"/>
            <ac:spMk id="6" creationId="{A9D2DF00-96C5-4D70-AE6C-871C018AB76D}"/>
          </ac:spMkLst>
        </pc:spChg>
        <pc:picChg chg="add mod">
          <ac:chgData name="Chidambaram, Mohan" userId="d04d71a0-1146-4cd8-ba2e-091883d80da0" providerId="ADAL" clId="{037C3687-F902-4356-85AC-A159AB9917FF}" dt="2021-05-18T08:41:01.823" v="1107" actId="1076"/>
          <ac:picMkLst>
            <pc:docMk/>
            <pc:sldMk cId="2709062319" sldId="277"/>
            <ac:picMk id="7" creationId="{A16ABF3A-E41A-4E1B-A92B-C14EEDB3629A}"/>
          </ac:picMkLst>
        </pc:picChg>
        <pc:picChg chg="add mod">
          <ac:chgData name="Chidambaram, Mohan" userId="d04d71a0-1146-4cd8-ba2e-091883d80da0" providerId="ADAL" clId="{037C3687-F902-4356-85AC-A159AB9917FF}" dt="2021-05-18T08:41:07.395" v="1109" actId="1076"/>
          <ac:picMkLst>
            <pc:docMk/>
            <pc:sldMk cId="2709062319" sldId="277"/>
            <ac:picMk id="8" creationId="{1139D56E-FAD6-4D42-ACBB-A41654045B37}"/>
          </ac:picMkLst>
        </pc:picChg>
      </pc:sldChg>
      <pc:sldChg chg="new del">
        <pc:chgData name="Chidambaram, Mohan" userId="d04d71a0-1146-4cd8-ba2e-091883d80da0" providerId="ADAL" clId="{037C3687-F902-4356-85AC-A159AB9917FF}" dt="2021-05-18T08:41:23.087" v="1113" actId="47"/>
        <pc:sldMkLst>
          <pc:docMk/>
          <pc:sldMk cId="1479092748" sldId="278"/>
        </pc:sldMkLst>
      </pc:sldChg>
      <pc:sldChg chg="new del">
        <pc:chgData name="Chidambaram, Mohan" userId="d04d71a0-1146-4cd8-ba2e-091883d80da0" providerId="ADAL" clId="{037C3687-F902-4356-85AC-A159AB9917FF}" dt="2021-05-18T08:41:48.156" v="1115" actId="47"/>
        <pc:sldMkLst>
          <pc:docMk/>
          <pc:sldMk cId="3111401207" sldId="279"/>
        </pc:sldMkLst>
      </pc:sldChg>
      <pc:sldChg chg="addSp delSp modSp new mod ord setBg delDesignElem">
        <pc:chgData name="Chidambaram, Mohan" userId="d04d71a0-1146-4cd8-ba2e-091883d80da0" providerId="ADAL" clId="{037C3687-F902-4356-85AC-A159AB9917FF}" dt="2021-05-19T05:47:03.946" v="2085"/>
        <pc:sldMkLst>
          <pc:docMk/>
          <pc:sldMk cId="761185210" sldId="280"/>
        </pc:sldMkLst>
        <pc:spChg chg="add del mod">
          <ac:chgData name="Chidambaram, Mohan" userId="d04d71a0-1146-4cd8-ba2e-091883d80da0" providerId="ADAL" clId="{037C3687-F902-4356-85AC-A159AB9917FF}" dt="2021-05-18T08:44:12.109" v="1148"/>
          <ac:spMkLst>
            <pc:docMk/>
            <pc:sldMk cId="761185210" sldId="280"/>
            <ac:spMk id="2" creationId="{0EAE5382-3D9A-4101-A67E-EEF648BAAE94}"/>
          </ac:spMkLst>
        </pc:spChg>
        <pc:spChg chg="add del mod">
          <ac:chgData name="Chidambaram, Mohan" userId="d04d71a0-1146-4cd8-ba2e-091883d80da0" providerId="ADAL" clId="{037C3687-F902-4356-85AC-A159AB9917FF}" dt="2021-05-18T08:44:06.918" v="1139"/>
          <ac:spMkLst>
            <pc:docMk/>
            <pc:sldMk cId="761185210" sldId="280"/>
            <ac:spMk id="3" creationId="{12F956BF-C134-4CF5-95E2-7B0541212121}"/>
          </ac:spMkLst>
        </pc:spChg>
        <pc:spChg chg="add del mod">
          <ac:chgData name="Chidambaram, Mohan" userId="d04d71a0-1146-4cd8-ba2e-091883d80da0" providerId="ADAL" clId="{037C3687-F902-4356-85AC-A159AB9917FF}" dt="2021-05-18T08:44:06.918" v="1139"/>
          <ac:spMkLst>
            <pc:docMk/>
            <pc:sldMk cId="761185210" sldId="280"/>
            <ac:spMk id="4" creationId="{980105A8-3AA9-47B3-BC65-DA3AA4024F1A}"/>
          </ac:spMkLst>
        </pc:spChg>
        <pc:spChg chg="add del">
          <ac:chgData name="Chidambaram, Mohan" userId="d04d71a0-1146-4cd8-ba2e-091883d80da0" providerId="ADAL" clId="{037C3687-F902-4356-85AC-A159AB9917FF}" dt="2021-05-18T08:44:04.916" v="1136" actId="26606"/>
          <ac:spMkLst>
            <pc:docMk/>
            <pc:sldMk cId="761185210" sldId="280"/>
            <ac:spMk id="12" creationId="{87CC2527-562A-4F69-B487-4371E5B243E7}"/>
          </ac:spMkLst>
        </pc:spChg>
        <pc:spChg chg="add del">
          <ac:chgData name="Chidambaram, Mohan" userId="d04d71a0-1146-4cd8-ba2e-091883d80da0" providerId="ADAL" clId="{037C3687-F902-4356-85AC-A159AB9917FF}" dt="2021-05-18T08:44:12.109" v="1148"/>
          <ac:spMkLst>
            <pc:docMk/>
            <pc:sldMk cId="761185210" sldId="280"/>
            <ac:spMk id="71" creationId="{42A4FC2C-047E-45A5-965D-8E1E3BF09BC6}"/>
          </ac:spMkLst>
        </pc:spChg>
        <pc:picChg chg="add del mod ord">
          <ac:chgData name="Chidambaram, Mohan" userId="d04d71a0-1146-4cd8-ba2e-091883d80da0" providerId="ADAL" clId="{037C3687-F902-4356-85AC-A159AB9917FF}" dt="2021-05-18T08:44:05.340" v="1137"/>
          <ac:picMkLst>
            <pc:docMk/>
            <pc:sldMk cId="761185210" sldId="280"/>
            <ac:picMk id="7" creationId="{719DEB35-6E79-4EAB-A3BB-A42EC6DF075E}"/>
          </ac:picMkLst>
        </pc:picChg>
        <pc:picChg chg="add del mod">
          <ac:chgData name="Chidambaram, Mohan" userId="d04d71a0-1146-4cd8-ba2e-091883d80da0" providerId="ADAL" clId="{037C3687-F902-4356-85AC-A159AB9917FF}" dt="2021-05-18T08:44:06.071" v="1138" actId="21"/>
          <ac:picMkLst>
            <pc:docMk/>
            <pc:sldMk cId="761185210" sldId="280"/>
            <ac:picMk id="13314" creationId="{C4B23AB5-B53A-471A-81B5-78A01A77E6E7}"/>
          </ac:picMkLst>
        </pc:picChg>
        <pc:cxnChg chg="add del">
          <ac:chgData name="Chidambaram, Mohan" userId="d04d71a0-1146-4cd8-ba2e-091883d80da0" providerId="ADAL" clId="{037C3687-F902-4356-85AC-A159AB9917FF}" dt="2021-05-18T08:44:04.916" v="1136" actId="26606"/>
          <ac:cxnSpMkLst>
            <pc:docMk/>
            <pc:sldMk cId="761185210" sldId="280"/>
            <ac:cxnSpMk id="14" creationId="{BCDAEC91-5BCE-4B55-9CC0-43EF94CB734B}"/>
          </ac:cxnSpMkLst>
        </pc:cxnChg>
      </pc:sldChg>
      <pc:sldChg chg="addSp modSp new mod setBg">
        <pc:chgData name="Chidambaram, Mohan" userId="d04d71a0-1146-4cd8-ba2e-091883d80da0" providerId="ADAL" clId="{037C3687-F902-4356-85AC-A159AB9917FF}" dt="2021-05-18T08:44:53.449" v="1152" actId="732"/>
        <pc:sldMkLst>
          <pc:docMk/>
          <pc:sldMk cId="851984307" sldId="281"/>
        </pc:sldMkLst>
        <pc:spChg chg="add">
          <ac:chgData name="Chidambaram, Mohan" userId="d04d71a0-1146-4cd8-ba2e-091883d80da0" providerId="ADAL" clId="{037C3687-F902-4356-85AC-A159AB9917FF}" dt="2021-05-18T08:44:39.565" v="1151" actId="26606"/>
          <ac:spMkLst>
            <pc:docMk/>
            <pc:sldMk cId="851984307" sldId="281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08:44:53.449" v="1152" actId="732"/>
          <ac:picMkLst>
            <pc:docMk/>
            <pc:sldMk cId="851984307" sldId="281"/>
            <ac:picMk id="14338" creationId="{EDC51EB8-5B1D-4C67-B4A2-0C3085E42533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08:47:16.518" v="1359" actId="20577"/>
        <pc:sldMkLst>
          <pc:docMk/>
          <pc:sldMk cId="2236181108" sldId="282"/>
        </pc:sldMkLst>
        <pc:spChg chg="add mod">
          <ac:chgData name="Chidambaram, Mohan" userId="d04d71a0-1146-4cd8-ba2e-091883d80da0" providerId="ADAL" clId="{037C3687-F902-4356-85AC-A159AB9917FF}" dt="2021-05-18T08:47:16.518" v="1359" actId="20577"/>
          <ac:spMkLst>
            <pc:docMk/>
            <pc:sldMk cId="2236181108" sldId="282"/>
            <ac:spMk id="2" creationId="{0028EBA1-1B14-4F7E-8ECA-40DF1BF384B7}"/>
          </ac:spMkLst>
        </pc:spChg>
        <pc:spChg chg="add del mod">
          <ac:chgData name="Chidambaram, Mohan" userId="d04d71a0-1146-4cd8-ba2e-091883d80da0" providerId="ADAL" clId="{037C3687-F902-4356-85AC-A159AB9917FF}" dt="2021-05-18T08:46:37.618" v="1321" actId="26606"/>
          <ac:spMkLst>
            <pc:docMk/>
            <pc:sldMk cId="2236181108" sldId="282"/>
            <ac:spMk id="3" creationId="{BF30B3FA-0090-46BB-AD96-E6D23677CCD6}"/>
          </ac:spMkLst>
        </pc:spChg>
        <pc:spChg chg="add">
          <ac:chgData name="Chidambaram, Mohan" userId="d04d71a0-1146-4cd8-ba2e-091883d80da0" providerId="ADAL" clId="{037C3687-F902-4356-85AC-A159AB9917FF}" dt="2021-05-18T08:46:37.618" v="1321" actId="26606"/>
          <ac:spMkLst>
            <pc:docMk/>
            <pc:sldMk cId="2236181108" sldId="282"/>
            <ac:spMk id="9" creationId="{B819A166-7571-4003-A6B8-B62034C3ED30}"/>
          </ac:spMkLst>
        </pc:spChg>
        <pc:graphicFrameChg chg="add">
          <ac:chgData name="Chidambaram, Mohan" userId="d04d71a0-1146-4cd8-ba2e-091883d80da0" providerId="ADAL" clId="{037C3687-F902-4356-85AC-A159AB9917FF}" dt="2021-05-18T08:46:37.618" v="1321" actId="26606"/>
          <ac:graphicFrameMkLst>
            <pc:docMk/>
            <pc:sldMk cId="2236181108" sldId="282"/>
            <ac:graphicFrameMk id="5" creationId="{54FAEC95-FC77-47DC-9E42-E7BFD4EB493E}"/>
          </ac:graphicFrameMkLst>
        </pc:graphicFrameChg>
      </pc:sldChg>
      <pc:sldChg chg="addSp delSp modSp new mod setBg">
        <pc:chgData name="Chidambaram, Mohan" userId="d04d71a0-1146-4cd8-ba2e-091883d80da0" providerId="ADAL" clId="{037C3687-F902-4356-85AC-A159AB9917FF}" dt="2021-05-18T08:50:14.922" v="1396" actId="26606"/>
        <pc:sldMkLst>
          <pc:docMk/>
          <pc:sldMk cId="1876498600" sldId="283"/>
        </pc:sldMkLst>
        <pc:spChg chg="add del mod">
          <ac:chgData name="Chidambaram, Mohan" userId="d04d71a0-1146-4cd8-ba2e-091883d80da0" providerId="ADAL" clId="{037C3687-F902-4356-85AC-A159AB9917FF}" dt="2021-05-18T08:50:14.922" v="1396" actId="26606"/>
          <ac:spMkLst>
            <pc:docMk/>
            <pc:sldMk cId="1876498600" sldId="283"/>
            <ac:spMk id="2" creationId="{2CF795C2-E954-4CEA-A68F-809877F52043}"/>
          </ac:spMkLst>
        </pc:spChg>
        <pc:spChg chg="mod">
          <ac:chgData name="Chidambaram, Mohan" userId="d04d71a0-1146-4cd8-ba2e-091883d80da0" providerId="ADAL" clId="{037C3687-F902-4356-85AC-A159AB9917FF}" dt="2021-05-18T08:50:14.922" v="1396" actId="26606"/>
          <ac:spMkLst>
            <pc:docMk/>
            <pc:sldMk cId="1876498600" sldId="283"/>
            <ac:spMk id="3" creationId="{4D991BD5-6E91-4419-BED0-1C6B394FA6D2}"/>
          </ac:spMkLst>
        </pc:spChg>
        <pc:spChg chg="add">
          <ac:chgData name="Chidambaram, Mohan" userId="d04d71a0-1146-4cd8-ba2e-091883d80da0" providerId="ADAL" clId="{037C3687-F902-4356-85AC-A159AB9917FF}" dt="2021-05-18T08:50:14.922" v="1396" actId="26606"/>
          <ac:spMkLst>
            <pc:docMk/>
            <pc:sldMk cId="1876498600" sldId="283"/>
            <ac:spMk id="8" creationId="{C9A36457-A5F4-4103-A443-02581C09185B}"/>
          </ac:spMkLst>
        </pc:spChg>
        <pc:spChg chg="add">
          <ac:chgData name="Chidambaram, Mohan" userId="d04d71a0-1146-4cd8-ba2e-091883d80da0" providerId="ADAL" clId="{037C3687-F902-4356-85AC-A159AB9917FF}" dt="2021-05-18T08:50:14.922" v="1396" actId="26606"/>
          <ac:spMkLst>
            <pc:docMk/>
            <pc:sldMk cId="1876498600" sldId="283"/>
            <ac:spMk id="10" creationId="{DC5FB7E8-B636-40FA-BE8D-48145C0F5C57}"/>
          </ac:spMkLst>
        </pc:spChg>
        <pc:spChg chg="add">
          <ac:chgData name="Chidambaram, Mohan" userId="d04d71a0-1146-4cd8-ba2e-091883d80da0" providerId="ADAL" clId="{037C3687-F902-4356-85AC-A159AB9917FF}" dt="2021-05-18T08:50:14.922" v="1396" actId="26606"/>
          <ac:spMkLst>
            <pc:docMk/>
            <pc:sldMk cId="1876498600" sldId="283"/>
            <ac:spMk id="12" creationId="{142DCE2C-2863-46FA-9BE7-24365A24D9BA}"/>
          </ac:spMkLst>
        </pc:spChg>
      </pc:sldChg>
      <pc:sldChg chg="addSp delSp modSp new mod setBg">
        <pc:chgData name="Chidambaram, Mohan" userId="d04d71a0-1146-4cd8-ba2e-091883d80da0" providerId="ADAL" clId="{037C3687-F902-4356-85AC-A159AB9917FF}" dt="2021-05-18T08:50:57.405" v="1410" actId="20577"/>
        <pc:sldMkLst>
          <pc:docMk/>
          <pc:sldMk cId="1937909644" sldId="284"/>
        </pc:sldMkLst>
        <pc:spChg chg="del">
          <ac:chgData name="Chidambaram, Mohan" userId="d04d71a0-1146-4cd8-ba2e-091883d80da0" providerId="ADAL" clId="{037C3687-F902-4356-85AC-A159AB9917FF}" dt="2021-05-18T08:50:25.900" v="1398"/>
          <ac:spMkLst>
            <pc:docMk/>
            <pc:sldMk cId="1937909644" sldId="284"/>
            <ac:spMk id="2" creationId="{25758C61-35BF-49B4-AC7B-97C2371FE65E}"/>
          </ac:spMkLst>
        </pc:spChg>
        <pc:spChg chg="del">
          <ac:chgData name="Chidambaram, Mohan" userId="d04d71a0-1146-4cd8-ba2e-091883d80da0" providerId="ADAL" clId="{037C3687-F902-4356-85AC-A159AB9917FF}" dt="2021-05-18T08:50:25.900" v="1398"/>
          <ac:spMkLst>
            <pc:docMk/>
            <pc:sldMk cId="1937909644" sldId="284"/>
            <ac:spMk id="3" creationId="{9F5C8A2D-A6E8-46E4-94A3-719CD8A06253}"/>
          </ac:spMkLst>
        </pc:spChg>
        <pc:spChg chg="add mod">
          <ac:chgData name="Chidambaram, Mohan" userId="d04d71a0-1146-4cd8-ba2e-091883d80da0" providerId="ADAL" clId="{037C3687-F902-4356-85AC-A159AB9917FF}" dt="2021-05-18T08:50:57.405" v="1410" actId="20577"/>
          <ac:spMkLst>
            <pc:docMk/>
            <pc:sldMk cId="1937909644" sldId="284"/>
            <ac:spMk id="4" creationId="{E5614F4C-4A11-4332-91ED-F2BEF3BB650A}"/>
          </ac:spMkLst>
        </pc:spChg>
        <pc:spChg chg="add">
          <ac:chgData name="Chidambaram, Mohan" userId="d04d71a0-1146-4cd8-ba2e-091883d80da0" providerId="ADAL" clId="{037C3687-F902-4356-85AC-A159AB9917FF}" dt="2021-05-18T08:50:52.413" v="1408" actId="26606"/>
          <ac:spMkLst>
            <pc:docMk/>
            <pc:sldMk cId="1937909644" sldId="284"/>
            <ac:spMk id="11" creationId="{A3363022-C969-41E9-8EB2-E4C94908C1FA}"/>
          </ac:spMkLst>
        </pc:spChg>
        <pc:spChg chg="add">
          <ac:chgData name="Chidambaram, Mohan" userId="d04d71a0-1146-4cd8-ba2e-091883d80da0" providerId="ADAL" clId="{037C3687-F902-4356-85AC-A159AB9917FF}" dt="2021-05-18T08:50:52.413" v="1408" actId="26606"/>
          <ac:spMkLst>
            <pc:docMk/>
            <pc:sldMk cId="1937909644" sldId="284"/>
            <ac:spMk id="13" creationId="{8D1AD6B3-BE88-4CEB-BA17-790657CC4729}"/>
          </ac:spMkLst>
        </pc:spChg>
        <pc:grpChg chg="add">
          <ac:chgData name="Chidambaram, Mohan" userId="d04d71a0-1146-4cd8-ba2e-091883d80da0" providerId="ADAL" clId="{037C3687-F902-4356-85AC-A159AB9917FF}" dt="2021-05-18T08:50:52.413" v="1408" actId="26606"/>
          <ac:grpSpMkLst>
            <pc:docMk/>
            <pc:sldMk cId="1937909644" sldId="284"/>
            <ac:grpSpMk id="15" creationId="{89D1390B-7E13-4B4F-9CB2-391063412E54}"/>
          </ac:grpSpMkLst>
        </pc:grpChg>
        <pc:picChg chg="add">
          <ac:chgData name="Chidambaram, Mohan" userId="d04d71a0-1146-4cd8-ba2e-091883d80da0" providerId="ADAL" clId="{037C3687-F902-4356-85AC-A159AB9917FF}" dt="2021-05-18T08:50:52.413" v="1408" actId="26606"/>
          <ac:picMkLst>
            <pc:docMk/>
            <pc:sldMk cId="1937909644" sldId="284"/>
            <ac:picMk id="8" creationId="{7C4CD75E-FB4E-46F6-AF48-D2B7CB676F29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13:46:51.684" v="1698" actId="26606"/>
        <pc:sldMkLst>
          <pc:docMk/>
          <pc:sldMk cId="2730530569" sldId="285"/>
        </pc:sldMkLst>
        <pc:spChg chg="mod">
          <ac:chgData name="Chidambaram, Mohan" userId="d04d71a0-1146-4cd8-ba2e-091883d80da0" providerId="ADAL" clId="{037C3687-F902-4356-85AC-A159AB9917FF}" dt="2021-05-18T13:46:51.684" v="1698" actId="26606"/>
          <ac:spMkLst>
            <pc:docMk/>
            <pc:sldMk cId="2730530569" sldId="285"/>
            <ac:spMk id="2" creationId="{0ECC334B-B58D-421F-895A-086DD5F5D163}"/>
          </ac:spMkLst>
        </pc:spChg>
        <pc:spChg chg="add del mod">
          <ac:chgData name="Chidambaram, Mohan" userId="d04d71a0-1146-4cd8-ba2e-091883d80da0" providerId="ADAL" clId="{037C3687-F902-4356-85AC-A159AB9917FF}" dt="2021-05-18T13:46:51.684" v="1698" actId="26606"/>
          <ac:spMkLst>
            <pc:docMk/>
            <pc:sldMk cId="2730530569" sldId="285"/>
            <ac:spMk id="3" creationId="{B2F8FFF5-6B22-48D5-89CA-CAB0FEA1A25D}"/>
          </ac:spMkLst>
        </pc:spChg>
        <pc:spChg chg="add del">
          <ac:chgData name="Chidambaram, Mohan" userId="d04d71a0-1146-4cd8-ba2e-091883d80da0" providerId="ADAL" clId="{037C3687-F902-4356-85AC-A159AB9917FF}" dt="2021-05-18T13:46:51.631" v="1697" actId="26606"/>
          <ac:spMkLst>
            <pc:docMk/>
            <pc:sldMk cId="2730530569" sldId="285"/>
            <ac:spMk id="9" creationId="{345A976A-8DE3-4B67-B94B-2044FDD12899}"/>
          </ac:spMkLst>
        </pc:spChg>
        <pc:spChg chg="add del">
          <ac:chgData name="Chidambaram, Mohan" userId="d04d71a0-1146-4cd8-ba2e-091883d80da0" providerId="ADAL" clId="{037C3687-F902-4356-85AC-A159AB9917FF}" dt="2021-05-18T13:46:51.631" v="1697" actId="26606"/>
          <ac:spMkLst>
            <pc:docMk/>
            <pc:sldMk cId="2730530569" sldId="285"/>
            <ac:spMk id="11" creationId="{6EAAA1B9-2DDB-49C9-A037-A523D2F13C15}"/>
          </ac:spMkLst>
        </pc:spChg>
        <pc:spChg chg="add">
          <ac:chgData name="Chidambaram, Mohan" userId="d04d71a0-1146-4cd8-ba2e-091883d80da0" providerId="ADAL" clId="{037C3687-F902-4356-85AC-A159AB9917FF}" dt="2021-05-18T13:46:51.684" v="1698" actId="26606"/>
          <ac:spMkLst>
            <pc:docMk/>
            <pc:sldMk cId="2730530569" sldId="285"/>
            <ac:spMk id="25" creationId="{FDDEF810-FBAE-4C80-B905-316331395C3D}"/>
          </ac:spMkLst>
        </pc:spChg>
        <pc:spChg chg="add">
          <ac:chgData name="Chidambaram, Mohan" userId="d04d71a0-1146-4cd8-ba2e-091883d80da0" providerId="ADAL" clId="{037C3687-F902-4356-85AC-A159AB9917FF}" dt="2021-05-18T13:46:51.684" v="1698" actId="26606"/>
          <ac:spMkLst>
            <pc:docMk/>
            <pc:sldMk cId="2730530569" sldId="285"/>
            <ac:spMk id="26" creationId="{FD8C7A0F-D774-4978-AA9C-7E703C2F463A}"/>
          </ac:spMkLst>
        </pc:spChg>
        <pc:spChg chg="add">
          <ac:chgData name="Chidambaram, Mohan" userId="d04d71a0-1146-4cd8-ba2e-091883d80da0" providerId="ADAL" clId="{037C3687-F902-4356-85AC-A159AB9917FF}" dt="2021-05-18T13:46:51.684" v="1698" actId="26606"/>
          <ac:spMkLst>
            <pc:docMk/>
            <pc:sldMk cId="2730530569" sldId="285"/>
            <ac:spMk id="27" creationId="{61C7310A-3A42-4F75-8058-7F39E52B11BC}"/>
          </ac:spMkLst>
        </pc:spChg>
        <pc:spChg chg="add">
          <ac:chgData name="Chidambaram, Mohan" userId="d04d71a0-1146-4cd8-ba2e-091883d80da0" providerId="ADAL" clId="{037C3687-F902-4356-85AC-A159AB9917FF}" dt="2021-05-18T13:46:51.684" v="1698" actId="26606"/>
          <ac:spMkLst>
            <pc:docMk/>
            <pc:sldMk cId="2730530569" sldId="285"/>
            <ac:spMk id="28" creationId="{27D88313-56C7-45D8-8D97-2F5CCBF99683}"/>
          </ac:spMkLst>
        </pc:spChg>
        <pc:grpChg chg="add del">
          <ac:chgData name="Chidambaram, Mohan" userId="d04d71a0-1146-4cd8-ba2e-091883d80da0" providerId="ADAL" clId="{037C3687-F902-4356-85AC-A159AB9917FF}" dt="2021-05-18T13:46:51.631" v="1697" actId="26606"/>
          <ac:grpSpMkLst>
            <pc:docMk/>
            <pc:sldMk cId="2730530569" sldId="285"/>
            <ac:grpSpMk id="13" creationId="{B441F8D5-EBCE-4FB9-91A9-3425971C1F99}"/>
          </ac:grpSpMkLst>
        </pc:grpChg>
        <pc:grpChg chg="add del">
          <ac:chgData name="Chidambaram, Mohan" userId="d04d71a0-1146-4cd8-ba2e-091883d80da0" providerId="ADAL" clId="{037C3687-F902-4356-85AC-A159AB9917FF}" dt="2021-05-18T13:46:51.631" v="1697" actId="26606"/>
          <ac:grpSpMkLst>
            <pc:docMk/>
            <pc:sldMk cId="2730530569" sldId="285"/>
            <ac:grpSpMk id="19" creationId="{08701F99-7E4C-4B92-A4B5-307CDFB7A4DE}"/>
          </ac:grpSpMkLst>
        </pc:grpChg>
        <pc:graphicFrameChg chg="add del">
          <ac:chgData name="Chidambaram, Mohan" userId="d04d71a0-1146-4cd8-ba2e-091883d80da0" providerId="ADAL" clId="{037C3687-F902-4356-85AC-A159AB9917FF}" dt="2021-05-18T13:46:51.631" v="1697" actId="26606"/>
          <ac:graphicFrameMkLst>
            <pc:docMk/>
            <pc:sldMk cId="2730530569" sldId="285"/>
            <ac:graphicFrameMk id="5" creationId="{A9731538-5344-4EA7-81E6-FCC6F1B22200}"/>
          </ac:graphicFrameMkLst>
        </pc:graphicFrameChg>
        <pc:graphicFrameChg chg="add">
          <ac:chgData name="Chidambaram, Mohan" userId="d04d71a0-1146-4cd8-ba2e-091883d80da0" providerId="ADAL" clId="{037C3687-F902-4356-85AC-A159AB9917FF}" dt="2021-05-18T13:46:51.684" v="1698" actId="26606"/>
          <ac:graphicFrameMkLst>
            <pc:docMk/>
            <pc:sldMk cId="2730530569" sldId="285"/>
            <ac:graphicFrameMk id="29" creationId="{F9CCA341-4B66-489B-B2DD-3B66EB3B2490}"/>
          </ac:graphicFrameMkLst>
        </pc:graphicFrameChg>
      </pc:sldChg>
      <pc:sldChg chg="addSp modSp new mod setBg">
        <pc:chgData name="Chidambaram, Mohan" userId="d04d71a0-1146-4cd8-ba2e-091883d80da0" providerId="ADAL" clId="{037C3687-F902-4356-85AC-A159AB9917FF}" dt="2021-05-18T13:58:30.767" v="1722" actId="1076"/>
        <pc:sldMkLst>
          <pc:docMk/>
          <pc:sldMk cId="854949696" sldId="286"/>
        </pc:sldMkLst>
        <pc:spChg chg="add">
          <ac:chgData name="Chidambaram, Mohan" userId="d04d71a0-1146-4cd8-ba2e-091883d80da0" providerId="ADAL" clId="{037C3687-F902-4356-85AC-A159AB9917FF}" dt="2021-05-18T13:53:21.982" v="1701" actId="26606"/>
          <ac:spMkLst>
            <pc:docMk/>
            <pc:sldMk cId="854949696" sldId="286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3:58:30.767" v="1722" actId="1076"/>
          <ac:picMkLst>
            <pc:docMk/>
            <pc:sldMk cId="854949696" sldId="286"/>
            <ac:picMk id="1026" creationId="{84960E3D-A481-43BD-8C51-34B59F33090B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3:53:37.853" v="1704" actId="26606"/>
        <pc:sldMkLst>
          <pc:docMk/>
          <pc:sldMk cId="2254045852" sldId="287"/>
        </pc:sldMkLst>
        <pc:spChg chg="add">
          <ac:chgData name="Chidambaram, Mohan" userId="d04d71a0-1146-4cd8-ba2e-091883d80da0" providerId="ADAL" clId="{037C3687-F902-4356-85AC-A159AB9917FF}" dt="2021-05-18T13:53:37.853" v="1704" actId="26606"/>
          <ac:spMkLst>
            <pc:docMk/>
            <pc:sldMk cId="2254045852" sldId="287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3:53:37.853" v="1704" actId="26606"/>
          <ac:picMkLst>
            <pc:docMk/>
            <pc:sldMk cId="2254045852" sldId="287"/>
            <ac:picMk id="2050" creationId="{FA9C0EE1-B080-4E4B-A957-16E5494C6782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3:54:05.651" v="1707" actId="26606"/>
        <pc:sldMkLst>
          <pc:docMk/>
          <pc:sldMk cId="3211157475" sldId="288"/>
        </pc:sldMkLst>
        <pc:spChg chg="add">
          <ac:chgData name="Chidambaram, Mohan" userId="d04d71a0-1146-4cd8-ba2e-091883d80da0" providerId="ADAL" clId="{037C3687-F902-4356-85AC-A159AB9917FF}" dt="2021-05-18T13:54:05.651" v="1707" actId="26606"/>
          <ac:spMkLst>
            <pc:docMk/>
            <pc:sldMk cId="3211157475" sldId="288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3:54:05.651" v="1707" actId="26606"/>
          <ac:picMkLst>
            <pc:docMk/>
            <pc:sldMk cId="3211157475" sldId="288"/>
            <ac:picMk id="3074" creationId="{24A0BFF9-17F1-4F90-8C74-1984CFE6CB0F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3:54:31.028" v="1710" actId="26606"/>
        <pc:sldMkLst>
          <pc:docMk/>
          <pc:sldMk cId="2535128212" sldId="289"/>
        </pc:sldMkLst>
        <pc:spChg chg="add">
          <ac:chgData name="Chidambaram, Mohan" userId="d04d71a0-1146-4cd8-ba2e-091883d80da0" providerId="ADAL" clId="{037C3687-F902-4356-85AC-A159AB9917FF}" dt="2021-05-18T13:54:31.028" v="1710" actId="26606"/>
          <ac:spMkLst>
            <pc:docMk/>
            <pc:sldMk cId="2535128212" sldId="289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3:54:31.028" v="1710" actId="26606"/>
          <ac:picMkLst>
            <pc:docMk/>
            <pc:sldMk cId="2535128212" sldId="289"/>
            <ac:picMk id="4098" creationId="{B80F7EEC-79DE-47F6-8506-A5BB06EDFE88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3:57:47.711" v="1716" actId="1076"/>
        <pc:sldMkLst>
          <pc:docMk/>
          <pc:sldMk cId="2871953158" sldId="290"/>
        </pc:sldMkLst>
        <pc:spChg chg="add">
          <ac:chgData name="Chidambaram, Mohan" userId="d04d71a0-1146-4cd8-ba2e-091883d80da0" providerId="ADAL" clId="{037C3687-F902-4356-85AC-A159AB9917FF}" dt="2021-05-18T13:54:49.092" v="1713" actId="26606"/>
          <ac:spMkLst>
            <pc:docMk/>
            <pc:sldMk cId="2871953158" sldId="290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3:57:47.711" v="1716" actId="1076"/>
          <ac:picMkLst>
            <pc:docMk/>
            <pc:sldMk cId="2871953158" sldId="290"/>
            <ac:picMk id="5122" creationId="{3C5F15CF-3484-40BA-9071-269C30438F12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3:59:02.493" v="1724" actId="26606"/>
        <pc:sldMkLst>
          <pc:docMk/>
          <pc:sldMk cId="3282320098" sldId="291"/>
        </pc:sldMkLst>
        <pc:spChg chg="add">
          <ac:chgData name="Chidambaram, Mohan" userId="d04d71a0-1146-4cd8-ba2e-091883d80da0" providerId="ADAL" clId="{037C3687-F902-4356-85AC-A159AB9917FF}" dt="2021-05-18T13:59:02.493" v="1724" actId="26606"/>
          <ac:spMkLst>
            <pc:docMk/>
            <pc:sldMk cId="3282320098" sldId="291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3:59:02.493" v="1724" actId="26606"/>
          <ac:picMkLst>
            <pc:docMk/>
            <pc:sldMk cId="3282320098" sldId="291"/>
            <ac:picMk id="6146" creationId="{43F64AD4-1857-4148-A523-3499F38A3D27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1:17.146" v="1730" actId="1076"/>
        <pc:sldMkLst>
          <pc:docMk/>
          <pc:sldMk cId="2183512522" sldId="292"/>
        </pc:sldMkLst>
        <pc:spChg chg="add">
          <ac:chgData name="Chidambaram, Mohan" userId="d04d71a0-1146-4cd8-ba2e-091883d80da0" providerId="ADAL" clId="{037C3687-F902-4356-85AC-A159AB9917FF}" dt="2021-05-18T14:01:02.521" v="1727" actId="26606"/>
          <ac:spMkLst>
            <pc:docMk/>
            <pc:sldMk cId="2183512522" sldId="292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1:17.146" v="1730" actId="1076"/>
          <ac:picMkLst>
            <pc:docMk/>
            <pc:sldMk cId="2183512522" sldId="292"/>
            <ac:picMk id="7170" creationId="{F7A63658-FE94-493C-8FA9-F43C25B68872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1:39.446" v="1733" actId="26606"/>
        <pc:sldMkLst>
          <pc:docMk/>
          <pc:sldMk cId="3641977865" sldId="293"/>
        </pc:sldMkLst>
        <pc:spChg chg="add">
          <ac:chgData name="Chidambaram, Mohan" userId="d04d71a0-1146-4cd8-ba2e-091883d80da0" providerId="ADAL" clId="{037C3687-F902-4356-85AC-A159AB9917FF}" dt="2021-05-18T14:01:39.446" v="1733" actId="26606"/>
          <ac:spMkLst>
            <pc:docMk/>
            <pc:sldMk cId="3641977865" sldId="293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1:39.446" v="1733" actId="26606"/>
          <ac:picMkLst>
            <pc:docMk/>
            <pc:sldMk cId="3641977865" sldId="293"/>
            <ac:picMk id="8194" creationId="{32E5BE0C-BDA6-41B3-825E-A699B6F02454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4:22.757" v="1738" actId="1076"/>
        <pc:sldMkLst>
          <pc:docMk/>
          <pc:sldMk cId="725373478" sldId="294"/>
        </pc:sldMkLst>
        <pc:spChg chg="add">
          <ac:chgData name="Chidambaram, Mohan" userId="d04d71a0-1146-4cd8-ba2e-091883d80da0" providerId="ADAL" clId="{037C3687-F902-4356-85AC-A159AB9917FF}" dt="2021-05-18T14:04:06.634" v="1736" actId="26606"/>
          <ac:spMkLst>
            <pc:docMk/>
            <pc:sldMk cId="725373478" sldId="294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4:22.757" v="1738" actId="1076"/>
          <ac:picMkLst>
            <pc:docMk/>
            <pc:sldMk cId="725373478" sldId="294"/>
            <ac:picMk id="9218" creationId="{012E16FD-1D8D-49C7-931F-2DF6D8A1EFDF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5:09.193" v="1741" actId="26606"/>
        <pc:sldMkLst>
          <pc:docMk/>
          <pc:sldMk cId="1481025527" sldId="295"/>
        </pc:sldMkLst>
        <pc:spChg chg="add">
          <ac:chgData name="Chidambaram, Mohan" userId="d04d71a0-1146-4cd8-ba2e-091883d80da0" providerId="ADAL" clId="{037C3687-F902-4356-85AC-A159AB9917FF}" dt="2021-05-18T14:05:09.193" v="1741" actId="26606"/>
          <ac:spMkLst>
            <pc:docMk/>
            <pc:sldMk cId="1481025527" sldId="295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5:09.193" v="1741" actId="26606"/>
          <ac:picMkLst>
            <pc:docMk/>
            <pc:sldMk cId="1481025527" sldId="295"/>
            <ac:picMk id="10242" creationId="{99FB2CBE-0BF9-4C62-94AD-51017E8B690D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5:43.903" v="1746" actId="1076"/>
        <pc:sldMkLst>
          <pc:docMk/>
          <pc:sldMk cId="680829737" sldId="296"/>
        </pc:sldMkLst>
        <pc:spChg chg="add">
          <ac:chgData name="Chidambaram, Mohan" userId="d04d71a0-1146-4cd8-ba2e-091883d80da0" providerId="ADAL" clId="{037C3687-F902-4356-85AC-A159AB9917FF}" dt="2021-05-18T14:05:32.259" v="1744" actId="26606"/>
          <ac:spMkLst>
            <pc:docMk/>
            <pc:sldMk cId="680829737" sldId="296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5:43.903" v="1746" actId="1076"/>
          <ac:picMkLst>
            <pc:docMk/>
            <pc:sldMk cId="680829737" sldId="296"/>
            <ac:picMk id="11266" creationId="{1A91F5C9-1D60-4F58-A378-C6A0B57B8CCC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8:24.908" v="1751" actId="1076"/>
        <pc:sldMkLst>
          <pc:docMk/>
          <pc:sldMk cId="1743414115" sldId="297"/>
        </pc:sldMkLst>
        <pc:spChg chg="add">
          <ac:chgData name="Chidambaram, Mohan" userId="d04d71a0-1146-4cd8-ba2e-091883d80da0" providerId="ADAL" clId="{037C3687-F902-4356-85AC-A159AB9917FF}" dt="2021-05-18T14:08:15.159" v="1749" actId="26606"/>
          <ac:spMkLst>
            <pc:docMk/>
            <pc:sldMk cId="1743414115" sldId="297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8:24.908" v="1751" actId="1076"/>
          <ac:picMkLst>
            <pc:docMk/>
            <pc:sldMk cId="1743414115" sldId="297"/>
            <ac:picMk id="12290" creationId="{27FD9561-5813-4B7B-B0C9-C96ECE45EE4A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09:22.739" v="1756" actId="1076"/>
        <pc:sldMkLst>
          <pc:docMk/>
          <pc:sldMk cId="1595337974" sldId="298"/>
        </pc:sldMkLst>
        <pc:spChg chg="add">
          <ac:chgData name="Chidambaram, Mohan" userId="d04d71a0-1146-4cd8-ba2e-091883d80da0" providerId="ADAL" clId="{037C3687-F902-4356-85AC-A159AB9917FF}" dt="2021-05-18T14:09:11.845" v="1754" actId="26606"/>
          <ac:spMkLst>
            <pc:docMk/>
            <pc:sldMk cId="1595337974" sldId="298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09:22.739" v="1756" actId="1076"/>
          <ac:picMkLst>
            <pc:docMk/>
            <pc:sldMk cId="1595337974" sldId="298"/>
            <ac:picMk id="13314" creationId="{B4C2C189-85F0-48DD-866F-B4496C3A0F8B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14:11:17.683" v="1763" actId="26606"/>
        <pc:sldMkLst>
          <pc:docMk/>
          <pc:sldMk cId="1920985372" sldId="299"/>
        </pc:sldMkLst>
        <pc:spChg chg="add del">
          <ac:chgData name="Chidambaram, Mohan" userId="d04d71a0-1146-4cd8-ba2e-091883d80da0" providerId="ADAL" clId="{037C3687-F902-4356-85AC-A159AB9917FF}" dt="2021-05-18T14:11:17.683" v="1763" actId="26606"/>
          <ac:spMkLst>
            <pc:docMk/>
            <pc:sldMk cId="1920985372" sldId="299"/>
            <ac:spMk id="71" creationId="{42A4FC2C-047E-45A5-965D-8E1E3BF09BC6}"/>
          </ac:spMkLst>
        </pc:spChg>
        <pc:spChg chg="add">
          <ac:chgData name="Chidambaram, Mohan" userId="d04d71a0-1146-4cd8-ba2e-091883d80da0" providerId="ADAL" clId="{037C3687-F902-4356-85AC-A159AB9917FF}" dt="2021-05-18T14:11:17.683" v="1763" actId="26606"/>
          <ac:spMkLst>
            <pc:docMk/>
            <pc:sldMk cId="1920985372" sldId="299"/>
            <ac:spMk id="76" creationId="{42A4FC2C-047E-45A5-965D-8E1E3BF09BC6}"/>
          </ac:spMkLst>
        </pc:spChg>
        <pc:picChg chg="add del mod">
          <ac:chgData name="Chidambaram, Mohan" userId="d04d71a0-1146-4cd8-ba2e-091883d80da0" providerId="ADAL" clId="{037C3687-F902-4356-85AC-A159AB9917FF}" dt="2021-05-18T14:11:12.394" v="1761" actId="478"/>
          <ac:picMkLst>
            <pc:docMk/>
            <pc:sldMk cId="1920985372" sldId="299"/>
            <ac:picMk id="14338" creationId="{CC9C07EF-464E-45E4-8BA1-D91A206195A1}"/>
          </ac:picMkLst>
        </pc:picChg>
        <pc:picChg chg="add del">
          <ac:chgData name="Chidambaram, Mohan" userId="d04d71a0-1146-4cd8-ba2e-091883d80da0" providerId="ADAL" clId="{037C3687-F902-4356-85AC-A159AB9917FF}" dt="2021-05-18T14:11:12.394" v="1761" actId="478"/>
          <ac:picMkLst>
            <pc:docMk/>
            <pc:sldMk cId="1920985372" sldId="299"/>
            <ac:picMk id="14340" creationId="{88BC2DD1-3DF0-4AEA-B80E-7A715ED7AF22}"/>
          </ac:picMkLst>
        </pc:picChg>
        <pc:picChg chg="add mod">
          <ac:chgData name="Chidambaram, Mohan" userId="d04d71a0-1146-4cd8-ba2e-091883d80da0" providerId="ADAL" clId="{037C3687-F902-4356-85AC-A159AB9917FF}" dt="2021-05-18T14:11:17.683" v="1763" actId="26606"/>
          <ac:picMkLst>
            <pc:docMk/>
            <pc:sldMk cId="1920985372" sldId="299"/>
            <ac:picMk id="14342" creationId="{E6E010F1-6E73-4B15-8A66-51EEC530B9DC}"/>
          </ac:picMkLst>
        </pc:picChg>
      </pc:sldChg>
      <pc:sldChg chg="addSp modSp new mod setBg">
        <pc:chgData name="Chidambaram, Mohan" userId="d04d71a0-1146-4cd8-ba2e-091883d80da0" providerId="ADAL" clId="{037C3687-F902-4356-85AC-A159AB9917FF}" dt="2021-05-18T14:11:42.450" v="1766" actId="26606"/>
        <pc:sldMkLst>
          <pc:docMk/>
          <pc:sldMk cId="2564233359" sldId="300"/>
        </pc:sldMkLst>
        <pc:spChg chg="add">
          <ac:chgData name="Chidambaram, Mohan" userId="d04d71a0-1146-4cd8-ba2e-091883d80da0" providerId="ADAL" clId="{037C3687-F902-4356-85AC-A159AB9917FF}" dt="2021-05-18T14:11:42.450" v="1766" actId="26606"/>
          <ac:spMkLst>
            <pc:docMk/>
            <pc:sldMk cId="2564233359" sldId="300"/>
            <ac:spMk id="71" creationId="{42A4FC2C-047E-45A5-965D-8E1E3BF09BC6}"/>
          </ac:spMkLst>
        </pc:spChg>
        <pc:picChg chg="add mod">
          <ac:chgData name="Chidambaram, Mohan" userId="d04d71a0-1146-4cd8-ba2e-091883d80da0" providerId="ADAL" clId="{037C3687-F902-4356-85AC-A159AB9917FF}" dt="2021-05-18T14:11:42.450" v="1766" actId="26606"/>
          <ac:picMkLst>
            <pc:docMk/>
            <pc:sldMk cId="2564233359" sldId="300"/>
            <ac:picMk id="15362" creationId="{69F9A0AF-2E86-468C-8F30-85ADF8417E68}"/>
          </ac:picMkLst>
        </pc:picChg>
      </pc:sldChg>
      <pc:sldChg chg="addSp delSp modSp new mod setBg">
        <pc:chgData name="Chidambaram, Mohan" userId="d04d71a0-1146-4cd8-ba2e-091883d80da0" providerId="ADAL" clId="{037C3687-F902-4356-85AC-A159AB9917FF}" dt="2021-05-18T14:18:54.643" v="2043" actId="26606"/>
        <pc:sldMkLst>
          <pc:docMk/>
          <pc:sldMk cId="4197988602" sldId="301"/>
        </pc:sldMkLst>
        <pc:spChg chg="add mod">
          <ac:chgData name="Chidambaram, Mohan" userId="d04d71a0-1146-4cd8-ba2e-091883d80da0" providerId="ADAL" clId="{037C3687-F902-4356-85AC-A159AB9917FF}" dt="2021-05-18T14:18:54.643" v="2043" actId="26606"/>
          <ac:spMkLst>
            <pc:docMk/>
            <pc:sldMk cId="4197988602" sldId="301"/>
            <ac:spMk id="2" creationId="{B7BCA8F3-BD05-4DE5-9E2A-B74DDAF29E82}"/>
          </ac:spMkLst>
        </pc:spChg>
        <pc:spChg chg="add del mod">
          <ac:chgData name="Chidambaram, Mohan" userId="d04d71a0-1146-4cd8-ba2e-091883d80da0" providerId="ADAL" clId="{037C3687-F902-4356-85AC-A159AB9917FF}" dt="2021-05-18T14:18:54.643" v="2043" actId="26606"/>
          <ac:spMkLst>
            <pc:docMk/>
            <pc:sldMk cId="4197988602" sldId="301"/>
            <ac:spMk id="3" creationId="{684B070C-3A32-49D9-84F8-ECD3C3C63C30}"/>
          </ac:spMkLst>
        </pc:spChg>
        <pc:spChg chg="add">
          <ac:chgData name="Chidambaram, Mohan" userId="d04d71a0-1146-4cd8-ba2e-091883d80da0" providerId="ADAL" clId="{037C3687-F902-4356-85AC-A159AB9917FF}" dt="2021-05-18T14:18:54.643" v="2043" actId="26606"/>
          <ac:spMkLst>
            <pc:docMk/>
            <pc:sldMk cId="4197988602" sldId="301"/>
            <ac:spMk id="9" creationId="{FDDEF810-FBAE-4C80-B905-316331395C3D}"/>
          </ac:spMkLst>
        </pc:spChg>
        <pc:spChg chg="add">
          <ac:chgData name="Chidambaram, Mohan" userId="d04d71a0-1146-4cd8-ba2e-091883d80da0" providerId="ADAL" clId="{037C3687-F902-4356-85AC-A159AB9917FF}" dt="2021-05-18T14:18:54.643" v="2043" actId="26606"/>
          <ac:spMkLst>
            <pc:docMk/>
            <pc:sldMk cId="4197988602" sldId="301"/>
            <ac:spMk id="11" creationId="{FD8C7A0F-D774-4978-AA9C-7E703C2F463A}"/>
          </ac:spMkLst>
        </pc:spChg>
        <pc:spChg chg="add">
          <ac:chgData name="Chidambaram, Mohan" userId="d04d71a0-1146-4cd8-ba2e-091883d80da0" providerId="ADAL" clId="{037C3687-F902-4356-85AC-A159AB9917FF}" dt="2021-05-18T14:18:54.643" v="2043" actId="26606"/>
          <ac:spMkLst>
            <pc:docMk/>
            <pc:sldMk cId="4197988602" sldId="301"/>
            <ac:spMk id="13" creationId="{61C7310A-3A42-4F75-8058-7F39E52B11BC}"/>
          </ac:spMkLst>
        </pc:spChg>
        <pc:spChg chg="add">
          <ac:chgData name="Chidambaram, Mohan" userId="d04d71a0-1146-4cd8-ba2e-091883d80da0" providerId="ADAL" clId="{037C3687-F902-4356-85AC-A159AB9917FF}" dt="2021-05-18T14:18:54.643" v="2043" actId="26606"/>
          <ac:spMkLst>
            <pc:docMk/>
            <pc:sldMk cId="4197988602" sldId="301"/>
            <ac:spMk id="15" creationId="{27D88313-56C7-45D8-8D97-2F5CCBF99683}"/>
          </ac:spMkLst>
        </pc:spChg>
        <pc:graphicFrameChg chg="add">
          <ac:chgData name="Chidambaram, Mohan" userId="d04d71a0-1146-4cd8-ba2e-091883d80da0" providerId="ADAL" clId="{037C3687-F902-4356-85AC-A159AB9917FF}" dt="2021-05-18T14:18:54.643" v="2043" actId="26606"/>
          <ac:graphicFrameMkLst>
            <pc:docMk/>
            <pc:sldMk cId="4197988602" sldId="301"/>
            <ac:graphicFrameMk id="5" creationId="{1C44621C-2476-4198-A30A-DD542E342006}"/>
          </ac:graphicFrameMkLst>
        </pc:graphicFrameChg>
      </pc:sldChg>
      <pc:sldChg chg="addSp modSp new mod setBg">
        <pc:chgData name="Chidambaram, Mohan" userId="d04d71a0-1146-4cd8-ba2e-091883d80da0" providerId="ADAL" clId="{037C3687-F902-4356-85AC-A159AB9917FF}" dt="2021-05-18T14:19:51.024" v="2083" actId="26606"/>
        <pc:sldMkLst>
          <pc:docMk/>
          <pc:sldMk cId="1529005826" sldId="302"/>
        </pc:sldMkLst>
        <pc:spChg chg="add mod">
          <ac:chgData name="Chidambaram, Mohan" userId="d04d71a0-1146-4cd8-ba2e-091883d80da0" providerId="ADAL" clId="{037C3687-F902-4356-85AC-A159AB9917FF}" dt="2021-05-18T14:19:51.024" v="2083" actId="26606"/>
          <ac:spMkLst>
            <pc:docMk/>
            <pc:sldMk cId="1529005826" sldId="302"/>
            <ac:spMk id="2" creationId="{A19215C1-AB8D-4248-9555-27CCCB09163A}"/>
          </ac:spMkLst>
        </pc:spChg>
        <pc:spChg chg="add">
          <ac:chgData name="Chidambaram, Mohan" userId="d04d71a0-1146-4cd8-ba2e-091883d80da0" providerId="ADAL" clId="{037C3687-F902-4356-85AC-A159AB9917FF}" dt="2021-05-18T14:19:51.024" v="2083" actId="26606"/>
          <ac:spMkLst>
            <pc:docMk/>
            <pc:sldMk cId="1529005826" sldId="302"/>
            <ac:spMk id="7" creationId="{01C9CC24-B375-4226-BF2B-61FADBBA696A}"/>
          </ac:spMkLst>
        </pc:spChg>
        <pc:spChg chg="add">
          <ac:chgData name="Chidambaram, Mohan" userId="d04d71a0-1146-4cd8-ba2e-091883d80da0" providerId="ADAL" clId="{037C3687-F902-4356-85AC-A159AB9917FF}" dt="2021-05-18T14:19:51.024" v="2083" actId="26606"/>
          <ac:spMkLst>
            <pc:docMk/>
            <pc:sldMk cId="1529005826" sldId="302"/>
            <ac:spMk id="9" creationId="{CD70A28E-4FD8-4474-A206-E15B5EBB303F}"/>
          </ac:spMkLst>
        </pc:spChg>
        <pc:picChg chg="add">
          <ac:chgData name="Chidambaram, Mohan" userId="d04d71a0-1146-4cd8-ba2e-091883d80da0" providerId="ADAL" clId="{037C3687-F902-4356-85AC-A159AB9917FF}" dt="2021-05-18T14:19:51.024" v="2083" actId="26606"/>
          <ac:picMkLst>
            <pc:docMk/>
            <pc:sldMk cId="1529005826" sldId="302"/>
            <ac:picMk id="11" creationId="{39647E21-5366-4638-AC97-D8CD4111EB57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85542-27D7-47B8-9E82-B963ED53661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B01A2D-27A4-4415-9273-8F60C7B433DF}">
      <dgm:prSet/>
      <dgm:spPr/>
      <dgm:t>
        <a:bodyPr/>
        <a:lstStyle/>
        <a:p>
          <a:r>
            <a:rPr lang="en-US"/>
            <a:t>Difficult to scale</a:t>
          </a:r>
        </a:p>
      </dgm:t>
    </dgm:pt>
    <dgm:pt modelId="{FEC71336-5A90-4E62-A2BF-8629EDB7CA01}" type="parTrans" cxnId="{CBE33F0C-8409-4F4F-A3B0-F1F5360725BD}">
      <dgm:prSet/>
      <dgm:spPr/>
      <dgm:t>
        <a:bodyPr/>
        <a:lstStyle/>
        <a:p>
          <a:endParaRPr lang="en-US"/>
        </a:p>
      </dgm:t>
    </dgm:pt>
    <dgm:pt modelId="{BF3D0AAF-F5A2-4F9A-AC15-04328A51F991}" type="sibTrans" cxnId="{CBE33F0C-8409-4F4F-A3B0-F1F5360725BD}">
      <dgm:prSet/>
      <dgm:spPr/>
      <dgm:t>
        <a:bodyPr/>
        <a:lstStyle/>
        <a:p>
          <a:endParaRPr lang="en-US"/>
        </a:p>
      </dgm:t>
    </dgm:pt>
    <dgm:pt modelId="{44E37B01-60AA-471C-BBA6-1023F7FA09F3}">
      <dgm:prSet/>
      <dgm:spPr/>
      <dgm:t>
        <a:bodyPr/>
        <a:lstStyle/>
        <a:p>
          <a:r>
            <a:rPr lang="en-US"/>
            <a:t>Long Build/Release/Test cycles</a:t>
          </a:r>
        </a:p>
      </dgm:t>
    </dgm:pt>
    <dgm:pt modelId="{5FF04567-DB15-4C4B-8ED5-C42443045D43}" type="parTrans" cxnId="{B4F7B873-3721-4865-9288-1D36F1581630}">
      <dgm:prSet/>
      <dgm:spPr/>
      <dgm:t>
        <a:bodyPr/>
        <a:lstStyle/>
        <a:p>
          <a:endParaRPr lang="en-US"/>
        </a:p>
      </dgm:t>
    </dgm:pt>
    <dgm:pt modelId="{F37A60CE-B26F-44BA-AF34-E7485613983E}" type="sibTrans" cxnId="{B4F7B873-3721-4865-9288-1D36F1581630}">
      <dgm:prSet/>
      <dgm:spPr/>
      <dgm:t>
        <a:bodyPr/>
        <a:lstStyle/>
        <a:p>
          <a:endParaRPr lang="en-US"/>
        </a:p>
      </dgm:t>
    </dgm:pt>
    <dgm:pt modelId="{E16663DF-5305-4FB5-BF26-3553C1FA476C}">
      <dgm:prSet/>
      <dgm:spPr/>
      <dgm:t>
        <a:bodyPr/>
        <a:lstStyle/>
        <a:p>
          <a:r>
            <a:rPr lang="en-US"/>
            <a:t>Architecture is hard to maintain and evolve</a:t>
          </a:r>
        </a:p>
      </dgm:t>
    </dgm:pt>
    <dgm:pt modelId="{A35B05A5-3E16-4DE6-8E63-29678A81F040}" type="parTrans" cxnId="{C861FB12-47A5-410C-9CF8-EDA83360B2AE}">
      <dgm:prSet/>
      <dgm:spPr/>
      <dgm:t>
        <a:bodyPr/>
        <a:lstStyle/>
        <a:p>
          <a:endParaRPr lang="en-US"/>
        </a:p>
      </dgm:t>
    </dgm:pt>
    <dgm:pt modelId="{01609204-1D92-43ED-9962-685DDC3753F1}" type="sibTrans" cxnId="{C861FB12-47A5-410C-9CF8-EDA83360B2AE}">
      <dgm:prSet/>
      <dgm:spPr/>
      <dgm:t>
        <a:bodyPr/>
        <a:lstStyle/>
        <a:p>
          <a:endParaRPr lang="en-US"/>
        </a:p>
      </dgm:t>
    </dgm:pt>
    <dgm:pt modelId="{7E84C73E-4A3F-4358-BE58-D0F36942B5A1}">
      <dgm:prSet/>
      <dgm:spPr/>
      <dgm:t>
        <a:bodyPr/>
        <a:lstStyle/>
        <a:p>
          <a:r>
            <a:rPr lang="en-US"/>
            <a:t>New releases takes months</a:t>
          </a:r>
        </a:p>
      </dgm:t>
    </dgm:pt>
    <dgm:pt modelId="{3D221848-8233-40F9-81BD-61FBE3222202}" type="parTrans" cxnId="{91507F41-D264-44A4-9C1F-70470B836357}">
      <dgm:prSet/>
      <dgm:spPr/>
      <dgm:t>
        <a:bodyPr/>
        <a:lstStyle/>
        <a:p>
          <a:endParaRPr lang="en-US"/>
        </a:p>
      </dgm:t>
    </dgm:pt>
    <dgm:pt modelId="{662B1A7A-8925-4308-A8FC-00E05B07BBF3}" type="sibTrans" cxnId="{91507F41-D264-44A4-9C1F-70470B836357}">
      <dgm:prSet/>
      <dgm:spPr/>
      <dgm:t>
        <a:bodyPr/>
        <a:lstStyle/>
        <a:p>
          <a:endParaRPr lang="en-US"/>
        </a:p>
      </dgm:t>
    </dgm:pt>
    <dgm:pt modelId="{F81D2124-3EA6-4681-9F1B-ADEE494E38C9}">
      <dgm:prSet/>
      <dgm:spPr/>
      <dgm:t>
        <a:bodyPr/>
        <a:lstStyle/>
        <a:p>
          <a:r>
            <a:rPr lang="en-US"/>
            <a:t>Long time to add new features</a:t>
          </a:r>
        </a:p>
      </dgm:t>
    </dgm:pt>
    <dgm:pt modelId="{343F186F-2B43-4A7B-B2C5-2CCB71803091}" type="parTrans" cxnId="{CF2FF7B9-93F9-4DCB-B6C2-9F7723BE7BB2}">
      <dgm:prSet/>
      <dgm:spPr/>
      <dgm:t>
        <a:bodyPr/>
        <a:lstStyle/>
        <a:p>
          <a:endParaRPr lang="en-US"/>
        </a:p>
      </dgm:t>
    </dgm:pt>
    <dgm:pt modelId="{8A451ACB-92EE-4455-805C-A1D65931E0FE}" type="sibTrans" cxnId="{CF2FF7B9-93F9-4DCB-B6C2-9F7723BE7BB2}">
      <dgm:prSet/>
      <dgm:spPr/>
      <dgm:t>
        <a:bodyPr/>
        <a:lstStyle/>
        <a:p>
          <a:endParaRPr lang="en-US"/>
        </a:p>
      </dgm:t>
    </dgm:pt>
    <dgm:pt modelId="{2F79530F-0D0A-42F6-9181-4043E504FC9C}">
      <dgm:prSet/>
      <dgm:spPr/>
      <dgm:t>
        <a:bodyPr/>
        <a:lstStyle/>
        <a:p>
          <a:r>
            <a:rPr lang="en-US"/>
            <a:t>Lack of Agility</a:t>
          </a:r>
        </a:p>
      </dgm:t>
    </dgm:pt>
    <dgm:pt modelId="{CAB75BAE-A750-4365-AE79-E7E961980CD1}" type="parTrans" cxnId="{933533EE-5EE5-4577-BA9A-AA16319AE87A}">
      <dgm:prSet/>
      <dgm:spPr/>
      <dgm:t>
        <a:bodyPr/>
        <a:lstStyle/>
        <a:p>
          <a:endParaRPr lang="en-US"/>
        </a:p>
      </dgm:t>
    </dgm:pt>
    <dgm:pt modelId="{AA802C0A-E400-4C9B-A47D-220FDFF377AC}" type="sibTrans" cxnId="{933533EE-5EE5-4577-BA9A-AA16319AE87A}">
      <dgm:prSet/>
      <dgm:spPr/>
      <dgm:t>
        <a:bodyPr/>
        <a:lstStyle/>
        <a:p>
          <a:endParaRPr lang="en-US"/>
        </a:p>
      </dgm:t>
    </dgm:pt>
    <dgm:pt modelId="{CD7C47BE-8A65-4348-A370-5EA6333314B3}">
      <dgm:prSet/>
      <dgm:spPr/>
      <dgm:t>
        <a:bodyPr/>
        <a:lstStyle/>
        <a:p>
          <a:r>
            <a:rPr lang="en-US"/>
            <a:t>Lack of innovation</a:t>
          </a:r>
        </a:p>
      </dgm:t>
    </dgm:pt>
    <dgm:pt modelId="{2864C11D-B32B-4F9D-A79B-B17CB91660EB}" type="parTrans" cxnId="{2D27C43A-C40C-4986-A6E7-9C8456987AD1}">
      <dgm:prSet/>
      <dgm:spPr/>
      <dgm:t>
        <a:bodyPr/>
        <a:lstStyle/>
        <a:p>
          <a:endParaRPr lang="en-US"/>
        </a:p>
      </dgm:t>
    </dgm:pt>
    <dgm:pt modelId="{3BB9CAB2-A86B-4C70-B5EE-A083335334DB}" type="sibTrans" cxnId="{2D27C43A-C40C-4986-A6E7-9C8456987AD1}">
      <dgm:prSet/>
      <dgm:spPr/>
      <dgm:t>
        <a:bodyPr/>
        <a:lstStyle/>
        <a:p>
          <a:endParaRPr lang="en-US"/>
        </a:p>
      </dgm:t>
    </dgm:pt>
    <dgm:pt modelId="{1DA9D10A-62CD-4A44-806A-A63BAA3889A5}">
      <dgm:prSet/>
      <dgm:spPr/>
      <dgm:t>
        <a:bodyPr/>
        <a:lstStyle/>
        <a:p>
          <a:r>
            <a:rPr lang="en-US"/>
            <a:t>Frustrated customers</a:t>
          </a:r>
        </a:p>
      </dgm:t>
    </dgm:pt>
    <dgm:pt modelId="{D8A856C0-D047-44B3-9E59-89D98C12A3B6}" type="parTrans" cxnId="{AA6F9D14-488B-453F-8928-97E3F003D8DE}">
      <dgm:prSet/>
      <dgm:spPr/>
      <dgm:t>
        <a:bodyPr/>
        <a:lstStyle/>
        <a:p>
          <a:endParaRPr lang="en-US"/>
        </a:p>
      </dgm:t>
    </dgm:pt>
    <dgm:pt modelId="{73115708-55C4-497C-9E52-D489B3CD85FD}" type="sibTrans" cxnId="{AA6F9D14-488B-453F-8928-97E3F003D8DE}">
      <dgm:prSet/>
      <dgm:spPr/>
      <dgm:t>
        <a:bodyPr/>
        <a:lstStyle/>
        <a:p>
          <a:endParaRPr lang="en-US"/>
        </a:p>
      </dgm:t>
    </dgm:pt>
    <dgm:pt modelId="{6A3ADE84-E10B-4F10-8DC5-DC578C9D414C}" type="pres">
      <dgm:prSet presAssocID="{FF885542-27D7-47B8-9E82-B963ED53661E}" presName="diagram" presStyleCnt="0">
        <dgm:presLayoutVars>
          <dgm:dir/>
          <dgm:resizeHandles val="exact"/>
        </dgm:presLayoutVars>
      </dgm:prSet>
      <dgm:spPr/>
    </dgm:pt>
    <dgm:pt modelId="{DF61C455-B1FC-4067-BD32-BF09E74A913C}" type="pres">
      <dgm:prSet presAssocID="{BBB01A2D-27A4-4415-9273-8F60C7B433DF}" presName="node" presStyleLbl="node1" presStyleIdx="0" presStyleCnt="8">
        <dgm:presLayoutVars>
          <dgm:bulletEnabled val="1"/>
        </dgm:presLayoutVars>
      </dgm:prSet>
      <dgm:spPr/>
    </dgm:pt>
    <dgm:pt modelId="{4F202666-2C98-4A3E-BCDB-0E100335FCFB}" type="pres">
      <dgm:prSet presAssocID="{BF3D0AAF-F5A2-4F9A-AC15-04328A51F991}" presName="sibTrans" presStyleCnt="0"/>
      <dgm:spPr/>
    </dgm:pt>
    <dgm:pt modelId="{8168C558-2CB0-45DF-9D8B-ED418320DC3F}" type="pres">
      <dgm:prSet presAssocID="{44E37B01-60AA-471C-BBA6-1023F7FA09F3}" presName="node" presStyleLbl="node1" presStyleIdx="1" presStyleCnt="8">
        <dgm:presLayoutVars>
          <dgm:bulletEnabled val="1"/>
        </dgm:presLayoutVars>
      </dgm:prSet>
      <dgm:spPr/>
    </dgm:pt>
    <dgm:pt modelId="{66D134D0-B987-45C4-A305-8C6891E49E25}" type="pres">
      <dgm:prSet presAssocID="{F37A60CE-B26F-44BA-AF34-E7485613983E}" presName="sibTrans" presStyleCnt="0"/>
      <dgm:spPr/>
    </dgm:pt>
    <dgm:pt modelId="{B35CC66C-A538-40FF-A34E-FF292FDB57AE}" type="pres">
      <dgm:prSet presAssocID="{E16663DF-5305-4FB5-BF26-3553C1FA476C}" presName="node" presStyleLbl="node1" presStyleIdx="2" presStyleCnt="8">
        <dgm:presLayoutVars>
          <dgm:bulletEnabled val="1"/>
        </dgm:presLayoutVars>
      </dgm:prSet>
      <dgm:spPr/>
    </dgm:pt>
    <dgm:pt modelId="{5FEA5B1A-6DE7-4B00-B6BE-EF69A02168AB}" type="pres">
      <dgm:prSet presAssocID="{01609204-1D92-43ED-9962-685DDC3753F1}" presName="sibTrans" presStyleCnt="0"/>
      <dgm:spPr/>
    </dgm:pt>
    <dgm:pt modelId="{A7D89BF3-D3F9-48CA-80C3-A8E135728DB2}" type="pres">
      <dgm:prSet presAssocID="{7E84C73E-4A3F-4358-BE58-D0F36942B5A1}" presName="node" presStyleLbl="node1" presStyleIdx="3" presStyleCnt="8">
        <dgm:presLayoutVars>
          <dgm:bulletEnabled val="1"/>
        </dgm:presLayoutVars>
      </dgm:prSet>
      <dgm:spPr/>
    </dgm:pt>
    <dgm:pt modelId="{0F1720C1-9828-43D3-BE10-79D7C691DF04}" type="pres">
      <dgm:prSet presAssocID="{662B1A7A-8925-4308-A8FC-00E05B07BBF3}" presName="sibTrans" presStyleCnt="0"/>
      <dgm:spPr/>
    </dgm:pt>
    <dgm:pt modelId="{9822EF03-0F77-48CA-AB2B-9B1CED16A265}" type="pres">
      <dgm:prSet presAssocID="{F81D2124-3EA6-4681-9F1B-ADEE494E38C9}" presName="node" presStyleLbl="node1" presStyleIdx="4" presStyleCnt="8">
        <dgm:presLayoutVars>
          <dgm:bulletEnabled val="1"/>
        </dgm:presLayoutVars>
      </dgm:prSet>
      <dgm:spPr/>
    </dgm:pt>
    <dgm:pt modelId="{A43F7344-8995-4A4B-9E3A-E1E5C64AB0D0}" type="pres">
      <dgm:prSet presAssocID="{8A451ACB-92EE-4455-805C-A1D65931E0FE}" presName="sibTrans" presStyleCnt="0"/>
      <dgm:spPr/>
    </dgm:pt>
    <dgm:pt modelId="{D4C7CB27-D0BE-485C-B382-A245B77DE07C}" type="pres">
      <dgm:prSet presAssocID="{2F79530F-0D0A-42F6-9181-4043E504FC9C}" presName="node" presStyleLbl="node1" presStyleIdx="5" presStyleCnt="8">
        <dgm:presLayoutVars>
          <dgm:bulletEnabled val="1"/>
        </dgm:presLayoutVars>
      </dgm:prSet>
      <dgm:spPr/>
    </dgm:pt>
    <dgm:pt modelId="{92B56320-6042-49FD-8B1C-B6A92A0A0EC5}" type="pres">
      <dgm:prSet presAssocID="{AA802C0A-E400-4C9B-A47D-220FDFF377AC}" presName="sibTrans" presStyleCnt="0"/>
      <dgm:spPr/>
    </dgm:pt>
    <dgm:pt modelId="{DF3F9883-F2CE-4F82-8F7E-40BF55AE36B0}" type="pres">
      <dgm:prSet presAssocID="{CD7C47BE-8A65-4348-A370-5EA6333314B3}" presName="node" presStyleLbl="node1" presStyleIdx="6" presStyleCnt="8">
        <dgm:presLayoutVars>
          <dgm:bulletEnabled val="1"/>
        </dgm:presLayoutVars>
      </dgm:prSet>
      <dgm:spPr/>
    </dgm:pt>
    <dgm:pt modelId="{16CCD6AF-1C9C-4E26-A99F-759CDCD32E63}" type="pres">
      <dgm:prSet presAssocID="{3BB9CAB2-A86B-4C70-B5EE-A083335334DB}" presName="sibTrans" presStyleCnt="0"/>
      <dgm:spPr/>
    </dgm:pt>
    <dgm:pt modelId="{00E31F8A-3B5D-4690-9BC4-D99B535398F9}" type="pres">
      <dgm:prSet presAssocID="{1DA9D10A-62CD-4A44-806A-A63BAA3889A5}" presName="node" presStyleLbl="node1" presStyleIdx="7" presStyleCnt="8">
        <dgm:presLayoutVars>
          <dgm:bulletEnabled val="1"/>
        </dgm:presLayoutVars>
      </dgm:prSet>
      <dgm:spPr/>
    </dgm:pt>
  </dgm:ptLst>
  <dgm:cxnLst>
    <dgm:cxn modelId="{A0D66D04-4BB0-45F0-9748-D14469AE12B2}" type="presOf" srcId="{FF885542-27D7-47B8-9E82-B963ED53661E}" destId="{6A3ADE84-E10B-4F10-8DC5-DC578C9D414C}" srcOrd="0" destOrd="0" presId="urn:microsoft.com/office/officeart/2005/8/layout/default"/>
    <dgm:cxn modelId="{C4F76F0A-5CAC-4882-B834-AA244BC1ED93}" type="presOf" srcId="{BBB01A2D-27A4-4415-9273-8F60C7B433DF}" destId="{DF61C455-B1FC-4067-BD32-BF09E74A913C}" srcOrd="0" destOrd="0" presId="urn:microsoft.com/office/officeart/2005/8/layout/default"/>
    <dgm:cxn modelId="{CBE33F0C-8409-4F4F-A3B0-F1F5360725BD}" srcId="{FF885542-27D7-47B8-9E82-B963ED53661E}" destId="{BBB01A2D-27A4-4415-9273-8F60C7B433DF}" srcOrd="0" destOrd="0" parTransId="{FEC71336-5A90-4E62-A2BF-8629EDB7CA01}" sibTransId="{BF3D0AAF-F5A2-4F9A-AC15-04328A51F991}"/>
    <dgm:cxn modelId="{C861FB12-47A5-410C-9CF8-EDA83360B2AE}" srcId="{FF885542-27D7-47B8-9E82-B963ED53661E}" destId="{E16663DF-5305-4FB5-BF26-3553C1FA476C}" srcOrd="2" destOrd="0" parTransId="{A35B05A5-3E16-4DE6-8E63-29678A81F040}" sibTransId="{01609204-1D92-43ED-9962-685DDC3753F1}"/>
    <dgm:cxn modelId="{AA6F9D14-488B-453F-8928-97E3F003D8DE}" srcId="{FF885542-27D7-47B8-9E82-B963ED53661E}" destId="{1DA9D10A-62CD-4A44-806A-A63BAA3889A5}" srcOrd="7" destOrd="0" parTransId="{D8A856C0-D047-44B3-9E59-89D98C12A3B6}" sibTransId="{73115708-55C4-497C-9E52-D489B3CD85FD}"/>
    <dgm:cxn modelId="{1A929A34-7ADD-48D7-AD2F-DAF3EAB10AC2}" type="presOf" srcId="{E16663DF-5305-4FB5-BF26-3553C1FA476C}" destId="{B35CC66C-A538-40FF-A34E-FF292FDB57AE}" srcOrd="0" destOrd="0" presId="urn:microsoft.com/office/officeart/2005/8/layout/default"/>
    <dgm:cxn modelId="{2D27C43A-C40C-4986-A6E7-9C8456987AD1}" srcId="{FF885542-27D7-47B8-9E82-B963ED53661E}" destId="{CD7C47BE-8A65-4348-A370-5EA6333314B3}" srcOrd="6" destOrd="0" parTransId="{2864C11D-B32B-4F9D-A79B-B17CB91660EB}" sibTransId="{3BB9CAB2-A86B-4C70-B5EE-A083335334DB}"/>
    <dgm:cxn modelId="{DA901C5F-EBC1-4118-B9A2-92E9DC5E6D62}" type="presOf" srcId="{7E84C73E-4A3F-4358-BE58-D0F36942B5A1}" destId="{A7D89BF3-D3F9-48CA-80C3-A8E135728DB2}" srcOrd="0" destOrd="0" presId="urn:microsoft.com/office/officeart/2005/8/layout/default"/>
    <dgm:cxn modelId="{91507F41-D264-44A4-9C1F-70470B836357}" srcId="{FF885542-27D7-47B8-9E82-B963ED53661E}" destId="{7E84C73E-4A3F-4358-BE58-D0F36942B5A1}" srcOrd="3" destOrd="0" parTransId="{3D221848-8233-40F9-81BD-61FBE3222202}" sibTransId="{662B1A7A-8925-4308-A8FC-00E05B07BBF3}"/>
    <dgm:cxn modelId="{B4F7B873-3721-4865-9288-1D36F1581630}" srcId="{FF885542-27D7-47B8-9E82-B963ED53661E}" destId="{44E37B01-60AA-471C-BBA6-1023F7FA09F3}" srcOrd="1" destOrd="0" parTransId="{5FF04567-DB15-4C4B-8ED5-C42443045D43}" sibTransId="{F37A60CE-B26F-44BA-AF34-E7485613983E}"/>
    <dgm:cxn modelId="{08279259-F0F8-4BAC-A409-1E697E70B3FA}" type="presOf" srcId="{2F79530F-0D0A-42F6-9181-4043E504FC9C}" destId="{D4C7CB27-D0BE-485C-B382-A245B77DE07C}" srcOrd="0" destOrd="0" presId="urn:microsoft.com/office/officeart/2005/8/layout/default"/>
    <dgm:cxn modelId="{F5B77589-68EE-42E3-9375-5CE64E8E6EFD}" type="presOf" srcId="{1DA9D10A-62CD-4A44-806A-A63BAA3889A5}" destId="{00E31F8A-3B5D-4690-9BC4-D99B535398F9}" srcOrd="0" destOrd="0" presId="urn:microsoft.com/office/officeart/2005/8/layout/default"/>
    <dgm:cxn modelId="{CF2FF7B9-93F9-4DCB-B6C2-9F7723BE7BB2}" srcId="{FF885542-27D7-47B8-9E82-B963ED53661E}" destId="{F81D2124-3EA6-4681-9F1B-ADEE494E38C9}" srcOrd="4" destOrd="0" parTransId="{343F186F-2B43-4A7B-B2C5-2CCB71803091}" sibTransId="{8A451ACB-92EE-4455-805C-A1D65931E0FE}"/>
    <dgm:cxn modelId="{D58337BF-66B4-4FA4-B757-CAE8FE0AB4CC}" type="presOf" srcId="{CD7C47BE-8A65-4348-A370-5EA6333314B3}" destId="{DF3F9883-F2CE-4F82-8F7E-40BF55AE36B0}" srcOrd="0" destOrd="0" presId="urn:microsoft.com/office/officeart/2005/8/layout/default"/>
    <dgm:cxn modelId="{C15D4AC1-EEF7-43AC-BA3F-E315878F2494}" type="presOf" srcId="{44E37B01-60AA-471C-BBA6-1023F7FA09F3}" destId="{8168C558-2CB0-45DF-9D8B-ED418320DC3F}" srcOrd="0" destOrd="0" presId="urn:microsoft.com/office/officeart/2005/8/layout/default"/>
    <dgm:cxn modelId="{312AA9DE-1A46-4326-9C02-D0A66BEEDA89}" type="presOf" srcId="{F81D2124-3EA6-4681-9F1B-ADEE494E38C9}" destId="{9822EF03-0F77-48CA-AB2B-9B1CED16A265}" srcOrd="0" destOrd="0" presId="urn:microsoft.com/office/officeart/2005/8/layout/default"/>
    <dgm:cxn modelId="{933533EE-5EE5-4577-BA9A-AA16319AE87A}" srcId="{FF885542-27D7-47B8-9E82-B963ED53661E}" destId="{2F79530F-0D0A-42F6-9181-4043E504FC9C}" srcOrd="5" destOrd="0" parTransId="{CAB75BAE-A750-4365-AE79-E7E961980CD1}" sibTransId="{AA802C0A-E400-4C9B-A47D-220FDFF377AC}"/>
    <dgm:cxn modelId="{6206AD7B-9B54-481F-BC91-F45D7EF412BA}" type="presParOf" srcId="{6A3ADE84-E10B-4F10-8DC5-DC578C9D414C}" destId="{DF61C455-B1FC-4067-BD32-BF09E74A913C}" srcOrd="0" destOrd="0" presId="urn:microsoft.com/office/officeart/2005/8/layout/default"/>
    <dgm:cxn modelId="{13ECD957-00FD-43DD-A3E4-381A9613610D}" type="presParOf" srcId="{6A3ADE84-E10B-4F10-8DC5-DC578C9D414C}" destId="{4F202666-2C98-4A3E-BCDB-0E100335FCFB}" srcOrd="1" destOrd="0" presId="urn:microsoft.com/office/officeart/2005/8/layout/default"/>
    <dgm:cxn modelId="{5BA3C616-AC39-4432-9EC7-6457E9B46F1C}" type="presParOf" srcId="{6A3ADE84-E10B-4F10-8DC5-DC578C9D414C}" destId="{8168C558-2CB0-45DF-9D8B-ED418320DC3F}" srcOrd="2" destOrd="0" presId="urn:microsoft.com/office/officeart/2005/8/layout/default"/>
    <dgm:cxn modelId="{D9273BBA-D474-4B3D-95E1-AEF698387D0B}" type="presParOf" srcId="{6A3ADE84-E10B-4F10-8DC5-DC578C9D414C}" destId="{66D134D0-B987-45C4-A305-8C6891E49E25}" srcOrd="3" destOrd="0" presId="urn:microsoft.com/office/officeart/2005/8/layout/default"/>
    <dgm:cxn modelId="{25ECC5A7-2745-486A-9F45-59A94F121FBC}" type="presParOf" srcId="{6A3ADE84-E10B-4F10-8DC5-DC578C9D414C}" destId="{B35CC66C-A538-40FF-A34E-FF292FDB57AE}" srcOrd="4" destOrd="0" presId="urn:microsoft.com/office/officeart/2005/8/layout/default"/>
    <dgm:cxn modelId="{CC309FBF-6359-4959-891A-390263D829EB}" type="presParOf" srcId="{6A3ADE84-E10B-4F10-8DC5-DC578C9D414C}" destId="{5FEA5B1A-6DE7-4B00-B6BE-EF69A02168AB}" srcOrd="5" destOrd="0" presId="urn:microsoft.com/office/officeart/2005/8/layout/default"/>
    <dgm:cxn modelId="{D659CA6A-4B58-46C5-8363-2E7933694BC1}" type="presParOf" srcId="{6A3ADE84-E10B-4F10-8DC5-DC578C9D414C}" destId="{A7D89BF3-D3F9-48CA-80C3-A8E135728DB2}" srcOrd="6" destOrd="0" presId="urn:microsoft.com/office/officeart/2005/8/layout/default"/>
    <dgm:cxn modelId="{674F59EC-C4D4-4D0D-B8AF-EB453914FFE0}" type="presParOf" srcId="{6A3ADE84-E10B-4F10-8DC5-DC578C9D414C}" destId="{0F1720C1-9828-43D3-BE10-79D7C691DF04}" srcOrd="7" destOrd="0" presId="urn:microsoft.com/office/officeart/2005/8/layout/default"/>
    <dgm:cxn modelId="{D632943F-985C-4772-935A-234B21D95AE5}" type="presParOf" srcId="{6A3ADE84-E10B-4F10-8DC5-DC578C9D414C}" destId="{9822EF03-0F77-48CA-AB2B-9B1CED16A265}" srcOrd="8" destOrd="0" presId="urn:microsoft.com/office/officeart/2005/8/layout/default"/>
    <dgm:cxn modelId="{9F67737A-F38F-467E-B516-E181BF2F7EA7}" type="presParOf" srcId="{6A3ADE84-E10B-4F10-8DC5-DC578C9D414C}" destId="{A43F7344-8995-4A4B-9E3A-E1E5C64AB0D0}" srcOrd="9" destOrd="0" presId="urn:microsoft.com/office/officeart/2005/8/layout/default"/>
    <dgm:cxn modelId="{9279968B-8C15-4DD1-B21D-398415D4FE52}" type="presParOf" srcId="{6A3ADE84-E10B-4F10-8DC5-DC578C9D414C}" destId="{D4C7CB27-D0BE-485C-B382-A245B77DE07C}" srcOrd="10" destOrd="0" presId="urn:microsoft.com/office/officeart/2005/8/layout/default"/>
    <dgm:cxn modelId="{74DF9AE5-091C-438B-8CBA-C4BF6C69A847}" type="presParOf" srcId="{6A3ADE84-E10B-4F10-8DC5-DC578C9D414C}" destId="{92B56320-6042-49FD-8B1C-B6A92A0A0EC5}" srcOrd="11" destOrd="0" presId="urn:microsoft.com/office/officeart/2005/8/layout/default"/>
    <dgm:cxn modelId="{0104250B-83AF-4477-97D8-0014A9B908DC}" type="presParOf" srcId="{6A3ADE84-E10B-4F10-8DC5-DC578C9D414C}" destId="{DF3F9883-F2CE-4F82-8F7E-40BF55AE36B0}" srcOrd="12" destOrd="0" presId="urn:microsoft.com/office/officeart/2005/8/layout/default"/>
    <dgm:cxn modelId="{BB6C48AB-28B9-4A1F-9C28-2A93E4D9A18D}" type="presParOf" srcId="{6A3ADE84-E10B-4F10-8DC5-DC578C9D414C}" destId="{16CCD6AF-1C9C-4E26-A99F-759CDCD32E63}" srcOrd="13" destOrd="0" presId="urn:microsoft.com/office/officeart/2005/8/layout/default"/>
    <dgm:cxn modelId="{DB29BFB4-EDB8-4A17-BF29-969CF0795516}" type="presParOf" srcId="{6A3ADE84-E10B-4F10-8DC5-DC578C9D414C}" destId="{00E31F8A-3B5D-4690-9BC4-D99B535398F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C8089-9A1E-432A-992D-029B1FA43A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71145E-B4F8-42A4-923F-8156C49D62E0}">
      <dgm:prSet/>
      <dgm:spPr/>
      <dgm:t>
        <a:bodyPr/>
        <a:lstStyle/>
        <a:p>
          <a:r>
            <a:rPr lang="en-US"/>
            <a:t>Focus on one thing and do it right</a:t>
          </a:r>
        </a:p>
      </dgm:t>
    </dgm:pt>
    <dgm:pt modelId="{284D8EBF-0790-4354-89F7-F5D2751B43A6}" type="parTrans" cxnId="{2193E056-B3B9-48CC-AB25-C2F1F29A9A3E}">
      <dgm:prSet/>
      <dgm:spPr/>
      <dgm:t>
        <a:bodyPr/>
        <a:lstStyle/>
        <a:p>
          <a:endParaRPr lang="en-US"/>
        </a:p>
      </dgm:t>
    </dgm:pt>
    <dgm:pt modelId="{3CD9927B-E058-4320-A6CE-15D69A9ED0B9}" type="sibTrans" cxnId="{2193E056-B3B9-48CC-AB25-C2F1F29A9A3E}">
      <dgm:prSet/>
      <dgm:spPr/>
      <dgm:t>
        <a:bodyPr/>
        <a:lstStyle/>
        <a:p>
          <a:endParaRPr lang="en-US"/>
        </a:p>
      </dgm:t>
    </dgm:pt>
    <dgm:pt modelId="{3721208A-874D-412F-B32F-F6052C162AC6}">
      <dgm:prSet/>
      <dgm:spPr/>
      <dgm:t>
        <a:bodyPr/>
        <a:lstStyle/>
        <a:p>
          <a:r>
            <a:rPr lang="en-US"/>
            <a:t>Organizational Alignment</a:t>
          </a:r>
        </a:p>
      </dgm:t>
    </dgm:pt>
    <dgm:pt modelId="{DF690BB4-23A5-4915-B820-0A8C71AF2C3A}" type="parTrans" cxnId="{2232F457-E352-48FA-8F30-428E20354BA2}">
      <dgm:prSet/>
      <dgm:spPr/>
      <dgm:t>
        <a:bodyPr/>
        <a:lstStyle/>
        <a:p>
          <a:endParaRPr lang="en-US"/>
        </a:p>
      </dgm:t>
    </dgm:pt>
    <dgm:pt modelId="{EDC5DE15-C233-41DC-BFAD-CE2A20A6DE8D}" type="sibTrans" cxnId="{2232F457-E352-48FA-8F30-428E20354BA2}">
      <dgm:prSet/>
      <dgm:spPr/>
      <dgm:t>
        <a:bodyPr/>
        <a:lstStyle/>
        <a:p>
          <a:endParaRPr lang="en-US"/>
        </a:p>
      </dgm:t>
    </dgm:pt>
    <dgm:pt modelId="{6F9A2E40-CC46-49FB-B700-07848189AB8D}">
      <dgm:prSet/>
      <dgm:spPr/>
      <dgm:t>
        <a:bodyPr/>
        <a:lstStyle/>
        <a:p>
          <a:r>
            <a:rPr lang="en-US"/>
            <a:t>Release functionality faster</a:t>
          </a:r>
        </a:p>
      </dgm:t>
    </dgm:pt>
    <dgm:pt modelId="{131B4B46-90CD-4E3A-B823-DEF8987E27AF}" type="parTrans" cxnId="{2D6DAC50-7C5F-4543-9822-EDB80876C576}">
      <dgm:prSet/>
      <dgm:spPr/>
      <dgm:t>
        <a:bodyPr/>
        <a:lstStyle/>
        <a:p>
          <a:endParaRPr lang="en-US"/>
        </a:p>
      </dgm:t>
    </dgm:pt>
    <dgm:pt modelId="{290B6EA5-45D6-412A-B069-ACC2F0A364E0}" type="sibTrans" cxnId="{2D6DAC50-7C5F-4543-9822-EDB80876C576}">
      <dgm:prSet/>
      <dgm:spPr/>
      <dgm:t>
        <a:bodyPr/>
        <a:lstStyle/>
        <a:p>
          <a:endParaRPr lang="en-US"/>
        </a:p>
      </dgm:t>
    </dgm:pt>
    <dgm:pt modelId="{AD87B166-C49D-4C7F-A164-421B485E4470}">
      <dgm:prSet/>
      <dgm:spPr/>
      <dgm:t>
        <a:bodyPr/>
        <a:lstStyle/>
        <a:p>
          <a:r>
            <a:rPr lang="en-US"/>
            <a:t>Independent scaling</a:t>
          </a:r>
        </a:p>
      </dgm:t>
    </dgm:pt>
    <dgm:pt modelId="{CD91BE08-47E4-40DE-9F59-2CB7DE544D2A}" type="parTrans" cxnId="{8626E45D-D8A1-4AE8-AD74-CD70B59098F3}">
      <dgm:prSet/>
      <dgm:spPr/>
      <dgm:t>
        <a:bodyPr/>
        <a:lstStyle/>
        <a:p>
          <a:endParaRPr lang="en-US"/>
        </a:p>
      </dgm:t>
    </dgm:pt>
    <dgm:pt modelId="{FDC979E2-61DB-43C3-86AC-1EBEC6D18F89}" type="sibTrans" cxnId="{8626E45D-D8A1-4AE8-AD74-CD70B59098F3}">
      <dgm:prSet/>
      <dgm:spPr/>
      <dgm:t>
        <a:bodyPr/>
        <a:lstStyle/>
        <a:p>
          <a:endParaRPr lang="en-US"/>
        </a:p>
      </dgm:t>
    </dgm:pt>
    <dgm:pt modelId="{B8E3AC87-EB77-40E9-A611-EBA3686FDE52}">
      <dgm:prSet/>
      <dgm:spPr/>
      <dgm:t>
        <a:bodyPr/>
        <a:lstStyle/>
        <a:p>
          <a:r>
            <a:rPr lang="en-US"/>
            <a:t>Technology diversity; Adopt Technologies Faster</a:t>
          </a:r>
        </a:p>
      </dgm:t>
    </dgm:pt>
    <dgm:pt modelId="{16983512-419E-429B-95D7-2FA87F695D6B}" type="parTrans" cxnId="{6203B0A8-646E-4B7D-81C9-368841FBADBA}">
      <dgm:prSet/>
      <dgm:spPr/>
      <dgm:t>
        <a:bodyPr/>
        <a:lstStyle/>
        <a:p>
          <a:endParaRPr lang="en-US"/>
        </a:p>
      </dgm:t>
    </dgm:pt>
    <dgm:pt modelId="{2950377F-793C-4C56-AEF5-4B05E2C6EB3E}" type="sibTrans" cxnId="{6203B0A8-646E-4B7D-81C9-368841FBADBA}">
      <dgm:prSet/>
      <dgm:spPr/>
      <dgm:t>
        <a:bodyPr/>
        <a:lstStyle/>
        <a:p>
          <a:endParaRPr lang="en-US"/>
        </a:p>
      </dgm:t>
    </dgm:pt>
    <dgm:pt modelId="{7C0654F4-8C2B-4502-850E-3192114D8BEF}">
      <dgm:prSet/>
      <dgm:spPr/>
      <dgm:t>
        <a:bodyPr/>
        <a:lstStyle/>
        <a:p>
          <a:r>
            <a:rPr lang="en-US"/>
            <a:t>Enable security concern segregation</a:t>
          </a:r>
        </a:p>
      </dgm:t>
    </dgm:pt>
    <dgm:pt modelId="{D31652B4-6353-410E-B9DC-D01FE42A9A6F}" type="parTrans" cxnId="{5482699E-C7B9-4CC2-B33F-E5F187E95E83}">
      <dgm:prSet/>
      <dgm:spPr/>
      <dgm:t>
        <a:bodyPr/>
        <a:lstStyle/>
        <a:p>
          <a:endParaRPr lang="en-US"/>
        </a:p>
      </dgm:t>
    </dgm:pt>
    <dgm:pt modelId="{73CAEF2B-FA6A-4DA2-892B-56659D63B82E}" type="sibTrans" cxnId="{5482699E-C7B9-4CC2-B33F-E5F187E95E83}">
      <dgm:prSet/>
      <dgm:spPr/>
      <dgm:t>
        <a:bodyPr/>
        <a:lstStyle/>
        <a:p>
          <a:endParaRPr lang="en-US"/>
        </a:p>
      </dgm:t>
    </dgm:pt>
    <dgm:pt modelId="{B28AB780-8359-484D-9998-B61EA1B0F109}">
      <dgm:prSet/>
      <dgm:spPr/>
      <dgm:t>
        <a:bodyPr/>
        <a:lstStyle/>
        <a:p>
          <a:r>
            <a:rPr lang="en-US"/>
            <a:t>Enable resiliency by designing failiures</a:t>
          </a:r>
        </a:p>
      </dgm:t>
    </dgm:pt>
    <dgm:pt modelId="{7B4E55BA-FB7F-4208-8955-3CBD10D58356}" type="parTrans" cxnId="{052BEC05-DA1B-4493-8F43-B5DD77D24041}">
      <dgm:prSet/>
      <dgm:spPr/>
      <dgm:t>
        <a:bodyPr/>
        <a:lstStyle/>
        <a:p>
          <a:endParaRPr lang="en-US"/>
        </a:p>
      </dgm:t>
    </dgm:pt>
    <dgm:pt modelId="{85721992-3CA9-4562-980B-7B70CB306C71}" type="sibTrans" cxnId="{052BEC05-DA1B-4493-8F43-B5DD77D24041}">
      <dgm:prSet/>
      <dgm:spPr/>
      <dgm:t>
        <a:bodyPr/>
        <a:lstStyle/>
        <a:p>
          <a:endParaRPr lang="en-US"/>
        </a:p>
      </dgm:t>
    </dgm:pt>
    <dgm:pt modelId="{9378202C-376C-4CAA-9F22-521D4D403466}" type="pres">
      <dgm:prSet presAssocID="{2D7C8089-9A1E-432A-992D-029B1FA43AED}" presName="linear" presStyleCnt="0">
        <dgm:presLayoutVars>
          <dgm:animLvl val="lvl"/>
          <dgm:resizeHandles val="exact"/>
        </dgm:presLayoutVars>
      </dgm:prSet>
      <dgm:spPr/>
    </dgm:pt>
    <dgm:pt modelId="{80AF9143-7DE8-442D-919B-5974D38D0100}" type="pres">
      <dgm:prSet presAssocID="{FB71145E-B4F8-42A4-923F-8156C49D62E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4046EC5-56B2-4C75-98A1-4776F23505D1}" type="pres">
      <dgm:prSet presAssocID="{3CD9927B-E058-4320-A6CE-15D69A9ED0B9}" presName="spacer" presStyleCnt="0"/>
      <dgm:spPr/>
    </dgm:pt>
    <dgm:pt modelId="{8CEBD613-A9C6-47F0-A179-C131B6860F29}" type="pres">
      <dgm:prSet presAssocID="{3721208A-874D-412F-B32F-F6052C162A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21B843C-7D4E-4816-B74A-06EE8C0EDF18}" type="pres">
      <dgm:prSet presAssocID="{EDC5DE15-C233-41DC-BFAD-CE2A20A6DE8D}" presName="spacer" presStyleCnt="0"/>
      <dgm:spPr/>
    </dgm:pt>
    <dgm:pt modelId="{84C07CEB-A50E-4667-B4B8-F372837E2484}" type="pres">
      <dgm:prSet presAssocID="{6F9A2E40-CC46-49FB-B700-07848189AB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B177D12-C625-470B-BEDD-9C66C2234223}" type="pres">
      <dgm:prSet presAssocID="{290B6EA5-45D6-412A-B069-ACC2F0A364E0}" presName="spacer" presStyleCnt="0"/>
      <dgm:spPr/>
    </dgm:pt>
    <dgm:pt modelId="{BCF6C1D5-E1F8-4EF2-95E6-54C035EAEF3E}" type="pres">
      <dgm:prSet presAssocID="{AD87B166-C49D-4C7F-A164-421B485E447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0146C39-B30F-4778-B959-6EB1F1D1EF7A}" type="pres">
      <dgm:prSet presAssocID="{FDC979E2-61DB-43C3-86AC-1EBEC6D18F89}" presName="spacer" presStyleCnt="0"/>
      <dgm:spPr/>
    </dgm:pt>
    <dgm:pt modelId="{D05BAAD2-7C1E-443C-BCCF-9C3748F979F8}" type="pres">
      <dgm:prSet presAssocID="{B8E3AC87-EB77-40E9-A611-EBA3686FDE5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F83BB62-BE5D-469C-91AA-04E34E613246}" type="pres">
      <dgm:prSet presAssocID="{2950377F-793C-4C56-AEF5-4B05E2C6EB3E}" presName="spacer" presStyleCnt="0"/>
      <dgm:spPr/>
    </dgm:pt>
    <dgm:pt modelId="{45A176E6-790C-4FAA-BB44-32428A81E53E}" type="pres">
      <dgm:prSet presAssocID="{7C0654F4-8C2B-4502-850E-3192114D8BE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7737C65-2E97-422D-814E-61BE6D212BB6}" type="pres">
      <dgm:prSet presAssocID="{73CAEF2B-FA6A-4DA2-892B-56659D63B82E}" presName="spacer" presStyleCnt="0"/>
      <dgm:spPr/>
    </dgm:pt>
    <dgm:pt modelId="{F4115392-1A01-4C4C-8EE9-B55DBB701B72}" type="pres">
      <dgm:prSet presAssocID="{B28AB780-8359-484D-9998-B61EA1B0F10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52BEC05-DA1B-4493-8F43-B5DD77D24041}" srcId="{2D7C8089-9A1E-432A-992D-029B1FA43AED}" destId="{B28AB780-8359-484D-9998-B61EA1B0F109}" srcOrd="6" destOrd="0" parTransId="{7B4E55BA-FB7F-4208-8955-3CBD10D58356}" sibTransId="{85721992-3CA9-4562-980B-7B70CB306C71}"/>
    <dgm:cxn modelId="{ACCDBB15-6F34-469A-B6E9-8FA65BBCA6C3}" type="presOf" srcId="{B28AB780-8359-484D-9998-B61EA1B0F109}" destId="{F4115392-1A01-4C4C-8EE9-B55DBB701B72}" srcOrd="0" destOrd="0" presId="urn:microsoft.com/office/officeart/2005/8/layout/vList2"/>
    <dgm:cxn modelId="{8626E45D-D8A1-4AE8-AD74-CD70B59098F3}" srcId="{2D7C8089-9A1E-432A-992D-029B1FA43AED}" destId="{AD87B166-C49D-4C7F-A164-421B485E4470}" srcOrd="3" destOrd="0" parTransId="{CD91BE08-47E4-40DE-9F59-2CB7DE544D2A}" sibTransId="{FDC979E2-61DB-43C3-86AC-1EBEC6D18F89}"/>
    <dgm:cxn modelId="{5107AC45-A169-4BFA-B2FA-8EB4DD74B0CD}" type="presOf" srcId="{2D7C8089-9A1E-432A-992D-029B1FA43AED}" destId="{9378202C-376C-4CAA-9F22-521D4D403466}" srcOrd="0" destOrd="0" presId="urn:microsoft.com/office/officeart/2005/8/layout/vList2"/>
    <dgm:cxn modelId="{2D6DAC50-7C5F-4543-9822-EDB80876C576}" srcId="{2D7C8089-9A1E-432A-992D-029B1FA43AED}" destId="{6F9A2E40-CC46-49FB-B700-07848189AB8D}" srcOrd="2" destOrd="0" parTransId="{131B4B46-90CD-4E3A-B823-DEF8987E27AF}" sibTransId="{290B6EA5-45D6-412A-B069-ACC2F0A364E0}"/>
    <dgm:cxn modelId="{5BDB5056-3540-4E4A-B08C-04433EC404D8}" type="presOf" srcId="{FB71145E-B4F8-42A4-923F-8156C49D62E0}" destId="{80AF9143-7DE8-442D-919B-5974D38D0100}" srcOrd="0" destOrd="0" presId="urn:microsoft.com/office/officeart/2005/8/layout/vList2"/>
    <dgm:cxn modelId="{2193E056-B3B9-48CC-AB25-C2F1F29A9A3E}" srcId="{2D7C8089-9A1E-432A-992D-029B1FA43AED}" destId="{FB71145E-B4F8-42A4-923F-8156C49D62E0}" srcOrd="0" destOrd="0" parTransId="{284D8EBF-0790-4354-89F7-F5D2751B43A6}" sibTransId="{3CD9927B-E058-4320-A6CE-15D69A9ED0B9}"/>
    <dgm:cxn modelId="{2232F457-E352-48FA-8F30-428E20354BA2}" srcId="{2D7C8089-9A1E-432A-992D-029B1FA43AED}" destId="{3721208A-874D-412F-B32F-F6052C162AC6}" srcOrd="1" destOrd="0" parTransId="{DF690BB4-23A5-4915-B820-0A8C71AF2C3A}" sibTransId="{EDC5DE15-C233-41DC-BFAD-CE2A20A6DE8D}"/>
    <dgm:cxn modelId="{5482699E-C7B9-4CC2-B33F-E5F187E95E83}" srcId="{2D7C8089-9A1E-432A-992D-029B1FA43AED}" destId="{7C0654F4-8C2B-4502-850E-3192114D8BEF}" srcOrd="5" destOrd="0" parTransId="{D31652B4-6353-410E-B9DC-D01FE42A9A6F}" sibTransId="{73CAEF2B-FA6A-4DA2-892B-56659D63B82E}"/>
    <dgm:cxn modelId="{6203B0A8-646E-4B7D-81C9-368841FBADBA}" srcId="{2D7C8089-9A1E-432A-992D-029B1FA43AED}" destId="{B8E3AC87-EB77-40E9-A611-EBA3686FDE52}" srcOrd="4" destOrd="0" parTransId="{16983512-419E-429B-95D7-2FA87F695D6B}" sibTransId="{2950377F-793C-4C56-AEF5-4B05E2C6EB3E}"/>
    <dgm:cxn modelId="{587423C0-1C96-46D6-8AAE-7F6BAAC04ACD}" type="presOf" srcId="{B8E3AC87-EB77-40E9-A611-EBA3686FDE52}" destId="{D05BAAD2-7C1E-443C-BCCF-9C3748F979F8}" srcOrd="0" destOrd="0" presId="urn:microsoft.com/office/officeart/2005/8/layout/vList2"/>
    <dgm:cxn modelId="{2B178FCE-A8D6-42B8-AE4D-DFA1E66033EC}" type="presOf" srcId="{6F9A2E40-CC46-49FB-B700-07848189AB8D}" destId="{84C07CEB-A50E-4667-B4B8-F372837E2484}" srcOrd="0" destOrd="0" presId="urn:microsoft.com/office/officeart/2005/8/layout/vList2"/>
    <dgm:cxn modelId="{12FB92CF-1280-421B-8C47-25B572B85BE0}" type="presOf" srcId="{3721208A-874D-412F-B32F-F6052C162AC6}" destId="{8CEBD613-A9C6-47F0-A179-C131B6860F29}" srcOrd="0" destOrd="0" presId="urn:microsoft.com/office/officeart/2005/8/layout/vList2"/>
    <dgm:cxn modelId="{91AF2FDF-5A5E-4340-AB39-B5E11788B96C}" type="presOf" srcId="{7C0654F4-8C2B-4502-850E-3192114D8BEF}" destId="{45A176E6-790C-4FAA-BB44-32428A81E53E}" srcOrd="0" destOrd="0" presId="urn:microsoft.com/office/officeart/2005/8/layout/vList2"/>
    <dgm:cxn modelId="{2164F1FA-608A-4FA1-A2E9-1638D8F8FAC5}" type="presOf" srcId="{AD87B166-C49D-4C7F-A164-421B485E4470}" destId="{BCF6C1D5-E1F8-4EF2-95E6-54C035EAEF3E}" srcOrd="0" destOrd="0" presId="urn:microsoft.com/office/officeart/2005/8/layout/vList2"/>
    <dgm:cxn modelId="{2E763395-532B-4E91-ABE7-FB902DCCA39B}" type="presParOf" srcId="{9378202C-376C-4CAA-9F22-521D4D403466}" destId="{80AF9143-7DE8-442D-919B-5974D38D0100}" srcOrd="0" destOrd="0" presId="urn:microsoft.com/office/officeart/2005/8/layout/vList2"/>
    <dgm:cxn modelId="{49B8B021-DA4C-4FD6-8052-A4AB405BE011}" type="presParOf" srcId="{9378202C-376C-4CAA-9F22-521D4D403466}" destId="{84046EC5-56B2-4C75-98A1-4776F23505D1}" srcOrd="1" destOrd="0" presId="urn:microsoft.com/office/officeart/2005/8/layout/vList2"/>
    <dgm:cxn modelId="{F64E9549-D568-49EE-B41B-7829D09EB85A}" type="presParOf" srcId="{9378202C-376C-4CAA-9F22-521D4D403466}" destId="{8CEBD613-A9C6-47F0-A179-C131B6860F29}" srcOrd="2" destOrd="0" presId="urn:microsoft.com/office/officeart/2005/8/layout/vList2"/>
    <dgm:cxn modelId="{7B9A3A84-9C9E-467F-97AD-0D5B1673C3C5}" type="presParOf" srcId="{9378202C-376C-4CAA-9F22-521D4D403466}" destId="{021B843C-7D4E-4816-B74A-06EE8C0EDF18}" srcOrd="3" destOrd="0" presId="urn:microsoft.com/office/officeart/2005/8/layout/vList2"/>
    <dgm:cxn modelId="{E7AC0CF2-74FB-4363-9D56-56FC9F5D2C5F}" type="presParOf" srcId="{9378202C-376C-4CAA-9F22-521D4D403466}" destId="{84C07CEB-A50E-4667-B4B8-F372837E2484}" srcOrd="4" destOrd="0" presId="urn:microsoft.com/office/officeart/2005/8/layout/vList2"/>
    <dgm:cxn modelId="{08EB0848-A2A0-4A79-95FA-6355EAD83F26}" type="presParOf" srcId="{9378202C-376C-4CAA-9F22-521D4D403466}" destId="{EB177D12-C625-470B-BEDD-9C66C2234223}" srcOrd="5" destOrd="0" presId="urn:microsoft.com/office/officeart/2005/8/layout/vList2"/>
    <dgm:cxn modelId="{691BEC86-2E81-4E97-95B8-AD44A311EED4}" type="presParOf" srcId="{9378202C-376C-4CAA-9F22-521D4D403466}" destId="{BCF6C1D5-E1F8-4EF2-95E6-54C035EAEF3E}" srcOrd="6" destOrd="0" presId="urn:microsoft.com/office/officeart/2005/8/layout/vList2"/>
    <dgm:cxn modelId="{1763DE54-D58D-4288-A789-1F2874A116D9}" type="presParOf" srcId="{9378202C-376C-4CAA-9F22-521D4D403466}" destId="{40146C39-B30F-4778-B959-6EB1F1D1EF7A}" srcOrd="7" destOrd="0" presId="urn:microsoft.com/office/officeart/2005/8/layout/vList2"/>
    <dgm:cxn modelId="{687B6AF2-137E-4CB4-83D2-C03BE3B6F1B2}" type="presParOf" srcId="{9378202C-376C-4CAA-9F22-521D4D403466}" destId="{D05BAAD2-7C1E-443C-BCCF-9C3748F979F8}" srcOrd="8" destOrd="0" presId="urn:microsoft.com/office/officeart/2005/8/layout/vList2"/>
    <dgm:cxn modelId="{5D8922EB-A3BD-4F13-AFEF-764B26E611A5}" type="presParOf" srcId="{9378202C-376C-4CAA-9F22-521D4D403466}" destId="{8F83BB62-BE5D-469C-91AA-04E34E613246}" srcOrd="9" destOrd="0" presId="urn:microsoft.com/office/officeart/2005/8/layout/vList2"/>
    <dgm:cxn modelId="{9A496C75-E667-400D-B178-0DE91B10B4EF}" type="presParOf" srcId="{9378202C-376C-4CAA-9F22-521D4D403466}" destId="{45A176E6-790C-4FAA-BB44-32428A81E53E}" srcOrd="10" destOrd="0" presId="urn:microsoft.com/office/officeart/2005/8/layout/vList2"/>
    <dgm:cxn modelId="{797EC43F-E2C4-493B-B3F1-047EEACCA264}" type="presParOf" srcId="{9378202C-376C-4CAA-9F22-521D4D403466}" destId="{77737C65-2E97-422D-814E-61BE6D212BB6}" srcOrd="11" destOrd="0" presId="urn:microsoft.com/office/officeart/2005/8/layout/vList2"/>
    <dgm:cxn modelId="{7ED0192E-A343-4601-B074-4C25DFA6217A}" type="presParOf" srcId="{9378202C-376C-4CAA-9F22-521D4D403466}" destId="{F4115392-1A01-4C4C-8EE9-B55DBB701B7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1AC4D-6D7E-40CB-A6F1-C88A324918D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558C48-A128-470A-AC27-98D149BFC729}">
      <dgm:prSet/>
      <dgm:spPr/>
      <dgm:t>
        <a:bodyPr/>
        <a:lstStyle/>
        <a:p>
          <a:r>
            <a:rPr lang="en-US"/>
            <a:t>Automation</a:t>
          </a:r>
        </a:p>
      </dgm:t>
    </dgm:pt>
    <dgm:pt modelId="{3D1D6AC4-F547-4A07-8469-8F1B85B4A9E0}" type="parTrans" cxnId="{FEBA3420-DEA1-47D7-855E-7C3B03AB210A}">
      <dgm:prSet/>
      <dgm:spPr/>
      <dgm:t>
        <a:bodyPr/>
        <a:lstStyle/>
        <a:p>
          <a:endParaRPr lang="en-US"/>
        </a:p>
      </dgm:t>
    </dgm:pt>
    <dgm:pt modelId="{E3940213-2E06-4E5F-937B-C26B0411BAB2}" type="sibTrans" cxnId="{FEBA3420-DEA1-47D7-855E-7C3B03AB210A}">
      <dgm:prSet/>
      <dgm:spPr/>
      <dgm:t>
        <a:bodyPr/>
        <a:lstStyle/>
        <a:p>
          <a:endParaRPr lang="en-US"/>
        </a:p>
      </dgm:t>
    </dgm:pt>
    <dgm:pt modelId="{A354DBD6-2F51-4835-AB9F-2ABD7C5D339E}">
      <dgm:prSet/>
      <dgm:spPr/>
      <dgm:t>
        <a:bodyPr/>
        <a:lstStyle/>
        <a:p>
          <a:r>
            <a:rPr lang="en-US"/>
            <a:t>High Cohesion</a:t>
          </a:r>
        </a:p>
      </dgm:t>
    </dgm:pt>
    <dgm:pt modelId="{B6ED819F-A651-4E3D-BD93-E480EF6B62D5}" type="parTrans" cxnId="{9B65D696-70D5-4954-9C92-AAB7C4D4ACA3}">
      <dgm:prSet/>
      <dgm:spPr/>
      <dgm:t>
        <a:bodyPr/>
        <a:lstStyle/>
        <a:p>
          <a:endParaRPr lang="en-US"/>
        </a:p>
      </dgm:t>
    </dgm:pt>
    <dgm:pt modelId="{E3C087E2-92C0-4E98-9708-BE582736C7A8}" type="sibTrans" cxnId="{9B65D696-70D5-4954-9C92-AAB7C4D4ACA3}">
      <dgm:prSet/>
      <dgm:spPr/>
      <dgm:t>
        <a:bodyPr/>
        <a:lstStyle/>
        <a:p>
          <a:endParaRPr lang="en-US"/>
        </a:p>
      </dgm:t>
    </dgm:pt>
    <dgm:pt modelId="{1FC1CAE7-A030-4E15-8C86-2ABC3B83D9D5}">
      <dgm:prSet/>
      <dgm:spPr/>
      <dgm:t>
        <a:bodyPr/>
        <a:lstStyle/>
        <a:p>
          <a:r>
            <a:rPr lang="en-US"/>
            <a:t>Loose coupling</a:t>
          </a:r>
        </a:p>
      </dgm:t>
    </dgm:pt>
    <dgm:pt modelId="{B7ACC75E-939E-473F-9837-D7E27E53E193}" type="parTrans" cxnId="{B91B9205-F870-44DA-9D7B-3B6DFC0EC022}">
      <dgm:prSet/>
      <dgm:spPr/>
      <dgm:t>
        <a:bodyPr/>
        <a:lstStyle/>
        <a:p>
          <a:endParaRPr lang="en-US"/>
        </a:p>
      </dgm:t>
    </dgm:pt>
    <dgm:pt modelId="{50DA518B-E6B2-473E-91A4-9B0999A552EA}" type="sibTrans" cxnId="{B91B9205-F870-44DA-9D7B-3B6DFC0EC022}">
      <dgm:prSet/>
      <dgm:spPr/>
      <dgm:t>
        <a:bodyPr/>
        <a:lstStyle/>
        <a:p>
          <a:endParaRPr lang="en-US"/>
        </a:p>
      </dgm:t>
    </dgm:pt>
    <dgm:pt modelId="{1E427C1E-BB3E-4963-844B-107A1179FCE8}">
      <dgm:prSet/>
      <dgm:spPr/>
      <dgm:t>
        <a:bodyPr/>
        <a:lstStyle/>
        <a:p>
          <a:r>
            <a:rPr lang="en-US" dirty="0"/>
            <a:t>Stable versioned APIs (Maturity)</a:t>
          </a:r>
        </a:p>
      </dgm:t>
    </dgm:pt>
    <dgm:pt modelId="{0BA907EE-AA26-4DB7-B534-A9095457CA36}" type="parTrans" cxnId="{C4B39E1C-89D8-432E-B9A1-9AB05D148CB3}">
      <dgm:prSet/>
      <dgm:spPr/>
      <dgm:t>
        <a:bodyPr/>
        <a:lstStyle/>
        <a:p>
          <a:endParaRPr lang="en-US"/>
        </a:p>
      </dgm:t>
    </dgm:pt>
    <dgm:pt modelId="{868D8F3B-6F93-4CB0-B837-188ADB4365C6}" type="sibTrans" cxnId="{C4B39E1C-89D8-432E-B9A1-9AB05D148CB3}">
      <dgm:prSet/>
      <dgm:spPr/>
      <dgm:t>
        <a:bodyPr/>
        <a:lstStyle/>
        <a:p>
          <a:endParaRPr lang="en-US"/>
        </a:p>
      </dgm:t>
    </dgm:pt>
    <dgm:pt modelId="{36F496AC-84DC-401E-B494-D94714F9A03B}" type="pres">
      <dgm:prSet presAssocID="{DF61AC4D-6D7E-40CB-A6F1-C88A324918DC}" presName="linear" presStyleCnt="0">
        <dgm:presLayoutVars>
          <dgm:dir/>
          <dgm:animLvl val="lvl"/>
          <dgm:resizeHandles val="exact"/>
        </dgm:presLayoutVars>
      </dgm:prSet>
      <dgm:spPr/>
    </dgm:pt>
    <dgm:pt modelId="{C716D164-DBFD-451E-B4CE-F1B41193DC65}" type="pres">
      <dgm:prSet presAssocID="{37558C48-A128-470A-AC27-98D149BFC729}" presName="parentLin" presStyleCnt="0"/>
      <dgm:spPr/>
    </dgm:pt>
    <dgm:pt modelId="{1B99505C-CB21-48A4-8112-A64A41C978D5}" type="pres">
      <dgm:prSet presAssocID="{37558C48-A128-470A-AC27-98D149BFC729}" presName="parentLeftMargin" presStyleLbl="node1" presStyleIdx="0" presStyleCnt="4"/>
      <dgm:spPr/>
    </dgm:pt>
    <dgm:pt modelId="{42817ADF-C095-4A55-8FB5-D456E011E494}" type="pres">
      <dgm:prSet presAssocID="{37558C48-A128-470A-AC27-98D149BFC7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E8D814-E116-4925-A694-E9A9311FABC9}" type="pres">
      <dgm:prSet presAssocID="{37558C48-A128-470A-AC27-98D149BFC729}" presName="negativeSpace" presStyleCnt="0"/>
      <dgm:spPr/>
    </dgm:pt>
    <dgm:pt modelId="{116ACE7A-EFA1-4CEE-A155-17D4356F361E}" type="pres">
      <dgm:prSet presAssocID="{37558C48-A128-470A-AC27-98D149BFC729}" presName="childText" presStyleLbl="conFgAcc1" presStyleIdx="0" presStyleCnt="4">
        <dgm:presLayoutVars>
          <dgm:bulletEnabled val="1"/>
        </dgm:presLayoutVars>
      </dgm:prSet>
      <dgm:spPr/>
    </dgm:pt>
    <dgm:pt modelId="{D4411AA2-5C4D-4B22-B879-832549163686}" type="pres">
      <dgm:prSet presAssocID="{E3940213-2E06-4E5F-937B-C26B0411BAB2}" presName="spaceBetweenRectangles" presStyleCnt="0"/>
      <dgm:spPr/>
    </dgm:pt>
    <dgm:pt modelId="{C88F9FD5-836C-4130-A4D9-476D9B0EF930}" type="pres">
      <dgm:prSet presAssocID="{A354DBD6-2F51-4835-AB9F-2ABD7C5D339E}" presName="parentLin" presStyleCnt="0"/>
      <dgm:spPr/>
    </dgm:pt>
    <dgm:pt modelId="{8DD56A71-C809-43CA-AEE5-ADECE799BC53}" type="pres">
      <dgm:prSet presAssocID="{A354DBD6-2F51-4835-AB9F-2ABD7C5D339E}" presName="parentLeftMargin" presStyleLbl="node1" presStyleIdx="0" presStyleCnt="4"/>
      <dgm:spPr/>
    </dgm:pt>
    <dgm:pt modelId="{5089CCE3-ECA3-44DA-B771-AA3422451E90}" type="pres">
      <dgm:prSet presAssocID="{A354DBD6-2F51-4835-AB9F-2ABD7C5D33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BFB051-8B38-4E2A-A0D3-6D1F61B21D81}" type="pres">
      <dgm:prSet presAssocID="{A354DBD6-2F51-4835-AB9F-2ABD7C5D339E}" presName="negativeSpace" presStyleCnt="0"/>
      <dgm:spPr/>
    </dgm:pt>
    <dgm:pt modelId="{5B78561B-3DB2-4F0C-B656-C90647D5D261}" type="pres">
      <dgm:prSet presAssocID="{A354DBD6-2F51-4835-AB9F-2ABD7C5D339E}" presName="childText" presStyleLbl="conFgAcc1" presStyleIdx="1" presStyleCnt="4">
        <dgm:presLayoutVars>
          <dgm:bulletEnabled val="1"/>
        </dgm:presLayoutVars>
      </dgm:prSet>
      <dgm:spPr/>
    </dgm:pt>
    <dgm:pt modelId="{548D508B-6D7B-4546-B3F8-27FB830EA2CF}" type="pres">
      <dgm:prSet presAssocID="{E3C087E2-92C0-4E98-9708-BE582736C7A8}" presName="spaceBetweenRectangles" presStyleCnt="0"/>
      <dgm:spPr/>
    </dgm:pt>
    <dgm:pt modelId="{67D67F8F-B779-498F-AD8B-E07C998C03D2}" type="pres">
      <dgm:prSet presAssocID="{1FC1CAE7-A030-4E15-8C86-2ABC3B83D9D5}" presName="parentLin" presStyleCnt="0"/>
      <dgm:spPr/>
    </dgm:pt>
    <dgm:pt modelId="{2E32B90E-DED1-41CB-8760-65523A881085}" type="pres">
      <dgm:prSet presAssocID="{1FC1CAE7-A030-4E15-8C86-2ABC3B83D9D5}" presName="parentLeftMargin" presStyleLbl="node1" presStyleIdx="1" presStyleCnt="4"/>
      <dgm:spPr/>
    </dgm:pt>
    <dgm:pt modelId="{79900DF0-A16A-4B1C-B713-F733A9912DD8}" type="pres">
      <dgm:prSet presAssocID="{1FC1CAE7-A030-4E15-8C86-2ABC3B83D9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E51616-968A-41DE-BC88-8515057DD581}" type="pres">
      <dgm:prSet presAssocID="{1FC1CAE7-A030-4E15-8C86-2ABC3B83D9D5}" presName="negativeSpace" presStyleCnt="0"/>
      <dgm:spPr/>
    </dgm:pt>
    <dgm:pt modelId="{BF0F390C-8032-40CD-BAD6-D1D292C61654}" type="pres">
      <dgm:prSet presAssocID="{1FC1CAE7-A030-4E15-8C86-2ABC3B83D9D5}" presName="childText" presStyleLbl="conFgAcc1" presStyleIdx="2" presStyleCnt="4">
        <dgm:presLayoutVars>
          <dgm:bulletEnabled val="1"/>
        </dgm:presLayoutVars>
      </dgm:prSet>
      <dgm:spPr/>
    </dgm:pt>
    <dgm:pt modelId="{FB1A9A48-9D68-499B-80F9-653135C5B06E}" type="pres">
      <dgm:prSet presAssocID="{50DA518B-E6B2-473E-91A4-9B0999A552EA}" presName="spaceBetweenRectangles" presStyleCnt="0"/>
      <dgm:spPr/>
    </dgm:pt>
    <dgm:pt modelId="{DF486084-1B5A-4C93-94ED-77BA14C826B4}" type="pres">
      <dgm:prSet presAssocID="{1E427C1E-BB3E-4963-844B-107A1179FCE8}" presName="parentLin" presStyleCnt="0"/>
      <dgm:spPr/>
    </dgm:pt>
    <dgm:pt modelId="{D1F87250-3142-495C-B620-097241BD913C}" type="pres">
      <dgm:prSet presAssocID="{1E427C1E-BB3E-4963-844B-107A1179FCE8}" presName="parentLeftMargin" presStyleLbl="node1" presStyleIdx="2" presStyleCnt="4"/>
      <dgm:spPr/>
    </dgm:pt>
    <dgm:pt modelId="{EB92DAF2-F3CE-42CC-8255-2C09077F092A}" type="pres">
      <dgm:prSet presAssocID="{1E427C1E-BB3E-4963-844B-107A1179FCE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C14D5AB-62A2-4D01-BBE2-B9D1B30B0589}" type="pres">
      <dgm:prSet presAssocID="{1E427C1E-BB3E-4963-844B-107A1179FCE8}" presName="negativeSpace" presStyleCnt="0"/>
      <dgm:spPr/>
    </dgm:pt>
    <dgm:pt modelId="{7B6DC8D6-1B06-4EAB-8771-FAC34EC8A8F3}" type="pres">
      <dgm:prSet presAssocID="{1E427C1E-BB3E-4963-844B-107A1179FCE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91B9205-F870-44DA-9D7B-3B6DFC0EC022}" srcId="{DF61AC4D-6D7E-40CB-A6F1-C88A324918DC}" destId="{1FC1CAE7-A030-4E15-8C86-2ABC3B83D9D5}" srcOrd="2" destOrd="0" parTransId="{B7ACC75E-939E-473F-9837-D7E27E53E193}" sibTransId="{50DA518B-E6B2-473E-91A4-9B0999A552EA}"/>
    <dgm:cxn modelId="{C4B39E1C-89D8-432E-B9A1-9AB05D148CB3}" srcId="{DF61AC4D-6D7E-40CB-A6F1-C88A324918DC}" destId="{1E427C1E-BB3E-4963-844B-107A1179FCE8}" srcOrd="3" destOrd="0" parTransId="{0BA907EE-AA26-4DB7-B534-A9095457CA36}" sibTransId="{868D8F3B-6F93-4CB0-B837-188ADB4365C6}"/>
    <dgm:cxn modelId="{FEBA3420-DEA1-47D7-855E-7C3B03AB210A}" srcId="{DF61AC4D-6D7E-40CB-A6F1-C88A324918DC}" destId="{37558C48-A128-470A-AC27-98D149BFC729}" srcOrd="0" destOrd="0" parTransId="{3D1D6AC4-F547-4A07-8469-8F1B85B4A9E0}" sibTransId="{E3940213-2E06-4E5F-937B-C26B0411BAB2}"/>
    <dgm:cxn modelId="{6D118D24-CBD9-484E-B5B3-CBF79761EAE3}" type="presOf" srcId="{1E427C1E-BB3E-4963-844B-107A1179FCE8}" destId="{EB92DAF2-F3CE-42CC-8255-2C09077F092A}" srcOrd="1" destOrd="0" presId="urn:microsoft.com/office/officeart/2005/8/layout/list1"/>
    <dgm:cxn modelId="{2B8F4151-1069-4ABD-9E4C-D5D211E45AA8}" type="presOf" srcId="{A354DBD6-2F51-4835-AB9F-2ABD7C5D339E}" destId="{8DD56A71-C809-43CA-AEE5-ADECE799BC53}" srcOrd="0" destOrd="0" presId="urn:microsoft.com/office/officeart/2005/8/layout/list1"/>
    <dgm:cxn modelId="{9E461175-C098-4A00-99AD-222827A55C40}" type="presOf" srcId="{A354DBD6-2F51-4835-AB9F-2ABD7C5D339E}" destId="{5089CCE3-ECA3-44DA-B771-AA3422451E90}" srcOrd="1" destOrd="0" presId="urn:microsoft.com/office/officeart/2005/8/layout/list1"/>
    <dgm:cxn modelId="{9B65D696-70D5-4954-9C92-AAB7C4D4ACA3}" srcId="{DF61AC4D-6D7E-40CB-A6F1-C88A324918DC}" destId="{A354DBD6-2F51-4835-AB9F-2ABD7C5D339E}" srcOrd="1" destOrd="0" parTransId="{B6ED819F-A651-4E3D-BD93-E480EF6B62D5}" sibTransId="{E3C087E2-92C0-4E98-9708-BE582736C7A8}"/>
    <dgm:cxn modelId="{20EDB3B8-06D6-470C-9D4D-A0000EEC6C79}" type="presOf" srcId="{1FC1CAE7-A030-4E15-8C86-2ABC3B83D9D5}" destId="{79900DF0-A16A-4B1C-B713-F733A9912DD8}" srcOrd="1" destOrd="0" presId="urn:microsoft.com/office/officeart/2005/8/layout/list1"/>
    <dgm:cxn modelId="{74CBA7DE-898A-4A41-8FA1-5A1E27DF05A2}" type="presOf" srcId="{DF61AC4D-6D7E-40CB-A6F1-C88A324918DC}" destId="{36F496AC-84DC-401E-B494-D94714F9A03B}" srcOrd="0" destOrd="0" presId="urn:microsoft.com/office/officeart/2005/8/layout/list1"/>
    <dgm:cxn modelId="{98FF5BE5-B261-4488-B76B-7A66143C7C5D}" type="presOf" srcId="{1E427C1E-BB3E-4963-844B-107A1179FCE8}" destId="{D1F87250-3142-495C-B620-097241BD913C}" srcOrd="0" destOrd="0" presId="urn:microsoft.com/office/officeart/2005/8/layout/list1"/>
    <dgm:cxn modelId="{FAD52DED-308D-4887-B0F4-7A64B962B5D7}" type="presOf" srcId="{37558C48-A128-470A-AC27-98D149BFC729}" destId="{1B99505C-CB21-48A4-8112-A64A41C978D5}" srcOrd="0" destOrd="0" presId="urn:microsoft.com/office/officeart/2005/8/layout/list1"/>
    <dgm:cxn modelId="{419EEEF5-5762-47B7-A9F0-24551799C273}" type="presOf" srcId="{1FC1CAE7-A030-4E15-8C86-2ABC3B83D9D5}" destId="{2E32B90E-DED1-41CB-8760-65523A881085}" srcOrd="0" destOrd="0" presId="urn:microsoft.com/office/officeart/2005/8/layout/list1"/>
    <dgm:cxn modelId="{62DBDAFF-D7D0-44AD-9A88-4DFB88894C89}" type="presOf" srcId="{37558C48-A128-470A-AC27-98D149BFC729}" destId="{42817ADF-C095-4A55-8FB5-D456E011E494}" srcOrd="1" destOrd="0" presId="urn:microsoft.com/office/officeart/2005/8/layout/list1"/>
    <dgm:cxn modelId="{AF9F8B2A-FF73-448C-A67C-E3B9F167B90B}" type="presParOf" srcId="{36F496AC-84DC-401E-B494-D94714F9A03B}" destId="{C716D164-DBFD-451E-B4CE-F1B41193DC65}" srcOrd="0" destOrd="0" presId="urn:microsoft.com/office/officeart/2005/8/layout/list1"/>
    <dgm:cxn modelId="{6C6EB9FC-D40E-4155-8AFD-B61869F2C29E}" type="presParOf" srcId="{C716D164-DBFD-451E-B4CE-F1B41193DC65}" destId="{1B99505C-CB21-48A4-8112-A64A41C978D5}" srcOrd="0" destOrd="0" presId="urn:microsoft.com/office/officeart/2005/8/layout/list1"/>
    <dgm:cxn modelId="{52D7EE52-F8EC-4A16-B532-C59565453CF4}" type="presParOf" srcId="{C716D164-DBFD-451E-B4CE-F1B41193DC65}" destId="{42817ADF-C095-4A55-8FB5-D456E011E494}" srcOrd="1" destOrd="0" presId="urn:microsoft.com/office/officeart/2005/8/layout/list1"/>
    <dgm:cxn modelId="{4CA4F24D-0BCD-4E6D-AD9E-F60C7177C8CB}" type="presParOf" srcId="{36F496AC-84DC-401E-B494-D94714F9A03B}" destId="{FFE8D814-E116-4925-A694-E9A9311FABC9}" srcOrd="1" destOrd="0" presId="urn:microsoft.com/office/officeart/2005/8/layout/list1"/>
    <dgm:cxn modelId="{73DED0FB-755F-4011-86C2-2E3E5A780244}" type="presParOf" srcId="{36F496AC-84DC-401E-B494-D94714F9A03B}" destId="{116ACE7A-EFA1-4CEE-A155-17D4356F361E}" srcOrd="2" destOrd="0" presId="urn:microsoft.com/office/officeart/2005/8/layout/list1"/>
    <dgm:cxn modelId="{E915A116-9905-4010-BE12-EAE12CD808C5}" type="presParOf" srcId="{36F496AC-84DC-401E-B494-D94714F9A03B}" destId="{D4411AA2-5C4D-4B22-B879-832549163686}" srcOrd="3" destOrd="0" presId="urn:microsoft.com/office/officeart/2005/8/layout/list1"/>
    <dgm:cxn modelId="{34296166-2657-4D4E-9FC7-BE74CAE155BA}" type="presParOf" srcId="{36F496AC-84DC-401E-B494-D94714F9A03B}" destId="{C88F9FD5-836C-4130-A4D9-476D9B0EF930}" srcOrd="4" destOrd="0" presId="urn:microsoft.com/office/officeart/2005/8/layout/list1"/>
    <dgm:cxn modelId="{99AC0667-3723-4B22-9EFE-0AAC2091CADB}" type="presParOf" srcId="{C88F9FD5-836C-4130-A4D9-476D9B0EF930}" destId="{8DD56A71-C809-43CA-AEE5-ADECE799BC53}" srcOrd="0" destOrd="0" presId="urn:microsoft.com/office/officeart/2005/8/layout/list1"/>
    <dgm:cxn modelId="{83DDFF48-089D-4D5F-8BA3-2B27EAB7CEA4}" type="presParOf" srcId="{C88F9FD5-836C-4130-A4D9-476D9B0EF930}" destId="{5089CCE3-ECA3-44DA-B771-AA3422451E90}" srcOrd="1" destOrd="0" presId="urn:microsoft.com/office/officeart/2005/8/layout/list1"/>
    <dgm:cxn modelId="{71626EC4-FA80-4F93-B651-6EE0719E6720}" type="presParOf" srcId="{36F496AC-84DC-401E-B494-D94714F9A03B}" destId="{EBBFB051-8B38-4E2A-A0D3-6D1F61B21D81}" srcOrd="5" destOrd="0" presId="urn:microsoft.com/office/officeart/2005/8/layout/list1"/>
    <dgm:cxn modelId="{C7C38187-F231-49D1-9F02-8C1CAA93D499}" type="presParOf" srcId="{36F496AC-84DC-401E-B494-D94714F9A03B}" destId="{5B78561B-3DB2-4F0C-B656-C90647D5D261}" srcOrd="6" destOrd="0" presId="urn:microsoft.com/office/officeart/2005/8/layout/list1"/>
    <dgm:cxn modelId="{F6000BB8-3169-413A-97CB-B1B417EC24E9}" type="presParOf" srcId="{36F496AC-84DC-401E-B494-D94714F9A03B}" destId="{548D508B-6D7B-4546-B3F8-27FB830EA2CF}" srcOrd="7" destOrd="0" presId="urn:microsoft.com/office/officeart/2005/8/layout/list1"/>
    <dgm:cxn modelId="{A1486902-C17A-4517-BB69-27BFC1176023}" type="presParOf" srcId="{36F496AC-84DC-401E-B494-D94714F9A03B}" destId="{67D67F8F-B779-498F-AD8B-E07C998C03D2}" srcOrd="8" destOrd="0" presId="urn:microsoft.com/office/officeart/2005/8/layout/list1"/>
    <dgm:cxn modelId="{15B46ABA-1DD8-4167-B7E7-DA975F10125B}" type="presParOf" srcId="{67D67F8F-B779-498F-AD8B-E07C998C03D2}" destId="{2E32B90E-DED1-41CB-8760-65523A881085}" srcOrd="0" destOrd="0" presId="urn:microsoft.com/office/officeart/2005/8/layout/list1"/>
    <dgm:cxn modelId="{EA6B0730-4AB0-48FC-8AE7-7995267FBA3E}" type="presParOf" srcId="{67D67F8F-B779-498F-AD8B-E07C998C03D2}" destId="{79900DF0-A16A-4B1C-B713-F733A9912DD8}" srcOrd="1" destOrd="0" presId="urn:microsoft.com/office/officeart/2005/8/layout/list1"/>
    <dgm:cxn modelId="{E5D8A430-BE1F-4981-9FFE-798DF1E9ED0F}" type="presParOf" srcId="{36F496AC-84DC-401E-B494-D94714F9A03B}" destId="{72E51616-968A-41DE-BC88-8515057DD581}" srcOrd="9" destOrd="0" presId="urn:microsoft.com/office/officeart/2005/8/layout/list1"/>
    <dgm:cxn modelId="{8CADEF3E-C694-46F5-B8BD-974B029DC542}" type="presParOf" srcId="{36F496AC-84DC-401E-B494-D94714F9A03B}" destId="{BF0F390C-8032-40CD-BAD6-D1D292C61654}" srcOrd="10" destOrd="0" presId="urn:microsoft.com/office/officeart/2005/8/layout/list1"/>
    <dgm:cxn modelId="{77ACEA4B-FB49-40D1-A4EF-865E08C5AF47}" type="presParOf" srcId="{36F496AC-84DC-401E-B494-D94714F9A03B}" destId="{FB1A9A48-9D68-499B-80F9-653135C5B06E}" srcOrd="11" destOrd="0" presId="urn:microsoft.com/office/officeart/2005/8/layout/list1"/>
    <dgm:cxn modelId="{514981F2-3705-454F-A47C-77E50AAE4002}" type="presParOf" srcId="{36F496AC-84DC-401E-B494-D94714F9A03B}" destId="{DF486084-1B5A-4C93-94ED-77BA14C826B4}" srcOrd="12" destOrd="0" presId="urn:microsoft.com/office/officeart/2005/8/layout/list1"/>
    <dgm:cxn modelId="{180B575E-59DF-4FC6-A6B6-B1B4F931E039}" type="presParOf" srcId="{DF486084-1B5A-4C93-94ED-77BA14C826B4}" destId="{D1F87250-3142-495C-B620-097241BD913C}" srcOrd="0" destOrd="0" presId="urn:microsoft.com/office/officeart/2005/8/layout/list1"/>
    <dgm:cxn modelId="{4824E8E0-67D0-4F70-94DE-9993BAE8C827}" type="presParOf" srcId="{DF486084-1B5A-4C93-94ED-77BA14C826B4}" destId="{EB92DAF2-F3CE-42CC-8255-2C09077F092A}" srcOrd="1" destOrd="0" presId="urn:microsoft.com/office/officeart/2005/8/layout/list1"/>
    <dgm:cxn modelId="{D8E001FE-8D8F-4A3B-BB4C-C631FB89AD67}" type="presParOf" srcId="{36F496AC-84DC-401E-B494-D94714F9A03B}" destId="{9C14D5AB-62A2-4D01-BBE2-B9D1B30B0589}" srcOrd="13" destOrd="0" presId="urn:microsoft.com/office/officeart/2005/8/layout/list1"/>
    <dgm:cxn modelId="{A3BD6FFB-66FE-4488-AE9F-3B6581B5930C}" type="presParOf" srcId="{36F496AC-84DC-401E-B494-D94714F9A03B}" destId="{7B6DC8D6-1B06-4EAB-8771-FAC34EC8A8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26CF2-8E29-4435-AB7D-275B029427A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18DCFE-157E-481A-B9E7-AD5FB7ECA5EF}">
      <dgm:prSet/>
      <dgm:spPr/>
      <dgm:t>
        <a:bodyPr/>
        <a:lstStyle/>
        <a:p>
          <a:r>
            <a:rPr lang="en-US"/>
            <a:t>Easier to scale individual micro-service</a:t>
          </a:r>
        </a:p>
      </dgm:t>
    </dgm:pt>
    <dgm:pt modelId="{9A90D7F4-7CAA-4E72-B034-C31E29E93085}" type="parTrans" cxnId="{C0B81008-E354-4F88-9BE6-F72E7D1BDF60}">
      <dgm:prSet/>
      <dgm:spPr/>
      <dgm:t>
        <a:bodyPr/>
        <a:lstStyle/>
        <a:p>
          <a:endParaRPr lang="en-US"/>
        </a:p>
      </dgm:t>
    </dgm:pt>
    <dgm:pt modelId="{2DBBD1D8-5185-4C21-AFEE-77E3915512DB}" type="sibTrans" cxnId="{C0B81008-E354-4F88-9BE6-F72E7D1BDF60}">
      <dgm:prSet/>
      <dgm:spPr/>
      <dgm:t>
        <a:bodyPr/>
        <a:lstStyle/>
        <a:p>
          <a:endParaRPr lang="en-US"/>
        </a:p>
      </dgm:t>
    </dgm:pt>
    <dgm:pt modelId="{631E9733-C904-475E-9EBE-8E3D9940DDDF}">
      <dgm:prSet/>
      <dgm:spPr/>
      <dgm:t>
        <a:bodyPr/>
        <a:lstStyle/>
        <a:p>
          <a:r>
            <a:rPr lang="en-US"/>
            <a:t>Rapid build/test/release cycles</a:t>
          </a:r>
        </a:p>
      </dgm:t>
    </dgm:pt>
    <dgm:pt modelId="{3E625A31-7284-49E9-9DD9-C40073810795}" type="parTrans" cxnId="{4794F481-3022-435D-B7FE-F169B780D60B}">
      <dgm:prSet/>
      <dgm:spPr/>
      <dgm:t>
        <a:bodyPr/>
        <a:lstStyle/>
        <a:p>
          <a:endParaRPr lang="en-US"/>
        </a:p>
      </dgm:t>
    </dgm:pt>
    <dgm:pt modelId="{1509FDD2-9E46-4399-BF61-1370ADE6D39A}" type="sibTrans" cxnId="{4794F481-3022-435D-B7FE-F169B780D60B}">
      <dgm:prSet/>
      <dgm:spPr/>
      <dgm:t>
        <a:bodyPr/>
        <a:lstStyle/>
        <a:p>
          <a:endParaRPr lang="en-US"/>
        </a:p>
      </dgm:t>
    </dgm:pt>
    <dgm:pt modelId="{221EDAF1-02DB-4251-B70D-51AA885E6841}">
      <dgm:prSet/>
      <dgm:spPr/>
      <dgm:t>
        <a:bodyPr/>
        <a:lstStyle/>
        <a:p>
          <a:r>
            <a:rPr lang="en-US"/>
            <a:t>Easier to maintain and evolve systems</a:t>
          </a:r>
        </a:p>
      </dgm:t>
    </dgm:pt>
    <dgm:pt modelId="{3DD73EA0-0D97-4374-BB5E-B44638491A34}" type="parTrans" cxnId="{814A90FB-09C6-46E9-9F6D-C261D95FA622}">
      <dgm:prSet/>
      <dgm:spPr/>
      <dgm:t>
        <a:bodyPr/>
        <a:lstStyle/>
        <a:p>
          <a:endParaRPr lang="en-US"/>
        </a:p>
      </dgm:t>
    </dgm:pt>
    <dgm:pt modelId="{E92F88C8-673B-432A-AC88-25F0BD9AA790}" type="sibTrans" cxnId="{814A90FB-09C6-46E9-9F6D-C261D95FA622}">
      <dgm:prSet/>
      <dgm:spPr/>
      <dgm:t>
        <a:bodyPr/>
        <a:lstStyle/>
        <a:p>
          <a:endParaRPr lang="en-US"/>
        </a:p>
      </dgm:t>
    </dgm:pt>
    <dgm:pt modelId="{4534F735-D027-4C18-AB3A-DDF2EB1FA5ED}">
      <dgm:prSet/>
      <dgm:spPr/>
      <dgm:t>
        <a:bodyPr/>
        <a:lstStyle/>
        <a:p>
          <a:r>
            <a:rPr lang="en-US"/>
            <a:t>New releases takes minutes</a:t>
          </a:r>
        </a:p>
      </dgm:t>
    </dgm:pt>
    <dgm:pt modelId="{7957DD25-BBDE-464B-B8C7-557B7DA11373}" type="parTrans" cxnId="{5C90308D-25CE-4F0D-B09E-D7BF4094F6FF}">
      <dgm:prSet/>
      <dgm:spPr/>
      <dgm:t>
        <a:bodyPr/>
        <a:lstStyle/>
        <a:p>
          <a:endParaRPr lang="en-US"/>
        </a:p>
      </dgm:t>
    </dgm:pt>
    <dgm:pt modelId="{B5A831F9-B603-4719-BEFF-895730490B0B}" type="sibTrans" cxnId="{5C90308D-25CE-4F0D-B09E-D7BF4094F6FF}">
      <dgm:prSet/>
      <dgm:spPr/>
      <dgm:t>
        <a:bodyPr/>
        <a:lstStyle/>
        <a:p>
          <a:endParaRPr lang="en-US"/>
        </a:p>
      </dgm:t>
    </dgm:pt>
    <dgm:pt modelId="{F23FB5F4-CCA6-4CCE-900E-F31FAD733A59}">
      <dgm:prSet/>
      <dgm:spPr/>
      <dgm:t>
        <a:bodyPr/>
        <a:lstStyle/>
        <a:p>
          <a:r>
            <a:rPr lang="en-US"/>
            <a:t>Short time to add new features</a:t>
          </a:r>
        </a:p>
      </dgm:t>
    </dgm:pt>
    <dgm:pt modelId="{A5AC21A8-74D4-45F6-BA4B-1C3E282D5417}" type="parTrans" cxnId="{055B0F3D-A20B-4797-9CE2-BC20EACCD3C0}">
      <dgm:prSet/>
      <dgm:spPr/>
      <dgm:t>
        <a:bodyPr/>
        <a:lstStyle/>
        <a:p>
          <a:endParaRPr lang="en-US"/>
        </a:p>
      </dgm:t>
    </dgm:pt>
    <dgm:pt modelId="{74B49679-9AD2-4E4E-AAE6-3CC82D64426D}" type="sibTrans" cxnId="{055B0F3D-A20B-4797-9CE2-BC20EACCD3C0}">
      <dgm:prSet/>
      <dgm:spPr/>
      <dgm:t>
        <a:bodyPr/>
        <a:lstStyle/>
        <a:p>
          <a:endParaRPr lang="en-US"/>
        </a:p>
      </dgm:t>
    </dgm:pt>
    <dgm:pt modelId="{D65B15BF-75EC-40E1-AE80-F8A1228E1D5A}">
      <dgm:prSet/>
      <dgm:spPr/>
      <dgm:t>
        <a:bodyPr/>
        <a:lstStyle/>
        <a:p>
          <a:r>
            <a:rPr lang="en-US"/>
            <a:t>Increased agility</a:t>
          </a:r>
        </a:p>
      </dgm:t>
    </dgm:pt>
    <dgm:pt modelId="{B26C84D0-14E6-4F91-8DBF-61A2D3E02B06}" type="parTrans" cxnId="{65EDEA2B-7465-4838-8499-D5CD93D548DB}">
      <dgm:prSet/>
      <dgm:spPr/>
      <dgm:t>
        <a:bodyPr/>
        <a:lstStyle/>
        <a:p>
          <a:endParaRPr lang="en-US"/>
        </a:p>
      </dgm:t>
    </dgm:pt>
    <dgm:pt modelId="{117F18DF-BFD1-4508-BC80-52ABEEAB91ED}" type="sibTrans" cxnId="{65EDEA2B-7465-4838-8499-D5CD93D548DB}">
      <dgm:prSet/>
      <dgm:spPr/>
      <dgm:t>
        <a:bodyPr/>
        <a:lstStyle/>
        <a:p>
          <a:endParaRPr lang="en-US"/>
        </a:p>
      </dgm:t>
    </dgm:pt>
    <dgm:pt modelId="{AB0B0FB8-E577-42B4-880F-4AC1AD5D963B}">
      <dgm:prSet/>
      <dgm:spPr/>
      <dgm:t>
        <a:bodyPr/>
        <a:lstStyle/>
        <a:p>
          <a:r>
            <a:rPr lang="en-US"/>
            <a:t>Faster innovations</a:t>
          </a:r>
        </a:p>
      </dgm:t>
    </dgm:pt>
    <dgm:pt modelId="{F0C1F0F5-B896-4760-BBA7-B3753A45AD14}" type="parTrans" cxnId="{821A8FEF-0367-45D8-A6A7-B2E58B470B16}">
      <dgm:prSet/>
      <dgm:spPr/>
      <dgm:t>
        <a:bodyPr/>
        <a:lstStyle/>
        <a:p>
          <a:endParaRPr lang="en-US"/>
        </a:p>
      </dgm:t>
    </dgm:pt>
    <dgm:pt modelId="{52CA10CF-27B8-4A35-8FE5-E15BCE7E866C}" type="sibTrans" cxnId="{821A8FEF-0367-45D8-A6A7-B2E58B470B16}">
      <dgm:prSet/>
      <dgm:spPr/>
      <dgm:t>
        <a:bodyPr/>
        <a:lstStyle/>
        <a:p>
          <a:endParaRPr lang="en-US"/>
        </a:p>
      </dgm:t>
    </dgm:pt>
    <dgm:pt modelId="{B24C54BB-BCEE-4E75-A3C5-3F3B6887C91B}">
      <dgm:prSet/>
      <dgm:spPr/>
      <dgm:t>
        <a:bodyPr/>
        <a:lstStyle/>
        <a:p>
          <a:r>
            <a:rPr lang="en-US"/>
            <a:t>Delighted customers</a:t>
          </a:r>
        </a:p>
      </dgm:t>
    </dgm:pt>
    <dgm:pt modelId="{85FBB833-2BCD-484D-9A39-CB4B047D8281}" type="parTrans" cxnId="{CE50899F-FCEF-4256-85DD-95D2FB0CF69C}">
      <dgm:prSet/>
      <dgm:spPr/>
      <dgm:t>
        <a:bodyPr/>
        <a:lstStyle/>
        <a:p>
          <a:endParaRPr lang="en-US"/>
        </a:p>
      </dgm:t>
    </dgm:pt>
    <dgm:pt modelId="{23886C9C-B196-465E-B068-F68F30A2493C}" type="sibTrans" cxnId="{CE50899F-FCEF-4256-85DD-95D2FB0CF69C}">
      <dgm:prSet/>
      <dgm:spPr/>
      <dgm:t>
        <a:bodyPr/>
        <a:lstStyle/>
        <a:p>
          <a:endParaRPr lang="en-US"/>
        </a:p>
      </dgm:t>
    </dgm:pt>
    <dgm:pt modelId="{BAF90A28-8722-41C1-8B4E-41FE0C4BB813}" type="pres">
      <dgm:prSet presAssocID="{E6D26CF2-8E29-4435-AB7D-275B029427A2}" presName="diagram" presStyleCnt="0">
        <dgm:presLayoutVars>
          <dgm:dir/>
          <dgm:resizeHandles val="exact"/>
        </dgm:presLayoutVars>
      </dgm:prSet>
      <dgm:spPr/>
    </dgm:pt>
    <dgm:pt modelId="{36AE5CAF-98F8-454C-988E-F55B55CF648C}" type="pres">
      <dgm:prSet presAssocID="{C818DCFE-157E-481A-B9E7-AD5FB7ECA5EF}" presName="node" presStyleLbl="node1" presStyleIdx="0" presStyleCnt="8">
        <dgm:presLayoutVars>
          <dgm:bulletEnabled val="1"/>
        </dgm:presLayoutVars>
      </dgm:prSet>
      <dgm:spPr/>
    </dgm:pt>
    <dgm:pt modelId="{B7927859-5296-4327-8A27-00737AA82092}" type="pres">
      <dgm:prSet presAssocID="{2DBBD1D8-5185-4C21-AFEE-77E3915512DB}" presName="sibTrans" presStyleCnt="0"/>
      <dgm:spPr/>
    </dgm:pt>
    <dgm:pt modelId="{BA9C6796-6CA3-4EF3-BF81-EB92182097E5}" type="pres">
      <dgm:prSet presAssocID="{631E9733-C904-475E-9EBE-8E3D9940DDDF}" presName="node" presStyleLbl="node1" presStyleIdx="1" presStyleCnt="8">
        <dgm:presLayoutVars>
          <dgm:bulletEnabled val="1"/>
        </dgm:presLayoutVars>
      </dgm:prSet>
      <dgm:spPr/>
    </dgm:pt>
    <dgm:pt modelId="{72D560CC-A7E9-476E-8FC3-D508786DE91D}" type="pres">
      <dgm:prSet presAssocID="{1509FDD2-9E46-4399-BF61-1370ADE6D39A}" presName="sibTrans" presStyleCnt="0"/>
      <dgm:spPr/>
    </dgm:pt>
    <dgm:pt modelId="{DA2EB49F-A26F-4911-8ACB-D3667E7FED88}" type="pres">
      <dgm:prSet presAssocID="{221EDAF1-02DB-4251-B70D-51AA885E6841}" presName="node" presStyleLbl="node1" presStyleIdx="2" presStyleCnt="8">
        <dgm:presLayoutVars>
          <dgm:bulletEnabled val="1"/>
        </dgm:presLayoutVars>
      </dgm:prSet>
      <dgm:spPr/>
    </dgm:pt>
    <dgm:pt modelId="{ECE9C378-4C0A-41E1-BD54-DC30D79786C1}" type="pres">
      <dgm:prSet presAssocID="{E92F88C8-673B-432A-AC88-25F0BD9AA790}" presName="sibTrans" presStyleCnt="0"/>
      <dgm:spPr/>
    </dgm:pt>
    <dgm:pt modelId="{B9B08941-1164-4D43-8FE3-0743F999E5B5}" type="pres">
      <dgm:prSet presAssocID="{4534F735-D027-4C18-AB3A-DDF2EB1FA5ED}" presName="node" presStyleLbl="node1" presStyleIdx="3" presStyleCnt="8">
        <dgm:presLayoutVars>
          <dgm:bulletEnabled val="1"/>
        </dgm:presLayoutVars>
      </dgm:prSet>
      <dgm:spPr/>
    </dgm:pt>
    <dgm:pt modelId="{94824A97-EA4E-4C01-AF76-AFBE97C67E94}" type="pres">
      <dgm:prSet presAssocID="{B5A831F9-B603-4719-BEFF-895730490B0B}" presName="sibTrans" presStyleCnt="0"/>
      <dgm:spPr/>
    </dgm:pt>
    <dgm:pt modelId="{8E353E60-8859-41DA-93F6-3C7E82C6A36F}" type="pres">
      <dgm:prSet presAssocID="{F23FB5F4-CCA6-4CCE-900E-F31FAD733A59}" presName="node" presStyleLbl="node1" presStyleIdx="4" presStyleCnt="8">
        <dgm:presLayoutVars>
          <dgm:bulletEnabled val="1"/>
        </dgm:presLayoutVars>
      </dgm:prSet>
      <dgm:spPr/>
    </dgm:pt>
    <dgm:pt modelId="{B87D95EC-A4D9-4BD8-9F94-4924EFE559EA}" type="pres">
      <dgm:prSet presAssocID="{74B49679-9AD2-4E4E-AAE6-3CC82D64426D}" presName="sibTrans" presStyleCnt="0"/>
      <dgm:spPr/>
    </dgm:pt>
    <dgm:pt modelId="{3FD02EA2-C1D6-4CBC-B5F4-9B0A44C06C8C}" type="pres">
      <dgm:prSet presAssocID="{D65B15BF-75EC-40E1-AE80-F8A1228E1D5A}" presName="node" presStyleLbl="node1" presStyleIdx="5" presStyleCnt="8">
        <dgm:presLayoutVars>
          <dgm:bulletEnabled val="1"/>
        </dgm:presLayoutVars>
      </dgm:prSet>
      <dgm:spPr/>
    </dgm:pt>
    <dgm:pt modelId="{E15399B3-94DD-4FB1-99E7-33ECC60BCB61}" type="pres">
      <dgm:prSet presAssocID="{117F18DF-BFD1-4508-BC80-52ABEEAB91ED}" presName="sibTrans" presStyleCnt="0"/>
      <dgm:spPr/>
    </dgm:pt>
    <dgm:pt modelId="{C5F8132F-3FB2-4996-AC27-637B841B114B}" type="pres">
      <dgm:prSet presAssocID="{AB0B0FB8-E577-42B4-880F-4AC1AD5D963B}" presName="node" presStyleLbl="node1" presStyleIdx="6" presStyleCnt="8">
        <dgm:presLayoutVars>
          <dgm:bulletEnabled val="1"/>
        </dgm:presLayoutVars>
      </dgm:prSet>
      <dgm:spPr/>
    </dgm:pt>
    <dgm:pt modelId="{DB67F78E-E491-4EDD-9A72-A2A1023506B8}" type="pres">
      <dgm:prSet presAssocID="{52CA10CF-27B8-4A35-8FE5-E15BCE7E866C}" presName="sibTrans" presStyleCnt="0"/>
      <dgm:spPr/>
    </dgm:pt>
    <dgm:pt modelId="{E33E4B8C-D7BA-4C3E-990D-EE416DB644B5}" type="pres">
      <dgm:prSet presAssocID="{B24C54BB-BCEE-4E75-A3C5-3F3B6887C91B}" presName="node" presStyleLbl="node1" presStyleIdx="7" presStyleCnt="8">
        <dgm:presLayoutVars>
          <dgm:bulletEnabled val="1"/>
        </dgm:presLayoutVars>
      </dgm:prSet>
      <dgm:spPr/>
    </dgm:pt>
  </dgm:ptLst>
  <dgm:cxnLst>
    <dgm:cxn modelId="{C0B81008-E354-4F88-9BE6-F72E7D1BDF60}" srcId="{E6D26CF2-8E29-4435-AB7D-275B029427A2}" destId="{C818DCFE-157E-481A-B9E7-AD5FB7ECA5EF}" srcOrd="0" destOrd="0" parTransId="{9A90D7F4-7CAA-4E72-B034-C31E29E93085}" sibTransId="{2DBBD1D8-5185-4C21-AFEE-77E3915512DB}"/>
    <dgm:cxn modelId="{5C8C461A-8256-4637-823A-4DB5D5C12DD9}" type="presOf" srcId="{C818DCFE-157E-481A-B9E7-AD5FB7ECA5EF}" destId="{36AE5CAF-98F8-454C-988E-F55B55CF648C}" srcOrd="0" destOrd="0" presId="urn:microsoft.com/office/officeart/2005/8/layout/default"/>
    <dgm:cxn modelId="{65EDEA2B-7465-4838-8499-D5CD93D548DB}" srcId="{E6D26CF2-8E29-4435-AB7D-275B029427A2}" destId="{D65B15BF-75EC-40E1-AE80-F8A1228E1D5A}" srcOrd="5" destOrd="0" parTransId="{B26C84D0-14E6-4F91-8DBF-61A2D3E02B06}" sibTransId="{117F18DF-BFD1-4508-BC80-52ABEEAB91ED}"/>
    <dgm:cxn modelId="{D4D1A43B-C5A2-419E-8286-084B868B6365}" type="presOf" srcId="{F23FB5F4-CCA6-4CCE-900E-F31FAD733A59}" destId="{8E353E60-8859-41DA-93F6-3C7E82C6A36F}" srcOrd="0" destOrd="0" presId="urn:microsoft.com/office/officeart/2005/8/layout/default"/>
    <dgm:cxn modelId="{055B0F3D-A20B-4797-9CE2-BC20EACCD3C0}" srcId="{E6D26CF2-8E29-4435-AB7D-275B029427A2}" destId="{F23FB5F4-CCA6-4CCE-900E-F31FAD733A59}" srcOrd="4" destOrd="0" parTransId="{A5AC21A8-74D4-45F6-BA4B-1C3E282D5417}" sibTransId="{74B49679-9AD2-4E4E-AAE6-3CC82D64426D}"/>
    <dgm:cxn modelId="{9018D75F-3422-4D9C-9A53-B071A95F68D0}" type="presOf" srcId="{D65B15BF-75EC-40E1-AE80-F8A1228E1D5A}" destId="{3FD02EA2-C1D6-4CBC-B5F4-9B0A44C06C8C}" srcOrd="0" destOrd="0" presId="urn:microsoft.com/office/officeart/2005/8/layout/default"/>
    <dgm:cxn modelId="{90471641-6A70-4922-BB12-35B586A5B2D3}" type="presOf" srcId="{221EDAF1-02DB-4251-B70D-51AA885E6841}" destId="{DA2EB49F-A26F-4911-8ACB-D3667E7FED88}" srcOrd="0" destOrd="0" presId="urn:microsoft.com/office/officeart/2005/8/layout/default"/>
    <dgm:cxn modelId="{26D13C46-7035-4152-A46A-C53E9BD75B49}" type="presOf" srcId="{AB0B0FB8-E577-42B4-880F-4AC1AD5D963B}" destId="{C5F8132F-3FB2-4996-AC27-637B841B114B}" srcOrd="0" destOrd="0" presId="urn:microsoft.com/office/officeart/2005/8/layout/default"/>
    <dgm:cxn modelId="{4A739B4E-59FE-42AB-947A-090E02C3DCAB}" type="presOf" srcId="{E6D26CF2-8E29-4435-AB7D-275B029427A2}" destId="{BAF90A28-8722-41C1-8B4E-41FE0C4BB813}" srcOrd="0" destOrd="0" presId="urn:microsoft.com/office/officeart/2005/8/layout/default"/>
    <dgm:cxn modelId="{4794F481-3022-435D-B7FE-F169B780D60B}" srcId="{E6D26CF2-8E29-4435-AB7D-275B029427A2}" destId="{631E9733-C904-475E-9EBE-8E3D9940DDDF}" srcOrd="1" destOrd="0" parTransId="{3E625A31-7284-49E9-9DD9-C40073810795}" sibTransId="{1509FDD2-9E46-4399-BF61-1370ADE6D39A}"/>
    <dgm:cxn modelId="{5C90308D-25CE-4F0D-B09E-D7BF4094F6FF}" srcId="{E6D26CF2-8E29-4435-AB7D-275B029427A2}" destId="{4534F735-D027-4C18-AB3A-DDF2EB1FA5ED}" srcOrd="3" destOrd="0" parTransId="{7957DD25-BBDE-464B-B8C7-557B7DA11373}" sibTransId="{B5A831F9-B603-4719-BEFF-895730490B0B}"/>
    <dgm:cxn modelId="{B126398E-0370-4A2D-8906-96513520231C}" type="presOf" srcId="{B24C54BB-BCEE-4E75-A3C5-3F3B6887C91B}" destId="{E33E4B8C-D7BA-4C3E-990D-EE416DB644B5}" srcOrd="0" destOrd="0" presId="urn:microsoft.com/office/officeart/2005/8/layout/default"/>
    <dgm:cxn modelId="{A983578F-2ADA-4799-91D9-86FF75E07D5E}" type="presOf" srcId="{4534F735-D027-4C18-AB3A-DDF2EB1FA5ED}" destId="{B9B08941-1164-4D43-8FE3-0743F999E5B5}" srcOrd="0" destOrd="0" presId="urn:microsoft.com/office/officeart/2005/8/layout/default"/>
    <dgm:cxn modelId="{00EC6299-083A-400F-9234-2CC689B824E9}" type="presOf" srcId="{631E9733-C904-475E-9EBE-8E3D9940DDDF}" destId="{BA9C6796-6CA3-4EF3-BF81-EB92182097E5}" srcOrd="0" destOrd="0" presId="urn:microsoft.com/office/officeart/2005/8/layout/default"/>
    <dgm:cxn modelId="{CE50899F-FCEF-4256-85DD-95D2FB0CF69C}" srcId="{E6D26CF2-8E29-4435-AB7D-275B029427A2}" destId="{B24C54BB-BCEE-4E75-A3C5-3F3B6887C91B}" srcOrd="7" destOrd="0" parTransId="{85FBB833-2BCD-484D-9A39-CB4B047D8281}" sibTransId="{23886C9C-B196-465E-B068-F68F30A2493C}"/>
    <dgm:cxn modelId="{821A8FEF-0367-45D8-A6A7-B2E58B470B16}" srcId="{E6D26CF2-8E29-4435-AB7D-275B029427A2}" destId="{AB0B0FB8-E577-42B4-880F-4AC1AD5D963B}" srcOrd="6" destOrd="0" parTransId="{F0C1F0F5-B896-4760-BBA7-B3753A45AD14}" sibTransId="{52CA10CF-27B8-4A35-8FE5-E15BCE7E866C}"/>
    <dgm:cxn modelId="{814A90FB-09C6-46E9-9F6D-C261D95FA622}" srcId="{E6D26CF2-8E29-4435-AB7D-275B029427A2}" destId="{221EDAF1-02DB-4251-B70D-51AA885E6841}" srcOrd="2" destOrd="0" parTransId="{3DD73EA0-0D97-4374-BB5E-B44638491A34}" sibTransId="{E92F88C8-673B-432A-AC88-25F0BD9AA790}"/>
    <dgm:cxn modelId="{E6EE33A8-87E9-4385-B656-070F4B5FF027}" type="presParOf" srcId="{BAF90A28-8722-41C1-8B4E-41FE0C4BB813}" destId="{36AE5CAF-98F8-454C-988E-F55B55CF648C}" srcOrd="0" destOrd="0" presId="urn:microsoft.com/office/officeart/2005/8/layout/default"/>
    <dgm:cxn modelId="{8971694B-2B08-46E5-813C-DD466597E0C2}" type="presParOf" srcId="{BAF90A28-8722-41C1-8B4E-41FE0C4BB813}" destId="{B7927859-5296-4327-8A27-00737AA82092}" srcOrd="1" destOrd="0" presId="urn:microsoft.com/office/officeart/2005/8/layout/default"/>
    <dgm:cxn modelId="{B16E94E7-D732-48BD-AA52-022533355978}" type="presParOf" srcId="{BAF90A28-8722-41C1-8B4E-41FE0C4BB813}" destId="{BA9C6796-6CA3-4EF3-BF81-EB92182097E5}" srcOrd="2" destOrd="0" presId="urn:microsoft.com/office/officeart/2005/8/layout/default"/>
    <dgm:cxn modelId="{2A0BF4F8-7818-4F70-993A-E4B063A55799}" type="presParOf" srcId="{BAF90A28-8722-41C1-8B4E-41FE0C4BB813}" destId="{72D560CC-A7E9-476E-8FC3-D508786DE91D}" srcOrd="3" destOrd="0" presId="urn:microsoft.com/office/officeart/2005/8/layout/default"/>
    <dgm:cxn modelId="{DFC723C5-2FF3-43A5-82DC-40F0E6DC275E}" type="presParOf" srcId="{BAF90A28-8722-41C1-8B4E-41FE0C4BB813}" destId="{DA2EB49F-A26F-4911-8ACB-D3667E7FED88}" srcOrd="4" destOrd="0" presId="urn:microsoft.com/office/officeart/2005/8/layout/default"/>
    <dgm:cxn modelId="{38C33DE8-E4F9-487E-B736-221ABBBDB9E6}" type="presParOf" srcId="{BAF90A28-8722-41C1-8B4E-41FE0C4BB813}" destId="{ECE9C378-4C0A-41E1-BD54-DC30D79786C1}" srcOrd="5" destOrd="0" presId="urn:microsoft.com/office/officeart/2005/8/layout/default"/>
    <dgm:cxn modelId="{9CAC5F44-8B03-4B27-B5B0-C4182932BAE9}" type="presParOf" srcId="{BAF90A28-8722-41C1-8B4E-41FE0C4BB813}" destId="{B9B08941-1164-4D43-8FE3-0743F999E5B5}" srcOrd="6" destOrd="0" presId="urn:microsoft.com/office/officeart/2005/8/layout/default"/>
    <dgm:cxn modelId="{C2604CB6-0B6B-466B-9DFF-CEB8D5D3EB90}" type="presParOf" srcId="{BAF90A28-8722-41C1-8B4E-41FE0C4BB813}" destId="{94824A97-EA4E-4C01-AF76-AFBE97C67E94}" srcOrd="7" destOrd="0" presId="urn:microsoft.com/office/officeart/2005/8/layout/default"/>
    <dgm:cxn modelId="{54899874-9A0D-4945-B860-3831854EC78D}" type="presParOf" srcId="{BAF90A28-8722-41C1-8B4E-41FE0C4BB813}" destId="{8E353E60-8859-41DA-93F6-3C7E82C6A36F}" srcOrd="8" destOrd="0" presId="urn:microsoft.com/office/officeart/2005/8/layout/default"/>
    <dgm:cxn modelId="{935A141B-5714-4795-A772-43FEF4042C90}" type="presParOf" srcId="{BAF90A28-8722-41C1-8B4E-41FE0C4BB813}" destId="{B87D95EC-A4D9-4BD8-9F94-4924EFE559EA}" srcOrd="9" destOrd="0" presId="urn:microsoft.com/office/officeart/2005/8/layout/default"/>
    <dgm:cxn modelId="{738A5511-AA2C-433B-86DF-58080274DB58}" type="presParOf" srcId="{BAF90A28-8722-41C1-8B4E-41FE0C4BB813}" destId="{3FD02EA2-C1D6-4CBC-B5F4-9B0A44C06C8C}" srcOrd="10" destOrd="0" presId="urn:microsoft.com/office/officeart/2005/8/layout/default"/>
    <dgm:cxn modelId="{7E672DCC-F062-4F36-9315-CEEA8E838044}" type="presParOf" srcId="{BAF90A28-8722-41C1-8B4E-41FE0C4BB813}" destId="{E15399B3-94DD-4FB1-99E7-33ECC60BCB61}" srcOrd="11" destOrd="0" presId="urn:microsoft.com/office/officeart/2005/8/layout/default"/>
    <dgm:cxn modelId="{F676340C-A17C-40FB-B74B-3898C890ACE7}" type="presParOf" srcId="{BAF90A28-8722-41C1-8B4E-41FE0C4BB813}" destId="{C5F8132F-3FB2-4996-AC27-637B841B114B}" srcOrd="12" destOrd="0" presId="urn:microsoft.com/office/officeart/2005/8/layout/default"/>
    <dgm:cxn modelId="{DA1DB1A7-1292-44C6-82D8-75DF57BF13FB}" type="presParOf" srcId="{BAF90A28-8722-41C1-8B4E-41FE0C4BB813}" destId="{DB67F78E-E491-4EDD-9A72-A2A1023506B8}" srcOrd="13" destOrd="0" presId="urn:microsoft.com/office/officeart/2005/8/layout/default"/>
    <dgm:cxn modelId="{42D8E7CD-0337-438D-A9A2-0111391895C6}" type="presParOf" srcId="{BAF90A28-8722-41C1-8B4E-41FE0C4BB813}" destId="{E33E4B8C-D7BA-4C3E-990D-EE416DB644B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4B3D45-EAD1-4675-BB04-DE82D24E7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B2AEB32-FA7B-47EE-B7D5-B2322FE5D13E}">
      <dgm:prSet/>
      <dgm:spPr/>
      <dgm:t>
        <a:bodyPr/>
        <a:lstStyle/>
        <a:p>
          <a:r>
            <a:rPr lang="en-US"/>
            <a:t>Are not the goal</a:t>
          </a:r>
        </a:p>
      </dgm:t>
    </dgm:pt>
    <dgm:pt modelId="{12B561DB-6106-43B5-8E8A-DB7683B5D33B}" type="parTrans" cxnId="{10D57EC2-4BCF-4E4C-9539-3C32127D2AC5}">
      <dgm:prSet/>
      <dgm:spPr/>
      <dgm:t>
        <a:bodyPr/>
        <a:lstStyle/>
        <a:p>
          <a:endParaRPr lang="en-US"/>
        </a:p>
      </dgm:t>
    </dgm:pt>
    <dgm:pt modelId="{3880FE2C-8E62-485A-9372-9BFCCDE2E594}" type="sibTrans" cxnId="{10D57EC2-4BCF-4E4C-9539-3C32127D2AC5}">
      <dgm:prSet/>
      <dgm:spPr/>
      <dgm:t>
        <a:bodyPr/>
        <a:lstStyle/>
        <a:p>
          <a:endParaRPr lang="en-US"/>
        </a:p>
      </dgm:t>
    </dgm:pt>
    <dgm:pt modelId="{28455086-89B6-467A-88E7-6A9AF2688A17}">
      <dgm:prSet/>
      <dgm:spPr/>
      <dgm:t>
        <a:bodyPr/>
        <a:lstStyle/>
        <a:p>
          <a:r>
            <a:rPr lang="en-US"/>
            <a:t>Are about problems at scale</a:t>
          </a:r>
        </a:p>
      </dgm:t>
    </dgm:pt>
    <dgm:pt modelId="{0C9A78B5-A6CD-465E-B42F-E100B990A600}" type="parTrans" cxnId="{5F9C213C-8D88-4A0F-8C02-E179F41B70E4}">
      <dgm:prSet/>
      <dgm:spPr/>
      <dgm:t>
        <a:bodyPr/>
        <a:lstStyle/>
        <a:p>
          <a:endParaRPr lang="en-US"/>
        </a:p>
      </dgm:t>
    </dgm:pt>
    <dgm:pt modelId="{4D61D14D-F4E5-454E-BFBA-0647C537EA9F}" type="sibTrans" cxnId="{5F9C213C-8D88-4A0F-8C02-E179F41B70E4}">
      <dgm:prSet/>
      <dgm:spPr/>
      <dgm:t>
        <a:bodyPr/>
        <a:lstStyle/>
        <a:p>
          <a:endParaRPr lang="en-US"/>
        </a:p>
      </dgm:t>
    </dgm:pt>
    <dgm:pt modelId="{770C236E-BC93-4F01-A43B-D875CB92066E}">
      <dgm:prSet/>
      <dgm:spPr/>
      <dgm:t>
        <a:bodyPr/>
        <a:lstStyle/>
        <a:p>
          <a:r>
            <a:rPr lang="en-US"/>
            <a:t>Are manageable units of functionality and deployability</a:t>
          </a:r>
        </a:p>
      </dgm:t>
    </dgm:pt>
    <dgm:pt modelId="{8EDCD2DC-8EBF-4948-AC52-2FC14E126813}" type="parTrans" cxnId="{13BA62AE-19DC-4A1C-83F6-F124A18BBFE7}">
      <dgm:prSet/>
      <dgm:spPr/>
      <dgm:t>
        <a:bodyPr/>
        <a:lstStyle/>
        <a:p>
          <a:endParaRPr lang="en-US"/>
        </a:p>
      </dgm:t>
    </dgm:pt>
    <dgm:pt modelId="{79F86FBE-1D4A-4DA4-BC97-D9D5348DCEE0}" type="sibTrans" cxnId="{13BA62AE-19DC-4A1C-83F6-F124A18BBFE7}">
      <dgm:prSet/>
      <dgm:spPr/>
      <dgm:t>
        <a:bodyPr/>
        <a:lstStyle/>
        <a:p>
          <a:endParaRPr lang="en-US"/>
        </a:p>
      </dgm:t>
    </dgm:pt>
    <dgm:pt modelId="{99C08318-0853-4271-9885-BAF64257D94D}">
      <dgm:prSet/>
      <dgm:spPr/>
      <dgm:t>
        <a:bodyPr/>
        <a:lstStyle/>
        <a:p>
          <a:r>
            <a:rPr lang="en-US"/>
            <a:t>Own the end-to-end</a:t>
          </a:r>
        </a:p>
      </dgm:t>
    </dgm:pt>
    <dgm:pt modelId="{C108B91C-3E33-47A2-AAE8-296851BB3E68}" type="parTrans" cxnId="{AE5A7446-E10D-4208-B45B-EB0234684767}">
      <dgm:prSet/>
      <dgm:spPr/>
      <dgm:t>
        <a:bodyPr/>
        <a:lstStyle/>
        <a:p>
          <a:endParaRPr lang="en-US"/>
        </a:p>
      </dgm:t>
    </dgm:pt>
    <dgm:pt modelId="{F09A151B-99DC-4939-9C49-F0E7FFAEAC01}" type="sibTrans" cxnId="{AE5A7446-E10D-4208-B45B-EB0234684767}">
      <dgm:prSet/>
      <dgm:spPr/>
      <dgm:t>
        <a:bodyPr/>
        <a:lstStyle/>
        <a:p>
          <a:endParaRPr lang="en-US"/>
        </a:p>
      </dgm:t>
    </dgm:pt>
    <dgm:pt modelId="{0509288E-3E4C-4BCB-97B5-083C601C80B8}">
      <dgm:prSet/>
      <dgm:spPr/>
      <dgm:t>
        <a:bodyPr/>
        <a:lstStyle/>
        <a:p>
          <a:r>
            <a:rPr lang="en-US"/>
            <a:t>Requires automation and Maturity</a:t>
          </a:r>
        </a:p>
      </dgm:t>
    </dgm:pt>
    <dgm:pt modelId="{97E3AD47-CF09-42BB-ABC3-1BF4BE6E3F7B}" type="parTrans" cxnId="{ACB1EA5B-2735-40F4-8C9D-D43B0111F2C2}">
      <dgm:prSet/>
      <dgm:spPr/>
      <dgm:t>
        <a:bodyPr/>
        <a:lstStyle/>
        <a:p>
          <a:endParaRPr lang="en-US"/>
        </a:p>
      </dgm:t>
    </dgm:pt>
    <dgm:pt modelId="{E968D995-4FCA-4B73-B877-1B0F26BB6AAF}" type="sibTrans" cxnId="{ACB1EA5B-2735-40F4-8C9D-D43B0111F2C2}">
      <dgm:prSet/>
      <dgm:spPr/>
      <dgm:t>
        <a:bodyPr/>
        <a:lstStyle/>
        <a:p>
          <a:endParaRPr lang="en-US"/>
        </a:p>
      </dgm:t>
    </dgm:pt>
    <dgm:pt modelId="{B336E843-DFA8-4256-B788-4EBC7585D313}" type="pres">
      <dgm:prSet presAssocID="{0A4B3D45-EAD1-4675-BB04-DE82D24E77E9}" presName="root" presStyleCnt="0">
        <dgm:presLayoutVars>
          <dgm:dir/>
          <dgm:resizeHandles val="exact"/>
        </dgm:presLayoutVars>
      </dgm:prSet>
      <dgm:spPr/>
    </dgm:pt>
    <dgm:pt modelId="{91B53254-D852-4268-8AB6-4330D16D1F78}" type="pres">
      <dgm:prSet presAssocID="{CB2AEB32-FA7B-47EE-B7D5-B2322FE5D13E}" presName="compNode" presStyleCnt="0"/>
      <dgm:spPr/>
    </dgm:pt>
    <dgm:pt modelId="{15D0594E-427A-4089-90D3-DD2F6545D97E}" type="pres">
      <dgm:prSet presAssocID="{CB2AEB32-FA7B-47EE-B7D5-B2322FE5D13E}" presName="bgRect" presStyleLbl="bgShp" presStyleIdx="0" presStyleCnt="5"/>
      <dgm:spPr/>
    </dgm:pt>
    <dgm:pt modelId="{E9ED30BB-7AD0-4E03-BE26-3A965893A940}" type="pres">
      <dgm:prSet presAssocID="{CB2AEB32-FA7B-47EE-B7D5-B2322FE5D1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0171B7-506B-4241-B861-F07DBD3F011B}" type="pres">
      <dgm:prSet presAssocID="{CB2AEB32-FA7B-47EE-B7D5-B2322FE5D13E}" presName="spaceRect" presStyleCnt="0"/>
      <dgm:spPr/>
    </dgm:pt>
    <dgm:pt modelId="{A9AFD61D-E906-484C-BF67-78384712C91A}" type="pres">
      <dgm:prSet presAssocID="{CB2AEB32-FA7B-47EE-B7D5-B2322FE5D13E}" presName="parTx" presStyleLbl="revTx" presStyleIdx="0" presStyleCnt="5">
        <dgm:presLayoutVars>
          <dgm:chMax val="0"/>
          <dgm:chPref val="0"/>
        </dgm:presLayoutVars>
      </dgm:prSet>
      <dgm:spPr/>
    </dgm:pt>
    <dgm:pt modelId="{2346BA1F-9399-42D5-84D6-905726698B78}" type="pres">
      <dgm:prSet presAssocID="{3880FE2C-8E62-485A-9372-9BFCCDE2E594}" presName="sibTrans" presStyleCnt="0"/>
      <dgm:spPr/>
    </dgm:pt>
    <dgm:pt modelId="{7FF7201D-1EFD-457E-99CA-FA4CE48371AA}" type="pres">
      <dgm:prSet presAssocID="{28455086-89B6-467A-88E7-6A9AF2688A17}" presName="compNode" presStyleCnt="0"/>
      <dgm:spPr/>
    </dgm:pt>
    <dgm:pt modelId="{398D4FC2-3BDD-4E48-824D-E0D023BF0C6A}" type="pres">
      <dgm:prSet presAssocID="{28455086-89B6-467A-88E7-6A9AF2688A17}" presName="bgRect" presStyleLbl="bgShp" presStyleIdx="1" presStyleCnt="5"/>
      <dgm:spPr/>
    </dgm:pt>
    <dgm:pt modelId="{6ACA56DF-05B2-4325-8C28-27CF36C1B022}" type="pres">
      <dgm:prSet presAssocID="{28455086-89B6-467A-88E7-6A9AF2688A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2DB4D1-90B2-494C-9843-1FBAB89B3B9A}" type="pres">
      <dgm:prSet presAssocID="{28455086-89B6-467A-88E7-6A9AF2688A17}" presName="spaceRect" presStyleCnt="0"/>
      <dgm:spPr/>
    </dgm:pt>
    <dgm:pt modelId="{4713EA17-7C28-4DB2-9D43-D61C999576B5}" type="pres">
      <dgm:prSet presAssocID="{28455086-89B6-467A-88E7-6A9AF2688A17}" presName="parTx" presStyleLbl="revTx" presStyleIdx="1" presStyleCnt="5">
        <dgm:presLayoutVars>
          <dgm:chMax val="0"/>
          <dgm:chPref val="0"/>
        </dgm:presLayoutVars>
      </dgm:prSet>
      <dgm:spPr/>
    </dgm:pt>
    <dgm:pt modelId="{2071AD5E-C166-4184-AD4E-65E9877B9EDC}" type="pres">
      <dgm:prSet presAssocID="{4D61D14D-F4E5-454E-BFBA-0647C537EA9F}" presName="sibTrans" presStyleCnt="0"/>
      <dgm:spPr/>
    </dgm:pt>
    <dgm:pt modelId="{11BAE310-BAFF-42B6-ACD0-0DBE65E9CBA8}" type="pres">
      <dgm:prSet presAssocID="{770C236E-BC93-4F01-A43B-D875CB92066E}" presName="compNode" presStyleCnt="0"/>
      <dgm:spPr/>
    </dgm:pt>
    <dgm:pt modelId="{EB3AAA54-6B94-4F0D-9D46-62CDC0A81800}" type="pres">
      <dgm:prSet presAssocID="{770C236E-BC93-4F01-A43B-D875CB92066E}" presName="bgRect" presStyleLbl="bgShp" presStyleIdx="2" presStyleCnt="5"/>
      <dgm:spPr/>
    </dgm:pt>
    <dgm:pt modelId="{5E801C8F-B44B-429C-BF7E-7477B2DFB6C3}" type="pres">
      <dgm:prSet presAssocID="{770C236E-BC93-4F01-A43B-D875CB9206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518114-EBF7-49F1-8CC9-B03A14C8D53D}" type="pres">
      <dgm:prSet presAssocID="{770C236E-BC93-4F01-A43B-D875CB92066E}" presName="spaceRect" presStyleCnt="0"/>
      <dgm:spPr/>
    </dgm:pt>
    <dgm:pt modelId="{8F319E19-14EC-43C7-AE06-76C0FD6E6191}" type="pres">
      <dgm:prSet presAssocID="{770C236E-BC93-4F01-A43B-D875CB92066E}" presName="parTx" presStyleLbl="revTx" presStyleIdx="2" presStyleCnt="5">
        <dgm:presLayoutVars>
          <dgm:chMax val="0"/>
          <dgm:chPref val="0"/>
        </dgm:presLayoutVars>
      </dgm:prSet>
      <dgm:spPr/>
    </dgm:pt>
    <dgm:pt modelId="{F29DBCB1-61D6-4879-9930-ED67BA4150B0}" type="pres">
      <dgm:prSet presAssocID="{79F86FBE-1D4A-4DA4-BC97-D9D5348DCEE0}" presName="sibTrans" presStyleCnt="0"/>
      <dgm:spPr/>
    </dgm:pt>
    <dgm:pt modelId="{99BEA58B-06AD-4EDA-B30D-9F97BD2E6140}" type="pres">
      <dgm:prSet presAssocID="{99C08318-0853-4271-9885-BAF64257D94D}" presName="compNode" presStyleCnt="0"/>
      <dgm:spPr/>
    </dgm:pt>
    <dgm:pt modelId="{33239BCC-45A5-4095-BB2F-1F625B240F6E}" type="pres">
      <dgm:prSet presAssocID="{99C08318-0853-4271-9885-BAF64257D94D}" presName="bgRect" presStyleLbl="bgShp" presStyleIdx="3" presStyleCnt="5"/>
      <dgm:spPr/>
    </dgm:pt>
    <dgm:pt modelId="{83D3A58A-2BE3-408F-8CFE-E94121B31A5C}" type="pres">
      <dgm:prSet presAssocID="{99C08318-0853-4271-9885-BAF64257D9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5AAA8E92-B1C3-4C74-B4D3-6EAA020351AE}" type="pres">
      <dgm:prSet presAssocID="{99C08318-0853-4271-9885-BAF64257D94D}" presName="spaceRect" presStyleCnt="0"/>
      <dgm:spPr/>
    </dgm:pt>
    <dgm:pt modelId="{4CC3937C-81EE-4732-AE21-39B8E376D503}" type="pres">
      <dgm:prSet presAssocID="{99C08318-0853-4271-9885-BAF64257D94D}" presName="parTx" presStyleLbl="revTx" presStyleIdx="3" presStyleCnt="5">
        <dgm:presLayoutVars>
          <dgm:chMax val="0"/>
          <dgm:chPref val="0"/>
        </dgm:presLayoutVars>
      </dgm:prSet>
      <dgm:spPr/>
    </dgm:pt>
    <dgm:pt modelId="{7CF167C5-8401-4BBD-8AE3-C546A4547F41}" type="pres">
      <dgm:prSet presAssocID="{F09A151B-99DC-4939-9C49-F0E7FFAEAC01}" presName="sibTrans" presStyleCnt="0"/>
      <dgm:spPr/>
    </dgm:pt>
    <dgm:pt modelId="{72411AB3-59CE-4AD5-95C3-0BC9F11091DC}" type="pres">
      <dgm:prSet presAssocID="{0509288E-3E4C-4BCB-97B5-083C601C80B8}" presName="compNode" presStyleCnt="0"/>
      <dgm:spPr/>
    </dgm:pt>
    <dgm:pt modelId="{96A2662B-9237-4189-97BA-EFD1DF1CC948}" type="pres">
      <dgm:prSet presAssocID="{0509288E-3E4C-4BCB-97B5-083C601C80B8}" presName="bgRect" presStyleLbl="bgShp" presStyleIdx="4" presStyleCnt="5"/>
      <dgm:spPr/>
    </dgm:pt>
    <dgm:pt modelId="{93D70B87-F32F-4E82-BC64-DA28156614BC}" type="pres">
      <dgm:prSet presAssocID="{0509288E-3E4C-4BCB-97B5-083C601C80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B2E8FD8-CD73-490E-A4E8-68B1BD20415C}" type="pres">
      <dgm:prSet presAssocID="{0509288E-3E4C-4BCB-97B5-083C601C80B8}" presName="spaceRect" presStyleCnt="0"/>
      <dgm:spPr/>
    </dgm:pt>
    <dgm:pt modelId="{682C3B59-7752-4817-8BB4-1DD4B8FC81D5}" type="pres">
      <dgm:prSet presAssocID="{0509288E-3E4C-4BCB-97B5-083C601C80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7AB500-44F5-4DA0-A135-6D2C0273BF3E}" type="presOf" srcId="{0A4B3D45-EAD1-4675-BB04-DE82D24E77E9}" destId="{B336E843-DFA8-4256-B788-4EBC7585D313}" srcOrd="0" destOrd="0" presId="urn:microsoft.com/office/officeart/2018/2/layout/IconVerticalSolidList"/>
    <dgm:cxn modelId="{58F24203-0A9E-49AB-A574-790647C1765E}" type="presOf" srcId="{28455086-89B6-467A-88E7-6A9AF2688A17}" destId="{4713EA17-7C28-4DB2-9D43-D61C999576B5}" srcOrd="0" destOrd="0" presId="urn:microsoft.com/office/officeart/2018/2/layout/IconVerticalSolidList"/>
    <dgm:cxn modelId="{99CAD42B-FC26-4284-8871-23C6D1457056}" type="presOf" srcId="{CB2AEB32-FA7B-47EE-B7D5-B2322FE5D13E}" destId="{A9AFD61D-E906-484C-BF67-78384712C91A}" srcOrd="0" destOrd="0" presId="urn:microsoft.com/office/officeart/2018/2/layout/IconVerticalSolidList"/>
    <dgm:cxn modelId="{5F9C213C-8D88-4A0F-8C02-E179F41B70E4}" srcId="{0A4B3D45-EAD1-4675-BB04-DE82D24E77E9}" destId="{28455086-89B6-467A-88E7-6A9AF2688A17}" srcOrd="1" destOrd="0" parTransId="{0C9A78B5-A6CD-465E-B42F-E100B990A600}" sibTransId="{4D61D14D-F4E5-454E-BFBA-0647C537EA9F}"/>
    <dgm:cxn modelId="{ACB1EA5B-2735-40F4-8C9D-D43B0111F2C2}" srcId="{0A4B3D45-EAD1-4675-BB04-DE82D24E77E9}" destId="{0509288E-3E4C-4BCB-97B5-083C601C80B8}" srcOrd="4" destOrd="0" parTransId="{97E3AD47-CF09-42BB-ABC3-1BF4BE6E3F7B}" sibTransId="{E968D995-4FCA-4B73-B877-1B0F26BB6AAF}"/>
    <dgm:cxn modelId="{AE5A7446-E10D-4208-B45B-EB0234684767}" srcId="{0A4B3D45-EAD1-4675-BB04-DE82D24E77E9}" destId="{99C08318-0853-4271-9885-BAF64257D94D}" srcOrd="3" destOrd="0" parTransId="{C108B91C-3E33-47A2-AAE8-296851BB3E68}" sibTransId="{F09A151B-99DC-4939-9C49-F0E7FFAEAC01}"/>
    <dgm:cxn modelId="{33F9B97A-310E-4EE4-B6EA-493256EA5957}" type="presOf" srcId="{770C236E-BC93-4F01-A43B-D875CB92066E}" destId="{8F319E19-14EC-43C7-AE06-76C0FD6E6191}" srcOrd="0" destOrd="0" presId="urn:microsoft.com/office/officeart/2018/2/layout/IconVerticalSolidList"/>
    <dgm:cxn modelId="{F38C6981-4E49-4831-AED0-FED22041D39A}" type="presOf" srcId="{99C08318-0853-4271-9885-BAF64257D94D}" destId="{4CC3937C-81EE-4732-AE21-39B8E376D503}" srcOrd="0" destOrd="0" presId="urn:microsoft.com/office/officeart/2018/2/layout/IconVerticalSolidList"/>
    <dgm:cxn modelId="{13BA62AE-19DC-4A1C-83F6-F124A18BBFE7}" srcId="{0A4B3D45-EAD1-4675-BB04-DE82D24E77E9}" destId="{770C236E-BC93-4F01-A43B-D875CB92066E}" srcOrd="2" destOrd="0" parTransId="{8EDCD2DC-8EBF-4948-AC52-2FC14E126813}" sibTransId="{79F86FBE-1D4A-4DA4-BC97-D9D5348DCEE0}"/>
    <dgm:cxn modelId="{10D57EC2-4BCF-4E4C-9539-3C32127D2AC5}" srcId="{0A4B3D45-EAD1-4675-BB04-DE82D24E77E9}" destId="{CB2AEB32-FA7B-47EE-B7D5-B2322FE5D13E}" srcOrd="0" destOrd="0" parTransId="{12B561DB-6106-43B5-8E8A-DB7683B5D33B}" sibTransId="{3880FE2C-8E62-485A-9372-9BFCCDE2E594}"/>
    <dgm:cxn modelId="{981B42F6-B099-45AA-A634-C72E405E7FD6}" type="presOf" srcId="{0509288E-3E4C-4BCB-97B5-083C601C80B8}" destId="{682C3B59-7752-4817-8BB4-1DD4B8FC81D5}" srcOrd="0" destOrd="0" presId="urn:microsoft.com/office/officeart/2018/2/layout/IconVerticalSolidList"/>
    <dgm:cxn modelId="{30144EF5-AA03-404F-898F-207C1F893014}" type="presParOf" srcId="{B336E843-DFA8-4256-B788-4EBC7585D313}" destId="{91B53254-D852-4268-8AB6-4330D16D1F78}" srcOrd="0" destOrd="0" presId="urn:microsoft.com/office/officeart/2018/2/layout/IconVerticalSolidList"/>
    <dgm:cxn modelId="{C8E5CA0A-0590-4904-AD28-992F15ECDB6E}" type="presParOf" srcId="{91B53254-D852-4268-8AB6-4330D16D1F78}" destId="{15D0594E-427A-4089-90D3-DD2F6545D97E}" srcOrd="0" destOrd="0" presId="urn:microsoft.com/office/officeart/2018/2/layout/IconVerticalSolidList"/>
    <dgm:cxn modelId="{D0509FF8-0896-4765-856E-104EEBEB1835}" type="presParOf" srcId="{91B53254-D852-4268-8AB6-4330D16D1F78}" destId="{E9ED30BB-7AD0-4E03-BE26-3A965893A940}" srcOrd="1" destOrd="0" presId="urn:microsoft.com/office/officeart/2018/2/layout/IconVerticalSolidList"/>
    <dgm:cxn modelId="{566E55EF-0A5B-4096-BC4F-F611B81AED24}" type="presParOf" srcId="{91B53254-D852-4268-8AB6-4330D16D1F78}" destId="{1B0171B7-506B-4241-B861-F07DBD3F011B}" srcOrd="2" destOrd="0" presId="urn:microsoft.com/office/officeart/2018/2/layout/IconVerticalSolidList"/>
    <dgm:cxn modelId="{133D5B1C-DCCE-4B86-BB15-F5EF4157565F}" type="presParOf" srcId="{91B53254-D852-4268-8AB6-4330D16D1F78}" destId="{A9AFD61D-E906-484C-BF67-78384712C91A}" srcOrd="3" destOrd="0" presId="urn:microsoft.com/office/officeart/2018/2/layout/IconVerticalSolidList"/>
    <dgm:cxn modelId="{5706E3E3-AF8C-43CB-BDB1-A51CD9B35F5D}" type="presParOf" srcId="{B336E843-DFA8-4256-B788-4EBC7585D313}" destId="{2346BA1F-9399-42D5-84D6-905726698B78}" srcOrd="1" destOrd="0" presId="urn:microsoft.com/office/officeart/2018/2/layout/IconVerticalSolidList"/>
    <dgm:cxn modelId="{0910FF18-C933-4975-8D97-91C3931ABED3}" type="presParOf" srcId="{B336E843-DFA8-4256-B788-4EBC7585D313}" destId="{7FF7201D-1EFD-457E-99CA-FA4CE48371AA}" srcOrd="2" destOrd="0" presId="urn:microsoft.com/office/officeart/2018/2/layout/IconVerticalSolidList"/>
    <dgm:cxn modelId="{A504571A-75C5-4271-BC27-EDD0DC32E07C}" type="presParOf" srcId="{7FF7201D-1EFD-457E-99CA-FA4CE48371AA}" destId="{398D4FC2-3BDD-4E48-824D-E0D023BF0C6A}" srcOrd="0" destOrd="0" presId="urn:microsoft.com/office/officeart/2018/2/layout/IconVerticalSolidList"/>
    <dgm:cxn modelId="{9452819C-8D57-4066-914F-4E76B803E536}" type="presParOf" srcId="{7FF7201D-1EFD-457E-99CA-FA4CE48371AA}" destId="{6ACA56DF-05B2-4325-8C28-27CF36C1B022}" srcOrd="1" destOrd="0" presId="urn:microsoft.com/office/officeart/2018/2/layout/IconVerticalSolidList"/>
    <dgm:cxn modelId="{A9AFE1EC-719E-4A73-8C7F-7FA9078C5456}" type="presParOf" srcId="{7FF7201D-1EFD-457E-99CA-FA4CE48371AA}" destId="{952DB4D1-90B2-494C-9843-1FBAB89B3B9A}" srcOrd="2" destOrd="0" presId="urn:microsoft.com/office/officeart/2018/2/layout/IconVerticalSolidList"/>
    <dgm:cxn modelId="{CD8FD428-69CA-4331-A602-58F956E57671}" type="presParOf" srcId="{7FF7201D-1EFD-457E-99CA-FA4CE48371AA}" destId="{4713EA17-7C28-4DB2-9D43-D61C999576B5}" srcOrd="3" destOrd="0" presId="urn:microsoft.com/office/officeart/2018/2/layout/IconVerticalSolidList"/>
    <dgm:cxn modelId="{F280BF50-ED7A-4B43-967F-3A22DCD10CA5}" type="presParOf" srcId="{B336E843-DFA8-4256-B788-4EBC7585D313}" destId="{2071AD5E-C166-4184-AD4E-65E9877B9EDC}" srcOrd="3" destOrd="0" presId="urn:microsoft.com/office/officeart/2018/2/layout/IconVerticalSolidList"/>
    <dgm:cxn modelId="{E066E6D1-FD19-4D42-B543-9CDC05CC8B11}" type="presParOf" srcId="{B336E843-DFA8-4256-B788-4EBC7585D313}" destId="{11BAE310-BAFF-42B6-ACD0-0DBE65E9CBA8}" srcOrd="4" destOrd="0" presId="urn:microsoft.com/office/officeart/2018/2/layout/IconVerticalSolidList"/>
    <dgm:cxn modelId="{7DF49F8B-B99A-4C43-B498-31B42B48F5B1}" type="presParOf" srcId="{11BAE310-BAFF-42B6-ACD0-0DBE65E9CBA8}" destId="{EB3AAA54-6B94-4F0D-9D46-62CDC0A81800}" srcOrd="0" destOrd="0" presId="urn:microsoft.com/office/officeart/2018/2/layout/IconVerticalSolidList"/>
    <dgm:cxn modelId="{C925DD18-2463-48C7-A7AC-9B7A0F85C316}" type="presParOf" srcId="{11BAE310-BAFF-42B6-ACD0-0DBE65E9CBA8}" destId="{5E801C8F-B44B-429C-BF7E-7477B2DFB6C3}" srcOrd="1" destOrd="0" presId="urn:microsoft.com/office/officeart/2018/2/layout/IconVerticalSolidList"/>
    <dgm:cxn modelId="{C84C2DB5-396A-4F27-A4E1-68A02B30E449}" type="presParOf" srcId="{11BAE310-BAFF-42B6-ACD0-0DBE65E9CBA8}" destId="{31518114-EBF7-49F1-8CC9-B03A14C8D53D}" srcOrd="2" destOrd="0" presId="urn:microsoft.com/office/officeart/2018/2/layout/IconVerticalSolidList"/>
    <dgm:cxn modelId="{9FF66068-42F0-4E71-8BBE-D97DC8D048A6}" type="presParOf" srcId="{11BAE310-BAFF-42B6-ACD0-0DBE65E9CBA8}" destId="{8F319E19-14EC-43C7-AE06-76C0FD6E6191}" srcOrd="3" destOrd="0" presId="urn:microsoft.com/office/officeart/2018/2/layout/IconVerticalSolidList"/>
    <dgm:cxn modelId="{D4457793-6A62-44F6-9C63-005B42EAD9CA}" type="presParOf" srcId="{B336E843-DFA8-4256-B788-4EBC7585D313}" destId="{F29DBCB1-61D6-4879-9930-ED67BA4150B0}" srcOrd="5" destOrd="0" presId="urn:microsoft.com/office/officeart/2018/2/layout/IconVerticalSolidList"/>
    <dgm:cxn modelId="{0969D5BE-716F-4404-B805-84D45DA0B545}" type="presParOf" srcId="{B336E843-DFA8-4256-B788-4EBC7585D313}" destId="{99BEA58B-06AD-4EDA-B30D-9F97BD2E6140}" srcOrd="6" destOrd="0" presId="urn:microsoft.com/office/officeart/2018/2/layout/IconVerticalSolidList"/>
    <dgm:cxn modelId="{43C8C326-E7AE-4F66-8A79-1D58C92BDC40}" type="presParOf" srcId="{99BEA58B-06AD-4EDA-B30D-9F97BD2E6140}" destId="{33239BCC-45A5-4095-BB2F-1F625B240F6E}" srcOrd="0" destOrd="0" presId="urn:microsoft.com/office/officeart/2018/2/layout/IconVerticalSolidList"/>
    <dgm:cxn modelId="{E19A40A6-C6C8-493D-8333-9D93B000E293}" type="presParOf" srcId="{99BEA58B-06AD-4EDA-B30D-9F97BD2E6140}" destId="{83D3A58A-2BE3-408F-8CFE-E94121B31A5C}" srcOrd="1" destOrd="0" presId="urn:microsoft.com/office/officeart/2018/2/layout/IconVerticalSolidList"/>
    <dgm:cxn modelId="{8A17DB9E-1E58-4CB4-94A1-9F66A1ADD9A8}" type="presParOf" srcId="{99BEA58B-06AD-4EDA-B30D-9F97BD2E6140}" destId="{5AAA8E92-B1C3-4C74-B4D3-6EAA020351AE}" srcOrd="2" destOrd="0" presId="urn:microsoft.com/office/officeart/2018/2/layout/IconVerticalSolidList"/>
    <dgm:cxn modelId="{D72B210A-60AD-4ED3-B666-EB14F1B1BAC7}" type="presParOf" srcId="{99BEA58B-06AD-4EDA-B30D-9F97BD2E6140}" destId="{4CC3937C-81EE-4732-AE21-39B8E376D503}" srcOrd="3" destOrd="0" presId="urn:microsoft.com/office/officeart/2018/2/layout/IconVerticalSolidList"/>
    <dgm:cxn modelId="{DFFF818D-8588-4DD3-BBB8-8A73EED9F8E2}" type="presParOf" srcId="{B336E843-DFA8-4256-B788-4EBC7585D313}" destId="{7CF167C5-8401-4BBD-8AE3-C546A4547F41}" srcOrd="7" destOrd="0" presId="urn:microsoft.com/office/officeart/2018/2/layout/IconVerticalSolidList"/>
    <dgm:cxn modelId="{2EB7AAFC-273B-4A9F-8136-2AF4DE7E7D3B}" type="presParOf" srcId="{B336E843-DFA8-4256-B788-4EBC7585D313}" destId="{72411AB3-59CE-4AD5-95C3-0BC9F11091DC}" srcOrd="8" destOrd="0" presId="urn:microsoft.com/office/officeart/2018/2/layout/IconVerticalSolidList"/>
    <dgm:cxn modelId="{53D234A0-FAB4-4999-8688-BD4A55D1D060}" type="presParOf" srcId="{72411AB3-59CE-4AD5-95C3-0BC9F11091DC}" destId="{96A2662B-9237-4189-97BA-EFD1DF1CC948}" srcOrd="0" destOrd="0" presId="urn:microsoft.com/office/officeart/2018/2/layout/IconVerticalSolidList"/>
    <dgm:cxn modelId="{77389C85-754C-4C99-A7EE-E1BBAA99A72A}" type="presParOf" srcId="{72411AB3-59CE-4AD5-95C3-0BC9F11091DC}" destId="{93D70B87-F32F-4E82-BC64-DA28156614BC}" srcOrd="1" destOrd="0" presId="urn:microsoft.com/office/officeart/2018/2/layout/IconVerticalSolidList"/>
    <dgm:cxn modelId="{89CA0C05-8BAF-4557-89CC-002A7625A1B6}" type="presParOf" srcId="{72411AB3-59CE-4AD5-95C3-0BC9F11091DC}" destId="{1B2E8FD8-CD73-490E-A4E8-68B1BD20415C}" srcOrd="2" destOrd="0" presId="urn:microsoft.com/office/officeart/2018/2/layout/IconVerticalSolidList"/>
    <dgm:cxn modelId="{DBDE575C-F1EE-44B7-A990-F4EED701F6D1}" type="presParOf" srcId="{72411AB3-59CE-4AD5-95C3-0BC9F11091DC}" destId="{682C3B59-7752-4817-8BB4-1DD4B8FC81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1C455-B1FC-4067-BD32-BF09E74A913C}">
      <dsp:nvSpPr>
        <dsp:cNvPr id="0" name=""/>
        <dsp:cNvSpPr/>
      </dsp:nvSpPr>
      <dsp:spPr>
        <a:xfrm>
          <a:off x="2957" y="491097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Difficult to scale</a:t>
          </a:r>
        </a:p>
      </dsp:txBody>
      <dsp:txXfrm>
        <a:off x="2957" y="491097"/>
        <a:ext cx="2346482" cy="1407889"/>
      </dsp:txXfrm>
    </dsp:sp>
    <dsp:sp modelId="{8168C558-2CB0-45DF-9D8B-ED418320DC3F}">
      <dsp:nvSpPr>
        <dsp:cNvPr id="0" name=""/>
        <dsp:cNvSpPr/>
      </dsp:nvSpPr>
      <dsp:spPr>
        <a:xfrm>
          <a:off x="2584088" y="491097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 Build/Release/Test cycles</a:t>
          </a:r>
        </a:p>
      </dsp:txBody>
      <dsp:txXfrm>
        <a:off x="2584088" y="491097"/>
        <a:ext cx="2346482" cy="1407889"/>
      </dsp:txXfrm>
    </dsp:sp>
    <dsp:sp modelId="{B35CC66C-A538-40FF-A34E-FF292FDB57AE}">
      <dsp:nvSpPr>
        <dsp:cNvPr id="0" name=""/>
        <dsp:cNvSpPr/>
      </dsp:nvSpPr>
      <dsp:spPr>
        <a:xfrm>
          <a:off x="5165218" y="491097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Architecture is hard to maintain and evolve</a:t>
          </a:r>
        </a:p>
      </dsp:txBody>
      <dsp:txXfrm>
        <a:off x="5165218" y="491097"/>
        <a:ext cx="2346482" cy="1407889"/>
      </dsp:txXfrm>
    </dsp:sp>
    <dsp:sp modelId="{A7D89BF3-D3F9-48CA-80C3-A8E135728DB2}">
      <dsp:nvSpPr>
        <dsp:cNvPr id="0" name=""/>
        <dsp:cNvSpPr/>
      </dsp:nvSpPr>
      <dsp:spPr>
        <a:xfrm>
          <a:off x="7746349" y="491097"/>
          <a:ext cx="2346482" cy="1407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 releases takes months</a:t>
          </a:r>
        </a:p>
      </dsp:txBody>
      <dsp:txXfrm>
        <a:off x="7746349" y="491097"/>
        <a:ext cx="2346482" cy="1407889"/>
      </dsp:txXfrm>
    </dsp:sp>
    <dsp:sp modelId="{9822EF03-0F77-48CA-AB2B-9B1CED16A265}">
      <dsp:nvSpPr>
        <dsp:cNvPr id="0" name=""/>
        <dsp:cNvSpPr/>
      </dsp:nvSpPr>
      <dsp:spPr>
        <a:xfrm>
          <a:off x="2957" y="2133634"/>
          <a:ext cx="2346482" cy="1407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 time to add new features</a:t>
          </a:r>
        </a:p>
      </dsp:txBody>
      <dsp:txXfrm>
        <a:off x="2957" y="2133634"/>
        <a:ext cx="2346482" cy="1407889"/>
      </dsp:txXfrm>
    </dsp:sp>
    <dsp:sp modelId="{D4C7CB27-D0BE-485C-B382-A245B77DE07C}">
      <dsp:nvSpPr>
        <dsp:cNvPr id="0" name=""/>
        <dsp:cNvSpPr/>
      </dsp:nvSpPr>
      <dsp:spPr>
        <a:xfrm>
          <a:off x="2584088" y="2133634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Lack of Agility</a:t>
          </a:r>
        </a:p>
      </dsp:txBody>
      <dsp:txXfrm>
        <a:off x="2584088" y="2133634"/>
        <a:ext cx="2346482" cy="1407889"/>
      </dsp:txXfrm>
    </dsp:sp>
    <dsp:sp modelId="{DF3F9883-F2CE-4F82-8F7E-40BF55AE36B0}">
      <dsp:nvSpPr>
        <dsp:cNvPr id="0" name=""/>
        <dsp:cNvSpPr/>
      </dsp:nvSpPr>
      <dsp:spPr>
        <a:xfrm>
          <a:off x="5165218" y="2133634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Lack of innovation</a:t>
          </a:r>
        </a:p>
      </dsp:txBody>
      <dsp:txXfrm>
        <a:off x="5165218" y="2133634"/>
        <a:ext cx="2346482" cy="1407889"/>
      </dsp:txXfrm>
    </dsp:sp>
    <dsp:sp modelId="{00E31F8A-3B5D-4690-9BC4-D99B535398F9}">
      <dsp:nvSpPr>
        <dsp:cNvPr id="0" name=""/>
        <dsp:cNvSpPr/>
      </dsp:nvSpPr>
      <dsp:spPr>
        <a:xfrm>
          <a:off x="7746349" y="2133634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Frustrated customers</a:t>
          </a:r>
        </a:p>
      </dsp:txBody>
      <dsp:txXfrm>
        <a:off x="7746349" y="2133634"/>
        <a:ext cx="2346482" cy="1407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F9143-7DE8-442D-919B-5974D38D0100}">
      <dsp:nvSpPr>
        <dsp:cNvPr id="0" name=""/>
        <dsp:cNvSpPr/>
      </dsp:nvSpPr>
      <dsp:spPr>
        <a:xfrm>
          <a:off x="0" y="305985"/>
          <a:ext cx="6253721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Focus on one thing and do it right</a:t>
          </a:r>
        </a:p>
      </dsp:txBody>
      <dsp:txXfrm>
        <a:off x="28100" y="334085"/>
        <a:ext cx="6197521" cy="519439"/>
      </dsp:txXfrm>
    </dsp:sp>
    <dsp:sp modelId="{8CEBD613-A9C6-47F0-A179-C131B6860F29}">
      <dsp:nvSpPr>
        <dsp:cNvPr id="0" name=""/>
        <dsp:cNvSpPr/>
      </dsp:nvSpPr>
      <dsp:spPr>
        <a:xfrm>
          <a:off x="0" y="950745"/>
          <a:ext cx="6253721" cy="575639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Organizational Alignment</a:t>
          </a:r>
        </a:p>
      </dsp:txBody>
      <dsp:txXfrm>
        <a:off x="28100" y="978845"/>
        <a:ext cx="6197521" cy="519439"/>
      </dsp:txXfrm>
    </dsp:sp>
    <dsp:sp modelId="{84C07CEB-A50E-4667-B4B8-F372837E2484}">
      <dsp:nvSpPr>
        <dsp:cNvPr id="0" name=""/>
        <dsp:cNvSpPr/>
      </dsp:nvSpPr>
      <dsp:spPr>
        <a:xfrm>
          <a:off x="0" y="1595505"/>
          <a:ext cx="6253721" cy="5756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Release functionality faster</a:t>
          </a:r>
        </a:p>
      </dsp:txBody>
      <dsp:txXfrm>
        <a:off x="28100" y="1623605"/>
        <a:ext cx="6197521" cy="519439"/>
      </dsp:txXfrm>
    </dsp:sp>
    <dsp:sp modelId="{BCF6C1D5-E1F8-4EF2-95E6-54C035EAEF3E}">
      <dsp:nvSpPr>
        <dsp:cNvPr id="0" name=""/>
        <dsp:cNvSpPr/>
      </dsp:nvSpPr>
      <dsp:spPr>
        <a:xfrm>
          <a:off x="0" y="2240265"/>
          <a:ext cx="6253721" cy="57563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Independent scaling</a:t>
          </a:r>
        </a:p>
      </dsp:txBody>
      <dsp:txXfrm>
        <a:off x="28100" y="2268365"/>
        <a:ext cx="6197521" cy="519439"/>
      </dsp:txXfrm>
    </dsp:sp>
    <dsp:sp modelId="{D05BAAD2-7C1E-443C-BCCF-9C3748F979F8}">
      <dsp:nvSpPr>
        <dsp:cNvPr id="0" name=""/>
        <dsp:cNvSpPr/>
      </dsp:nvSpPr>
      <dsp:spPr>
        <a:xfrm>
          <a:off x="0" y="2885024"/>
          <a:ext cx="6253721" cy="5756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Technology diversity; Adopt Technologies Faster</a:t>
          </a:r>
        </a:p>
      </dsp:txBody>
      <dsp:txXfrm>
        <a:off x="28100" y="2913124"/>
        <a:ext cx="6197521" cy="519439"/>
      </dsp:txXfrm>
    </dsp:sp>
    <dsp:sp modelId="{45A176E6-790C-4FAA-BB44-32428A81E53E}">
      <dsp:nvSpPr>
        <dsp:cNvPr id="0" name=""/>
        <dsp:cNvSpPr/>
      </dsp:nvSpPr>
      <dsp:spPr>
        <a:xfrm>
          <a:off x="0" y="3529784"/>
          <a:ext cx="6253721" cy="575639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security concern segregation</a:t>
          </a:r>
        </a:p>
      </dsp:txBody>
      <dsp:txXfrm>
        <a:off x="28100" y="3557884"/>
        <a:ext cx="6197521" cy="519439"/>
      </dsp:txXfrm>
    </dsp:sp>
    <dsp:sp modelId="{F4115392-1A01-4C4C-8EE9-B55DBB701B72}">
      <dsp:nvSpPr>
        <dsp:cNvPr id="0" name=""/>
        <dsp:cNvSpPr/>
      </dsp:nvSpPr>
      <dsp:spPr>
        <a:xfrm>
          <a:off x="0" y="4174544"/>
          <a:ext cx="6253721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resiliency by designing failiures</a:t>
          </a:r>
        </a:p>
      </dsp:txBody>
      <dsp:txXfrm>
        <a:off x="28100" y="4202644"/>
        <a:ext cx="6197521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CE7A-EFA1-4CEE-A155-17D4356F361E}">
      <dsp:nvSpPr>
        <dsp:cNvPr id="0" name=""/>
        <dsp:cNvSpPr/>
      </dsp:nvSpPr>
      <dsp:spPr>
        <a:xfrm>
          <a:off x="0" y="895459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17ADF-C095-4A55-8FB5-D456E011E494}">
      <dsp:nvSpPr>
        <dsp:cNvPr id="0" name=""/>
        <dsp:cNvSpPr/>
      </dsp:nvSpPr>
      <dsp:spPr>
        <a:xfrm>
          <a:off x="333341" y="526459"/>
          <a:ext cx="4666783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Automation</a:t>
          </a:r>
        </a:p>
      </dsp:txBody>
      <dsp:txXfrm>
        <a:off x="369367" y="562485"/>
        <a:ext cx="4594731" cy="665948"/>
      </dsp:txXfrm>
    </dsp:sp>
    <dsp:sp modelId="{5B78561B-3DB2-4F0C-B656-C90647D5D261}">
      <dsp:nvSpPr>
        <dsp:cNvPr id="0" name=""/>
        <dsp:cNvSpPr/>
      </dsp:nvSpPr>
      <dsp:spPr>
        <a:xfrm>
          <a:off x="0" y="2029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9CCE3-ECA3-44DA-B771-AA3422451E90}">
      <dsp:nvSpPr>
        <dsp:cNvPr id="0" name=""/>
        <dsp:cNvSpPr/>
      </dsp:nvSpPr>
      <dsp:spPr>
        <a:xfrm>
          <a:off x="333341" y="1660459"/>
          <a:ext cx="4666783" cy="73800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Cohesion</a:t>
          </a:r>
        </a:p>
      </dsp:txBody>
      <dsp:txXfrm>
        <a:off x="369367" y="1696485"/>
        <a:ext cx="4594731" cy="665948"/>
      </dsp:txXfrm>
    </dsp:sp>
    <dsp:sp modelId="{BF0F390C-8032-40CD-BAD6-D1D292C61654}">
      <dsp:nvSpPr>
        <dsp:cNvPr id="0" name=""/>
        <dsp:cNvSpPr/>
      </dsp:nvSpPr>
      <dsp:spPr>
        <a:xfrm>
          <a:off x="0" y="3163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00DF0-A16A-4B1C-B713-F733A9912DD8}">
      <dsp:nvSpPr>
        <dsp:cNvPr id="0" name=""/>
        <dsp:cNvSpPr/>
      </dsp:nvSpPr>
      <dsp:spPr>
        <a:xfrm>
          <a:off x="333341" y="2794460"/>
          <a:ext cx="4666783" cy="73800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Loose coupling</a:t>
          </a:r>
        </a:p>
      </dsp:txBody>
      <dsp:txXfrm>
        <a:off x="369367" y="2830486"/>
        <a:ext cx="4594731" cy="665948"/>
      </dsp:txXfrm>
    </dsp:sp>
    <dsp:sp modelId="{7B6DC8D6-1B06-4EAB-8771-FAC34EC8A8F3}">
      <dsp:nvSpPr>
        <dsp:cNvPr id="0" name=""/>
        <dsp:cNvSpPr/>
      </dsp:nvSpPr>
      <dsp:spPr>
        <a:xfrm>
          <a:off x="0" y="4297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2DAF2-F3CE-42CC-8255-2C09077F092A}">
      <dsp:nvSpPr>
        <dsp:cNvPr id="0" name=""/>
        <dsp:cNvSpPr/>
      </dsp:nvSpPr>
      <dsp:spPr>
        <a:xfrm>
          <a:off x="333341" y="3928460"/>
          <a:ext cx="4666783" cy="7380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Stable versioned APIs (Maturity)</a:t>
          </a:r>
        </a:p>
      </dsp:txBody>
      <dsp:txXfrm>
        <a:off x="369367" y="3964486"/>
        <a:ext cx="4594731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E5CAF-98F8-454C-988E-F55B55CF648C}">
      <dsp:nvSpPr>
        <dsp:cNvPr id="0" name=""/>
        <dsp:cNvSpPr/>
      </dsp:nvSpPr>
      <dsp:spPr>
        <a:xfrm>
          <a:off x="2957" y="491097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Easier to scale individual micro-service</a:t>
          </a:r>
        </a:p>
      </dsp:txBody>
      <dsp:txXfrm>
        <a:off x="2957" y="491097"/>
        <a:ext cx="2346482" cy="1407889"/>
      </dsp:txXfrm>
    </dsp:sp>
    <dsp:sp modelId="{BA9C6796-6CA3-4EF3-BF81-EB92182097E5}">
      <dsp:nvSpPr>
        <dsp:cNvPr id="0" name=""/>
        <dsp:cNvSpPr/>
      </dsp:nvSpPr>
      <dsp:spPr>
        <a:xfrm>
          <a:off x="2584088" y="491097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Rapid build/test/release cycles</a:t>
          </a:r>
        </a:p>
      </dsp:txBody>
      <dsp:txXfrm>
        <a:off x="2584088" y="491097"/>
        <a:ext cx="2346482" cy="1407889"/>
      </dsp:txXfrm>
    </dsp:sp>
    <dsp:sp modelId="{DA2EB49F-A26F-4911-8ACB-D3667E7FED88}">
      <dsp:nvSpPr>
        <dsp:cNvPr id="0" name=""/>
        <dsp:cNvSpPr/>
      </dsp:nvSpPr>
      <dsp:spPr>
        <a:xfrm>
          <a:off x="5165218" y="491097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Easier to maintain and evolve systems</a:t>
          </a:r>
        </a:p>
      </dsp:txBody>
      <dsp:txXfrm>
        <a:off x="5165218" y="491097"/>
        <a:ext cx="2346482" cy="1407889"/>
      </dsp:txXfrm>
    </dsp:sp>
    <dsp:sp modelId="{B9B08941-1164-4D43-8FE3-0743F999E5B5}">
      <dsp:nvSpPr>
        <dsp:cNvPr id="0" name=""/>
        <dsp:cNvSpPr/>
      </dsp:nvSpPr>
      <dsp:spPr>
        <a:xfrm>
          <a:off x="7746349" y="491097"/>
          <a:ext cx="2346482" cy="1407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 releases takes minutes</a:t>
          </a:r>
        </a:p>
      </dsp:txBody>
      <dsp:txXfrm>
        <a:off x="7746349" y="491097"/>
        <a:ext cx="2346482" cy="1407889"/>
      </dsp:txXfrm>
    </dsp:sp>
    <dsp:sp modelId="{8E353E60-8859-41DA-93F6-3C7E82C6A36F}">
      <dsp:nvSpPr>
        <dsp:cNvPr id="0" name=""/>
        <dsp:cNvSpPr/>
      </dsp:nvSpPr>
      <dsp:spPr>
        <a:xfrm>
          <a:off x="2957" y="2133634"/>
          <a:ext cx="2346482" cy="1407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Short time to add new features</a:t>
          </a:r>
        </a:p>
      </dsp:txBody>
      <dsp:txXfrm>
        <a:off x="2957" y="2133634"/>
        <a:ext cx="2346482" cy="1407889"/>
      </dsp:txXfrm>
    </dsp:sp>
    <dsp:sp modelId="{3FD02EA2-C1D6-4CBC-B5F4-9B0A44C06C8C}">
      <dsp:nvSpPr>
        <dsp:cNvPr id="0" name=""/>
        <dsp:cNvSpPr/>
      </dsp:nvSpPr>
      <dsp:spPr>
        <a:xfrm>
          <a:off x="2584088" y="2133634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Increased agility</a:t>
          </a:r>
        </a:p>
      </dsp:txBody>
      <dsp:txXfrm>
        <a:off x="2584088" y="2133634"/>
        <a:ext cx="2346482" cy="1407889"/>
      </dsp:txXfrm>
    </dsp:sp>
    <dsp:sp modelId="{C5F8132F-3FB2-4996-AC27-637B841B114B}">
      <dsp:nvSpPr>
        <dsp:cNvPr id="0" name=""/>
        <dsp:cNvSpPr/>
      </dsp:nvSpPr>
      <dsp:spPr>
        <a:xfrm>
          <a:off x="5165218" y="2133634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Faster innovations</a:t>
          </a:r>
        </a:p>
      </dsp:txBody>
      <dsp:txXfrm>
        <a:off x="5165218" y="2133634"/>
        <a:ext cx="2346482" cy="1407889"/>
      </dsp:txXfrm>
    </dsp:sp>
    <dsp:sp modelId="{E33E4B8C-D7BA-4C3E-990D-EE416DB644B5}">
      <dsp:nvSpPr>
        <dsp:cNvPr id="0" name=""/>
        <dsp:cNvSpPr/>
      </dsp:nvSpPr>
      <dsp:spPr>
        <a:xfrm>
          <a:off x="7746349" y="2133634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Delighted customers</a:t>
          </a:r>
        </a:p>
      </dsp:txBody>
      <dsp:txXfrm>
        <a:off x="7746349" y="2133634"/>
        <a:ext cx="2346482" cy="1407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0594E-427A-4089-90D3-DD2F6545D97E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D30BB-7AD0-4E03-BE26-3A965893A940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FD61D-E906-484C-BF67-78384712C91A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not the goal</a:t>
          </a:r>
        </a:p>
      </dsp:txBody>
      <dsp:txXfrm>
        <a:off x="1057996" y="4300"/>
        <a:ext cx="5205643" cy="916014"/>
      </dsp:txXfrm>
    </dsp:sp>
    <dsp:sp modelId="{398D4FC2-3BDD-4E48-824D-E0D023BF0C6A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A56DF-05B2-4325-8C28-27CF36C1B022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3EA17-7C28-4DB2-9D43-D61C999576B5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about problems at scale</a:t>
          </a:r>
        </a:p>
      </dsp:txBody>
      <dsp:txXfrm>
        <a:off x="1057996" y="1149318"/>
        <a:ext cx="5205643" cy="916014"/>
      </dsp:txXfrm>
    </dsp:sp>
    <dsp:sp modelId="{EB3AAA54-6B94-4F0D-9D46-62CDC0A81800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01C8F-B44B-429C-BF7E-7477B2DFB6C3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19E19-14EC-43C7-AE06-76C0FD6E6191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manageable units of functionality and deployability</a:t>
          </a:r>
        </a:p>
      </dsp:txBody>
      <dsp:txXfrm>
        <a:off x="1057996" y="2294336"/>
        <a:ext cx="5205643" cy="916014"/>
      </dsp:txXfrm>
    </dsp:sp>
    <dsp:sp modelId="{33239BCC-45A5-4095-BB2F-1F625B240F6E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3A58A-2BE3-408F-8CFE-E94121B31A5C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937C-81EE-4732-AE21-39B8E376D503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Own the end-to-end</a:t>
          </a:r>
        </a:p>
      </dsp:txBody>
      <dsp:txXfrm>
        <a:off x="1057996" y="3439354"/>
        <a:ext cx="5205643" cy="916014"/>
      </dsp:txXfrm>
    </dsp:sp>
    <dsp:sp modelId="{96A2662B-9237-4189-97BA-EFD1DF1CC948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0B87-F32F-4E82-BC64-DA28156614BC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C3B59-7752-4817-8BB4-1DD4B8FC81D5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Requires automation and Maturity</a:t>
          </a:r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FE0E-EF3C-4CD4-A703-1918BEA98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06C3-F636-4821-A7AC-95151554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919E-E090-4640-B0C0-2818865F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EAE2-4A39-4EC2-9EA6-69FD2618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5C26-439B-4D39-BBFB-76B6F837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56A1-C136-4109-8228-D0FE1ED6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B22A-54DE-4EF6-A1D9-587795B9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3150-C2B6-41D3-BED6-6598B15F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69E7-2C00-4F82-A013-04644A1F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B1B70-6897-4547-BC7A-A18CC5D6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D37CA-9C50-48B0-8CC6-5F318049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11315-ABE0-4E80-BE8C-6EF2FF3E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BA1D-4EF6-4E7D-B109-444D45AE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1D74-26D8-463E-AD50-3F6CF99B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D1B6-6144-45FC-9B77-14FEDE5E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A08A-CEC8-423C-A023-4573EBA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63C5-0A26-48A1-BB35-5A61C3B5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9679-4AAB-46B2-AA08-0D684804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8B6C-9DAC-468B-A3F9-21926CA9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CF2D-25F9-4EF0-81EB-F502DCE7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8A6D-B3A1-473D-81CD-5E8E42A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D508-06B0-45B1-912F-12A5BAC2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4050-6214-4BDD-9348-2D276ED0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C753-F4AC-430F-BB26-05A3D26E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0576-02E6-4886-956E-6C556EC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417A-7D38-4F65-98A5-E753AADF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683D-8982-4BB9-962D-4D6E66684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37600-3C10-4648-BC90-D0776F12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660D-DA2B-4B1D-83C0-3E3B31DC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2919-497E-4AE9-B87D-A4499E6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1E4A-758C-4125-88BB-978CDD0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DD53-2DBF-47FE-B63F-D40DD8FB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83EB-BD67-42AE-8FDF-49A06FD8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8659-3B66-4CF9-881E-46396A3A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DFE06-3B04-4AEB-94AD-5DEDE031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9BC2A-BDDB-403A-A6FF-9EFDF3AB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267A-1461-4DA9-82F8-0DD5D7A2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69D9C-0295-41A3-9180-F097228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A4DE6-00C0-4A0B-B199-612F9594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1C6-E5AC-49F0-9283-EBACB5E5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5350C-C70E-4511-B14D-00077628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05A5C-638F-40ED-8AF5-4597936F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BDB76-34A2-4B0A-BDB5-36FD4C84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8FF88-DBF3-4403-811B-84F5E78B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093E7-4CF8-4B9A-8932-FAC99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BE67-8CEB-483B-A164-7528A8A0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95E-5896-4B9E-95D5-E1BDC19F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B203-C311-4982-B036-6CE36A1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6E255-7878-4FC9-A195-2F4F345F9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F4A1-2CED-408B-A552-FF23A13C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67D-0BDC-46BF-A836-1B50B269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F728-365F-4054-99A5-59019E2B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56D1-3A7B-421C-A2B4-3590730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A6D7B-1983-4A96-8C4C-8C2F96EC1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B0C28-C135-4DCA-872B-4E3D128E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1EA2-9719-4A2A-9110-251BE4CA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467B-EDF7-4DE9-9F0E-D229B088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B65C-9941-4545-ABF1-2F6BCBFF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A0378-FED5-40B2-9009-851FF70E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D2B1-EB69-4A93-A865-F5E53534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6BB4D-4962-45F7-987A-4B9C1A68C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254F-2C2B-4D23-9FF9-6D1A3DD633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EAC2-558D-470F-8748-9AD1AA09E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2405-D1AE-4A88-BEF0-8AFBA109E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B05A-29DC-433B-AC28-E9FB4C44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garage/architectures/microservices" TargetMode="External"/><Relationship Id="rId3" Type="http://schemas.openxmlformats.org/officeDocument/2006/relationships/hyperlink" Target="https://martinfowler.com/articles/microservice-trade-offs.html" TargetMode="External"/><Relationship Id="rId7" Type="http://schemas.openxmlformats.org/officeDocument/2006/relationships/hyperlink" Target="https://dzone.com/storage/assets/7852543-dzone-microservicesguide-2017.pdf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guide/architecture-styles/microservices" TargetMode="External"/><Relationship Id="rId5" Type="http://schemas.openxmlformats.org/officeDocument/2006/relationships/hyperlink" Target="https://docs.microsoft.com/en-us/dotnet/standard/microservices-architecture/architect-microservice-container-applications/microservices-architecture" TargetMode="External"/><Relationship Id="rId4" Type="http://schemas.openxmlformats.org/officeDocument/2006/relationships/hyperlink" Target="https://martinfowler.com/bliki/BoundedContext.html" TargetMode="External"/><Relationship Id="rId9" Type="http://schemas.openxmlformats.org/officeDocument/2006/relationships/hyperlink" Target="https://www.infoworld.com/article/3237175/how-to-introduce-microservices-in-a-legacy-environment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A24F2-FDA5-4601-9DD5-77E31B70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Microservices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-Mohan Chidambaram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DF366-3F35-4B44-AC05-6C635B227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88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d enhance the service V4&#10;V2&#10;V2&#10;V1&#10;V3&#10;V1&#10; ">
            <a:extLst>
              <a:ext uri="{FF2B5EF4-FFF2-40B4-BE49-F238E27FC236}">
                <a16:creationId xmlns:a16="http://schemas.microsoft.com/office/drawing/2014/main" id="{0FD59DF2-12F1-49DB-9A99-75F33A36D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56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nd scale the parts of the&#10;system that really need&#10;extra power&#10;V4&#10;V2&#10;V2&#10;V1&#10;V3&#10;V1&#10; ">
            <a:extLst>
              <a:ext uri="{FF2B5EF4-FFF2-40B4-BE49-F238E27FC236}">
                <a16:creationId xmlns:a16="http://schemas.microsoft.com/office/drawing/2014/main" id="{A571CDBF-DAC6-4256-BD7B-C05F6247C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1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d seamingly add new&#10;features&#10;V4&#10;V2&#10;V2&#10;V2&#10;V3&#10;V1&#10;V1&#10;Recommend&#10; ">
            <a:extLst>
              <a:ext uri="{FF2B5EF4-FFF2-40B4-BE49-F238E27FC236}">
                <a16:creationId xmlns:a16="http://schemas.microsoft.com/office/drawing/2014/main" id="{FD4DCE62-1A93-4F45-9740-5AB9B3E7D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2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d all goes well in the V4&#10;V2&#10;V3&#10;V2&#10;V3&#10;V1&#10;V1&#10;Recommend&#10; ">
            <a:extLst>
              <a:ext uri="{FF2B5EF4-FFF2-40B4-BE49-F238E27FC236}">
                <a16:creationId xmlns:a16="http://schemas.microsoft.com/office/drawing/2014/main" id="{9D83F1B7-4D8A-461B-95B4-D3522D82F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A25EAD-C599-4947-9428-4B156719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8895BB-FBF7-4065-B70E-0559977F2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2496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2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A447F-B82B-4862-8DC3-F3A2124E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But it requires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3CF5A-ACFE-4F9C-9A3B-1A070FA8F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6086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60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18" name="Picture 2" descr="LOOSE&#10;COUPLING&#10;Implementation coupling&#10;Domain coupling&#10;Temporal coupling&#10; ">
            <a:extLst>
              <a:ext uri="{FF2B5EF4-FFF2-40B4-BE49-F238E27FC236}">
                <a16:creationId xmlns:a16="http://schemas.microsoft.com/office/drawing/2014/main" id="{62CB9D96-FCFC-4BC7-B04C-AD66693C12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2" name="Picture 2" descr="DOWNSIDES&#10;• Cognitive overloading (many tooling options)&#10;• Cognitive overloading (system understanding)&#10;• Testing is more ...">
            <a:extLst>
              <a:ext uri="{FF2B5EF4-FFF2-40B4-BE49-F238E27FC236}">
                <a16:creationId xmlns:a16="http://schemas.microsoft.com/office/drawing/2014/main" id="{7825F54B-0D40-4BE8-9FA3-09597A555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3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0C5A-2239-4DF4-8862-71F25DB6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Downsides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BD8-DDE6-4ED1-A7CD-22397605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Cognitive Overloading (many tooling options)</a:t>
            </a:r>
          </a:p>
          <a:p>
            <a:r>
              <a:rPr lang="en-US" sz="2000">
                <a:solidFill>
                  <a:schemeClr val="bg1"/>
                </a:solidFill>
              </a:rPr>
              <a:t>Testing is more complicated</a:t>
            </a:r>
          </a:p>
          <a:p>
            <a:r>
              <a:rPr lang="en-US" sz="2000">
                <a:solidFill>
                  <a:schemeClr val="bg1"/>
                </a:solidFill>
              </a:rPr>
              <a:t>Monitoring is more complex</a:t>
            </a:r>
          </a:p>
          <a:p>
            <a:r>
              <a:rPr lang="en-US" sz="2000">
                <a:solidFill>
                  <a:schemeClr val="bg1"/>
                </a:solidFill>
              </a:rPr>
              <a:t>Operational overhead</a:t>
            </a:r>
          </a:p>
          <a:p>
            <a:r>
              <a:rPr lang="en-US" sz="2000">
                <a:solidFill>
                  <a:schemeClr val="bg1"/>
                </a:solidFill>
              </a:rPr>
              <a:t>Resiliency isn’t free</a:t>
            </a:r>
          </a:p>
        </p:txBody>
      </p:sp>
    </p:spTree>
    <p:extLst>
      <p:ext uri="{BB962C8B-B14F-4D97-AF65-F5344CB8AC3E}">
        <p14:creationId xmlns:p14="http://schemas.microsoft.com/office/powerpoint/2010/main" val="173765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66" name="Picture 2" descr="From monolith to&#10;microservice&#10; ">
            <a:extLst>
              <a:ext uri="{FF2B5EF4-FFF2-40B4-BE49-F238E27FC236}">
                <a16:creationId xmlns:a16="http://schemas.microsoft.com/office/drawing/2014/main" id="{87689CC1-8D94-4ED1-8AA1-F49E894481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5"/>
          <a:stretch/>
        </p:blipFill>
        <p:spPr bwMode="auto">
          <a:xfrm>
            <a:off x="164406" y="-235023"/>
            <a:ext cx="12191980" cy="63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C334B-B58D-421F-895A-086DD5F5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 with monolithic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9CCA341-4B66-489B-B2DD-3B66EB3B2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614446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03D06D1-1C33-4DFA-B7B4-D5C4FC98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8082E-5E12-450B-B3EB-55657D9C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Monolithic to Microservice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F38C4C7-BA32-4EA2-AC81-B4CB9A0CD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048" y="0"/>
            <a:ext cx="4543952" cy="6858000"/>
          </a:xfrm>
          <a:custGeom>
            <a:avLst/>
            <a:gdLst>
              <a:gd name="connsiteX0" fmla="*/ 328959 w 4543952"/>
              <a:gd name="connsiteY0" fmla="*/ 6564619 h 6858000"/>
              <a:gd name="connsiteX1" fmla="*/ 306480 w 4543952"/>
              <a:gd name="connsiteY1" fmla="*/ 6588624 h 6858000"/>
              <a:gd name="connsiteX2" fmla="*/ 289858 w 4543952"/>
              <a:gd name="connsiteY2" fmla="*/ 6625223 h 6858000"/>
              <a:gd name="connsiteX3" fmla="*/ 289858 w 4543952"/>
              <a:gd name="connsiteY3" fmla="*/ 6625224 h 6858000"/>
              <a:gd name="connsiteX4" fmla="*/ 289870 w 4543952"/>
              <a:gd name="connsiteY4" fmla="*/ 6645551 h 6858000"/>
              <a:gd name="connsiteX5" fmla="*/ 296953 w 4543952"/>
              <a:gd name="connsiteY5" fmla="*/ 6662539 h 6858000"/>
              <a:gd name="connsiteX6" fmla="*/ 296953 w 4543952"/>
              <a:gd name="connsiteY6" fmla="*/ 6662541 h 6858000"/>
              <a:gd name="connsiteX7" fmla="*/ 296954 w 4543952"/>
              <a:gd name="connsiteY7" fmla="*/ 6662543 h 6858000"/>
              <a:gd name="connsiteX8" fmla="*/ 311551 w 4543952"/>
              <a:gd name="connsiteY8" fmla="*/ 6702975 h 6858000"/>
              <a:gd name="connsiteX9" fmla="*/ 297715 w 4543952"/>
              <a:gd name="connsiteY9" fmla="*/ 6742551 h 6858000"/>
              <a:gd name="connsiteX10" fmla="*/ 297714 w 4543952"/>
              <a:gd name="connsiteY10" fmla="*/ 6742554 h 6858000"/>
              <a:gd name="connsiteX11" fmla="*/ 283011 w 4543952"/>
              <a:gd name="connsiteY11" fmla="*/ 6776799 h 6858000"/>
              <a:gd name="connsiteX12" fmla="*/ 278238 w 4543952"/>
              <a:gd name="connsiteY12" fmla="*/ 6812061 h 6858000"/>
              <a:gd name="connsiteX13" fmla="*/ 278237 w 4543952"/>
              <a:gd name="connsiteY13" fmla="*/ 6812062 h 6858000"/>
              <a:gd name="connsiteX14" fmla="*/ 278237 w 4543952"/>
              <a:gd name="connsiteY14" fmla="*/ 6812063 h 6858000"/>
              <a:gd name="connsiteX15" fmla="*/ 278238 w 4543952"/>
              <a:gd name="connsiteY15" fmla="*/ 6812061 h 6858000"/>
              <a:gd name="connsiteX16" fmla="*/ 297714 w 4543952"/>
              <a:gd name="connsiteY16" fmla="*/ 6742554 h 6858000"/>
              <a:gd name="connsiteX17" fmla="*/ 297715 w 4543952"/>
              <a:gd name="connsiteY17" fmla="*/ 6742552 h 6858000"/>
              <a:gd name="connsiteX18" fmla="*/ 311551 w 4543952"/>
              <a:gd name="connsiteY18" fmla="*/ 6702976 h 6858000"/>
              <a:gd name="connsiteX19" fmla="*/ 311551 w 4543952"/>
              <a:gd name="connsiteY19" fmla="*/ 6702975 h 6858000"/>
              <a:gd name="connsiteX20" fmla="*/ 308405 w 4543952"/>
              <a:gd name="connsiteY20" fmla="*/ 6683026 h 6858000"/>
              <a:gd name="connsiteX21" fmla="*/ 296954 w 4543952"/>
              <a:gd name="connsiteY21" fmla="*/ 6662543 h 6858000"/>
              <a:gd name="connsiteX22" fmla="*/ 296953 w 4543952"/>
              <a:gd name="connsiteY22" fmla="*/ 6662540 h 6858000"/>
              <a:gd name="connsiteX23" fmla="*/ 296953 w 4543952"/>
              <a:gd name="connsiteY23" fmla="*/ 6662539 h 6858000"/>
              <a:gd name="connsiteX24" fmla="*/ 289858 w 4543952"/>
              <a:gd name="connsiteY24" fmla="*/ 6625224 h 6858000"/>
              <a:gd name="connsiteX25" fmla="*/ 306480 w 4543952"/>
              <a:gd name="connsiteY25" fmla="*/ 6588625 h 6858000"/>
              <a:gd name="connsiteX26" fmla="*/ 328959 w 4543952"/>
              <a:gd name="connsiteY26" fmla="*/ 6564620 h 6858000"/>
              <a:gd name="connsiteX27" fmla="*/ 248638 w 4543952"/>
              <a:gd name="connsiteY27" fmla="*/ 6438980 h 6858000"/>
              <a:gd name="connsiteX28" fmla="*/ 268569 w 4543952"/>
              <a:gd name="connsiteY28" fmla="*/ 6463840 h 6858000"/>
              <a:gd name="connsiteX29" fmla="*/ 268572 w 4543952"/>
              <a:gd name="connsiteY29" fmla="*/ 6463848 h 6858000"/>
              <a:gd name="connsiteX30" fmla="*/ 279556 w 4543952"/>
              <a:gd name="connsiteY30" fmla="*/ 6508051 h 6858000"/>
              <a:gd name="connsiteX31" fmla="*/ 282367 w 4543952"/>
              <a:gd name="connsiteY31" fmla="*/ 6513011 h 6858000"/>
              <a:gd name="connsiteX32" fmla="*/ 284834 w 4543952"/>
              <a:gd name="connsiteY32" fmla="*/ 6521803 h 6858000"/>
              <a:gd name="connsiteX33" fmla="*/ 301172 w 4543952"/>
              <a:gd name="connsiteY33" fmla="*/ 6546194 h 6858000"/>
              <a:gd name="connsiteX34" fmla="*/ 301172 w 4543952"/>
              <a:gd name="connsiteY34" fmla="*/ 6546193 h 6858000"/>
              <a:gd name="connsiteX35" fmla="*/ 282367 w 4543952"/>
              <a:gd name="connsiteY35" fmla="*/ 6513011 h 6858000"/>
              <a:gd name="connsiteX36" fmla="*/ 268572 w 4543952"/>
              <a:gd name="connsiteY36" fmla="*/ 6463848 h 6858000"/>
              <a:gd name="connsiteX37" fmla="*/ 268569 w 4543952"/>
              <a:gd name="connsiteY37" fmla="*/ 6463839 h 6858000"/>
              <a:gd name="connsiteX38" fmla="*/ 166047 w 4543952"/>
              <a:gd name="connsiteY38" fmla="*/ 6392242 h 6858000"/>
              <a:gd name="connsiteX39" fmla="*/ 173364 w 4543952"/>
              <a:gd name="connsiteY39" fmla="*/ 6407332 h 6858000"/>
              <a:gd name="connsiteX40" fmla="*/ 173364 w 4543952"/>
              <a:gd name="connsiteY40" fmla="*/ 6407331 h 6858000"/>
              <a:gd name="connsiteX41" fmla="*/ 401733 w 4543952"/>
              <a:gd name="connsiteY41" fmla="*/ 4221390 h 6858000"/>
              <a:gd name="connsiteX42" fmla="*/ 396017 w 4543952"/>
              <a:gd name="connsiteY42" fmla="*/ 4253013 h 6858000"/>
              <a:gd name="connsiteX43" fmla="*/ 356201 w 4543952"/>
              <a:gd name="connsiteY43" fmla="*/ 4324644 h 6858000"/>
              <a:gd name="connsiteX44" fmla="*/ 347247 w 4543952"/>
              <a:gd name="connsiteY44" fmla="*/ 4363889 h 6858000"/>
              <a:gd name="connsiteX45" fmla="*/ 347247 w 4543952"/>
              <a:gd name="connsiteY45" fmla="*/ 4363890 h 6858000"/>
              <a:gd name="connsiteX46" fmla="*/ 348009 w 4543952"/>
              <a:gd name="connsiteY46" fmla="*/ 4482004 h 6858000"/>
              <a:gd name="connsiteX47" fmla="*/ 408019 w 4543952"/>
              <a:gd name="connsiteY47" fmla="*/ 4659174 h 6858000"/>
              <a:gd name="connsiteX48" fmla="*/ 416021 w 4543952"/>
              <a:gd name="connsiteY48" fmla="*/ 4677655 h 6858000"/>
              <a:gd name="connsiteX49" fmla="*/ 425928 w 4543952"/>
              <a:gd name="connsiteY49" fmla="*/ 4767764 h 6858000"/>
              <a:gd name="connsiteX50" fmla="*/ 427237 w 4543952"/>
              <a:gd name="connsiteY50" fmla="*/ 4800482 h 6858000"/>
              <a:gd name="connsiteX51" fmla="*/ 412401 w 4543952"/>
              <a:gd name="connsiteY51" fmla="*/ 4828915 h 6858000"/>
              <a:gd name="connsiteX52" fmla="*/ 391971 w 4543952"/>
              <a:gd name="connsiteY52" fmla="*/ 4857316 h 6858000"/>
              <a:gd name="connsiteX53" fmla="*/ 390221 w 4543952"/>
              <a:gd name="connsiteY53" fmla="*/ 4863342 h 6858000"/>
              <a:gd name="connsiteX54" fmla="*/ 387469 w 4543952"/>
              <a:gd name="connsiteY54" fmla="*/ 4867613 h 6858000"/>
              <a:gd name="connsiteX55" fmla="*/ 382691 w 4543952"/>
              <a:gd name="connsiteY55" fmla="*/ 4889274 h 6858000"/>
              <a:gd name="connsiteX56" fmla="*/ 382691 w 4543952"/>
              <a:gd name="connsiteY56" fmla="*/ 4889275 h 6858000"/>
              <a:gd name="connsiteX57" fmla="*/ 384396 w 4543952"/>
              <a:gd name="connsiteY57" fmla="*/ 4912168 h 6858000"/>
              <a:gd name="connsiteX58" fmla="*/ 385799 w 4543952"/>
              <a:gd name="connsiteY58" fmla="*/ 4933804 h 6858000"/>
              <a:gd name="connsiteX59" fmla="*/ 378247 w 4543952"/>
              <a:gd name="connsiteY59" fmla="*/ 4957452 h 6858000"/>
              <a:gd name="connsiteX60" fmla="*/ 360964 w 4543952"/>
              <a:gd name="connsiteY60" fmla="*/ 4987036 h 6858000"/>
              <a:gd name="connsiteX61" fmla="*/ 334485 w 4543952"/>
              <a:gd name="connsiteY61" fmla="*/ 5041520 h 6858000"/>
              <a:gd name="connsiteX62" fmla="*/ 321371 w 4543952"/>
              <a:gd name="connsiteY62" fmla="*/ 5087422 h 6858000"/>
              <a:gd name="connsiteX63" fmla="*/ 321364 w 4543952"/>
              <a:gd name="connsiteY63" fmla="*/ 5087449 h 6858000"/>
              <a:gd name="connsiteX64" fmla="*/ 315482 w 4543952"/>
              <a:gd name="connsiteY64" fmla="*/ 5102460 h 6858000"/>
              <a:gd name="connsiteX65" fmla="*/ 308338 w 4543952"/>
              <a:gd name="connsiteY65" fmla="*/ 5133219 h 6858000"/>
              <a:gd name="connsiteX66" fmla="*/ 308337 w 4543952"/>
              <a:gd name="connsiteY66" fmla="*/ 5133223 h 6858000"/>
              <a:gd name="connsiteX67" fmla="*/ 308337 w 4543952"/>
              <a:gd name="connsiteY67" fmla="*/ 5133224 h 6858000"/>
              <a:gd name="connsiteX68" fmla="*/ 315052 w 4543952"/>
              <a:gd name="connsiteY68" fmla="*/ 5166113 h 6858000"/>
              <a:gd name="connsiteX69" fmla="*/ 314362 w 4543952"/>
              <a:gd name="connsiteY69" fmla="*/ 5172089 h 6858000"/>
              <a:gd name="connsiteX70" fmla="*/ 311814 w 4543952"/>
              <a:gd name="connsiteY70" fmla="*/ 5179066 h 6858000"/>
              <a:gd name="connsiteX71" fmla="*/ 311814 w 4543952"/>
              <a:gd name="connsiteY71" fmla="*/ 5179067 h 6858000"/>
              <a:gd name="connsiteX72" fmla="*/ 335437 w 4543952"/>
              <a:gd name="connsiteY72" fmla="*/ 5272796 h 6858000"/>
              <a:gd name="connsiteX73" fmla="*/ 360397 w 4543952"/>
              <a:gd name="connsiteY73" fmla="*/ 5321350 h 6858000"/>
              <a:gd name="connsiteX74" fmla="*/ 364317 w 4543952"/>
              <a:gd name="connsiteY74" fmla="*/ 5355013 h 6858000"/>
              <a:gd name="connsiteX75" fmla="*/ 359440 w 4543952"/>
              <a:gd name="connsiteY75" fmla="*/ 5385383 h 6858000"/>
              <a:gd name="connsiteX76" fmla="*/ 351249 w 4543952"/>
              <a:gd name="connsiteY76" fmla="*/ 5425581 h 6858000"/>
              <a:gd name="connsiteX77" fmla="*/ 339627 w 4543952"/>
              <a:gd name="connsiteY77" fmla="*/ 5480636 h 6858000"/>
              <a:gd name="connsiteX78" fmla="*/ 335103 w 4543952"/>
              <a:gd name="connsiteY78" fmla="*/ 5507666 h 6858000"/>
              <a:gd name="connsiteX79" fmla="*/ 335103 w 4543952"/>
              <a:gd name="connsiteY79" fmla="*/ 5507667 h 6858000"/>
              <a:gd name="connsiteX80" fmla="*/ 337324 w 4543952"/>
              <a:gd name="connsiteY80" fmla="*/ 5520421 h 6858000"/>
              <a:gd name="connsiteX81" fmla="*/ 345722 w 4543952"/>
              <a:gd name="connsiteY81" fmla="*/ 5531691 h 6858000"/>
              <a:gd name="connsiteX82" fmla="*/ 345723 w 4543952"/>
              <a:gd name="connsiteY82" fmla="*/ 5531693 h 6858000"/>
              <a:gd name="connsiteX83" fmla="*/ 355869 w 4543952"/>
              <a:gd name="connsiteY83" fmla="*/ 5547577 h 6858000"/>
              <a:gd name="connsiteX84" fmla="*/ 346295 w 4543952"/>
              <a:gd name="connsiteY84" fmla="*/ 5562745 h 6858000"/>
              <a:gd name="connsiteX85" fmla="*/ 275047 w 4543952"/>
              <a:gd name="connsiteY85" fmla="*/ 5704482 h 6858000"/>
              <a:gd name="connsiteX86" fmla="*/ 269141 w 4543952"/>
              <a:gd name="connsiteY86" fmla="*/ 5740487 h 6858000"/>
              <a:gd name="connsiteX87" fmla="*/ 260376 w 4543952"/>
              <a:gd name="connsiteY87" fmla="*/ 5760872 h 6858000"/>
              <a:gd name="connsiteX88" fmla="*/ 171981 w 4543952"/>
              <a:gd name="connsiteY88" fmla="*/ 5883750 h 6858000"/>
              <a:gd name="connsiteX89" fmla="*/ 171979 w 4543952"/>
              <a:gd name="connsiteY89" fmla="*/ 5883755 h 6858000"/>
              <a:gd name="connsiteX90" fmla="*/ 160957 w 4543952"/>
              <a:gd name="connsiteY90" fmla="*/ 5909350 h 6858000"/>
              <a:gd name="connsiteX91" fmla="*/ 154076 w 4543952"/>
              <a:gd name="connsiteY91" fmla="*/ 5935945 h 6858000"/>
              <a:gd name="connsiteX92" fmla="*/ 154075 w 4543952"/>
              <a:gd name="connsiteY92" fmla="*/ 5935948 h 6858000"/>
              <a:gd name="connsiteX93" fmla="*/ 154075 w 4543952"/>
              <a:gd name="connsiteY93" fmla="*/ 5935949 h 6858000"/>
              <a:gd name="connsiteX94" fmla="*/ 154242 w 4543952"/>
              <a:gd name="connsiteY94" fmla="*/ 5964476 h 6858000"/>
              <a:gd name="connsiteX95" fmla="*/ 157695 w 4543952"/>
              <a:gd name="connsiteY95" fmla="*/ 5993289 h 6858000"/>
              <a:gd name="connsiteX96" fmla="*/ 157695 w 4543952"/>
              <a:gd name="connsiteY96" fmla="*/ 5993291 h 6858000"/>
              <a:gd name="connsiteX97" fmla="*/ 164171 w 4543952"/>
              <a:gd name="connsiteY97" fmla="*/ 6026440 h 6858000"/>
              <a:gd name="connsiteX98" fmla="*/ 220371 w 4543952"/>
              <a:gd name="connsiteY98" fmla="*/ 6108738 h 6858000"/>
              <a:gd name="connsiteX99" fmla="*/ 234064 w 4543952"/>
              <a:gd name="connsiteY99" fmla="*/ 6133314 h 6858000"/>
              <a:gd name="connsiteX100" fmla="*/ 218468 w 4543952"/>
              <a:gd name="connsiteY100" fmla="*/ 6155599 h 6858000"/>
              <a:gd name="connsiteX101" fmla="*/ 218465 w 4543952"/>
              <a:gd name="connsiteY101" fmla="*/ 6155601 h 6858000"/>
              <a:gd name="connsiteX102" fmla="*/ 179794 w 4543952"/>
              <a:gd name="connsiteY102" fmla="*/ 6228755 h 6858000"/>
              <a:gd name="connsiteX103" fmla="*/ 162457 w 4543952"/>
              <a:gd name="connsiteY103" fmla="*/ 6361538 h 6858000"/>
              <a:gd name="connsiteX104" fmla="*/ 162457 w 4543952"/>
              <a:gd name="connsiteY104" fmla="*/ 6361539 h 6858000"/>
              <a:gd name="connsiteX105" fmla="*/ 179794 w 4543952"/>
              <a:gd name="connsiteY105" fmla="*/ 6228756 h 6858000"/>
              <a:gd name="connsiteX106" fmla="*/ 218465 w 4543952"/>
              <a:gd name="connsiteY106" fmla="*/ 6155602 h 6858000"/>
              <a:gd name="connsiteX107" fmla="*/ 218468 w 4543952"/>
              <a:gd name="connsiteY107" fmla="*/ 6155599 h 6858000"/>
              <a:gd name="connsiteX108" fmla="*/ 230364 w 4543952"/>
              <a:gd name="connsiteY108" fmla="*/ 6143189 h 6858000"/>
              <a:gd name="connsiteX109" fmla="*/ 234064 w 4543952"/>
              <a:gd name="connsiteY109" fmla="*/ 6133314 h 6858000"/>
              <a:gd name="connsiteX110" fmla="*/ 234064 w 4543952"/>
              <a:gd name="connsiteY110" fmla="*/ 6133313 h 6858000"/>
              <a:gd name="connsiteX111" fmla="*/ 220371 w 4543952"/>
              <a:gd name="connsiteY111" fmla="*/ 6108737 h 6858000"/>
              <a:gd name="connsiteX112" fmla="*/ 164171 w 4543952"/>
              <a:gd name="connsiteY112" fmla="*/ 6026439 h 6858000"/>
              <a:gd name="connsiteX113" fmla="*/ 157695 w 4543952"/>
              <a:gd name="connsiteY113" fmla="*/ 5993290 h 6858000"/>
              <a:gd name="connsiteX114" fmla="*/ 157695 w 4543952"/>
              <a:gd name="connsiteY114" fmla="*/ 5993289 h 6858000"/>
              <a:gd name="connsiteX115" fmla="*/ 154075 w 4543952"/>
              <a:gd name="connsiteY115" fmla="*/ 5935949 h 6858000"/>
              <a:gd name="connsiteX116" fmla="*/ 154076 w 4543952"/>
              <a:gd name="connsiteY116" fmla="*/ 5935945 h 6858000"/>
              <a:gd name="connsiteX117" fmla="*/ 171979 w 4543952"/>
              <a:gd name="connsiteY117" fmla="*/ 5883755 h 6858000"/>
              <a:gd name="connsiteX118" fmla="*/ 171981 w 4543952"/>
              <a:gd name="connsiteY118" fmla="*/ 5883751 h 6858000"/>
              <a:gd name="connsiteX119" fmla="*/ 260376 w 4543952"/>
              <a:gd name="connsiteY119" fmla="*/ 5760873 h 6858000"/>
              <a:gd name="connsiteX120" fmla="*/ 269141 w 4543952"/>
              <a:gd name="connsiteY120" fmla="*/ 5740488 h 6858000"/>
              <a:gd name="connsiteX121" fmla="*/ 275047 w 4543952"/>
              <a:gd name="connsiteY121" fmla="*/ 5704483 h 6858000"/>
              <a:gd name="connsiteX122" fmla="*/ 346295 w 4543952"/>
              <a:gd name="connsiteY122" fmla="*/ 5562746 h 6858000"/>
              <a:gd name="connsiteX123" fmla="*/ 355869 w 4543952"/>
              <a:gd name="connsiteY123" fmla="*/ 5547578 h 6858000"/>
              <a:gd name="connsiteX124" fmla="*/ 355869 w 4543952"/>
              <a:gd name="connsiteY124" fmla="*/ 5547577 h 6858000"/>
              <a:gd name="connsiteX125" fmla="*/ 345723 w 4543952"/>
              <a:gd name="connsiteY125" fmla="*/ 5531692 h 6858000"/>
              <a:gd name="connsiteX126" fmla="*/ 345722 w 4543952"/>
              <a:gd name="connsiteY126" fmla="*/ 5531691 h 6858000"/>
              <a:gd name="connsiteX127" fmla="*/ 335103 w 4543952"/>
              <a:gd name="connsiteY127" fmla="*/ 5507667 h 6858000"/>
              <a:gd name="connsiteX128" fmla="*/ 339627 w 4543952"/>
              <a:gd name="connsiteY128" fmla="*/ 5480637 h 6858000"/>
              <a:gd name="connsiteX129" fmla="*/ 351249 w 4543952"/>
              <a:gd name="connsiteY129" fmla="*/ 5425582 h 6858000"/>
              <a:gd name="connsiteX130" fmla="*/ 359440 w 4543952"/>
              <a:gd name="connsiteY130" fmla="*/ 5385384 h 6858000"/>
              <a:gd name="connsiteX131" fmla="*/ 364317 w 4543952"/>
              <a:gd name="connsiteY131" fmla="*/ 5355014 h 6858000"/>
              <a:gd name="connsiteX132" fmla="*/ 364317 w 4543952"/>
              <a:gd name="connsiteY132" fmla="*/ 5355013 h 6858000"/>
              <a:gd name="connsiteX133" fmla="*/ 362870 w 4543952"/>
              <a:gd name="connsiteY133" fmla="*/ 5326162 h 6858000"/>
              <a:gd name="connsiteX134" fmla="*/ 360397 w 4543952"/>
              <a:gd name="connsiteY134" fmla="*/ 5321350 h 6858000"/>
              <a:gd name="connsiteX135" fmla="*/ 359341 w 4543952"/>
              <a:gd name="connsiteY135" fmla="*/ 5312287 h 6858000"/>
              <a:gd name="connsiteX136" fmla="*/ 335437 w 4543952"/>
              <a:gd name="connsiteY136" fmla="*/ 5272795 h 6858000"/>
              <a:gd name="connsiteX137" fmla="*/ 311981 w 4543952"/>
              <a:gd name="connsiteY137" fmla="*/ 5229432 h 6858000"/>
              <a:gd name="connsiteX138" fmla="*/ 311814 w 4543952"/>
              <a:gd name="connsiteY138" fmla="*/ 5179067 h 6858000"/>
              <a:gd name="connsiteX139" fmla="*/ 314362 w 4543952"/>
              <a:gd name="connsiteY139" fmla="*/ 5172090 h 6858000"/>
              <a:gd name="connsiteX140" fmla="*/ 315052 w 4543952"/>
              <a:gd name="connsiteY140" fmla="*/ 5166113 h 6858000"/>
              <a:gd name="connsiteX141" fmla="*/ 315052 w 4543952"/>
              <a:gd name="connsiteY141" fmla="*/ 5166112 h 6858000"/>
              <a:gd name="connsiteX142" fmla="*/ 308337 w 4543952"/>
              <a:gd name="connsiteY142" fmla="*/ 5133224 h 6858000"/>
              <a:gd name="connsiteX143" fmla="*/ 308338 w 4543952"/>
              <a:gd name="connsiteY143" fmla="*/ 5133219 h 6858000"/>
              <a:gd name="connsiteX144" fmla="*/ 321364 w 4543952"/>
              <a:gd name="connsiteY144" fmla="*/ 5087449 h 6858000"/>
              <a:gd name="connsiteX145" fmla="*/ 327270 w 4543952"/>
              <a:gd name="connsiteY145" fmla="*/ 5072375 h 6858000"/>
              <a:gd name="connsiteX146" fmla="*/ 334485 w 4543952"/>
              <a:gd name="connsiteY146" fmla="*/ 5041521 h 6858000"/>
              <a:gd name="connsiteX147" fmla="*/ 360964 w 4543952"/>
              <a:gd name="connsiteY147" fmla="*/ 4987037 h 6858000"/>
              <a:gd name="connsiteX148" fmla="*/ 376969 w 4543952"/>
              <a:gd name="connsiteY148" fmla="*/ 4961455 h 6858000"/>
              <a:gd name="connsiteX149" fmla="*/ 378247 w 4543952"/>
              <a:gd name="connsiteY149" fmla="*/ 4957452 h 6858000"/>
              <a:gd name="connsiteX150" fmla="*/ 381039 w 4543952"/>
              <a:gd name="connsiteY150" fmla="*/ 4952672 h 6858000"/>
              <a:gd name="connsiteX151" fmla="*/ 385799 w 4543952"/>
              <a:gd name="connsiteY151" fmla="*/ 4933804 h 6858000"/>
              <a:gd name="connsiteX152" fmla="*/ 384396 w 4543952"/>
              <a:gd name="connsiteY152" fmla="*/ 4912167 h 6858000"/>
              <a:gd name="connsiteX153" fmla="*/ 382691 w 4543952"/>
              <a:gd name="connsiteY153" fmla="*/ 4889274 h 6858000"/>
              <a:gd name="connsiteX154" fmla="*/ 390221 w 4543952"/>
              <a:gd name="connsiteY154" fmla="*/ 4863342 h 6858000"/>
              <a:gd name="connsiteX155" fmla="*/ 412401 w 4543952"/>
              <a:gd name="connsiteY155" fmla="*/ 4828916 h 6858000"/>
              <a:gd name="connsiteX156" fmla="*/ 427237 w 4543952"/>
              <a:gd name="connsiteY156" fmla="*/ 4800483 h 6858000"/>
              <a:gd name="connsiteX157" fmla="*/ 427237 w 4543952"/>
              <a:gd name="connsiteY157" fmla="*/ 4800482 h 6858000"/>
              <a:gd name="connsiteX158" fmla="*/ 425928 w 4543952"/>
              <a:gd name="connsiteY158" fmla="*/ 4767763 h 6858000"/>
              <a:gd name="connsiteX159" fmla="*/ 416021 w 4543952"/>
              <a:gd name="connsiteY159" fmla="*/ 4677654 h 6858000"/>
              <a:gd name="connsiteX160" fmla="*/ 408019 w 4543952"/>
              <a:gd name="connsiteY160" fmla="*/ 4659173 h 6858000"/>
              <a:gd name="connsiteX161" fmla="*/ 348009 w 4543952"/>
              <a:gd name="connsiteY161" fmla="*/ 4482003 h 6858000"/>
              <a:gd name="connsiteX162" fmla="*/ 347247 w 4543952"/>
              <a:gd name="connsiteY162" fmla="*/ 4363890 h 6858000"/>
              <a:gd name="connsiteX163" fmla="*/ 356201 w 4543952"/>
              <a:gd name="connsiteY163" fmla="*/ 4324645 h 6858000"/>
              <a:gd name="connsiteX164" fmla="*/ 396017 w 4543952"/>
              <a:gd name="connsiteY164" fmla="*/ 4253014 h 6858000"/>
              <a:gd name="connsiteX165" fmla="*/ 401733 w 4543952"/>
              <a:gd name="connsiteY165" fmla="*/ 4221391 h 6858000"/>
              <a:gd name="connsiteX166" fmla="*/ 332842 w 4543952"/>
              <a:gd name="connsiteY166" fmla="*/ 2836171 h 6858000"/>
              <a:gd name="connsiteX167" fmla="*/ 332842 w 4543952"/>
              <a:gd name="connsiteY167" fmla="*/ 2836172 h 6858000"/>
              <a:gd name="connsiteX168" fmla="*/ 341533 w 4543952"/>
              <a:gd name="connsiteY168" fmla="*/ 2848793 h 6858000"/>
              <a:gd name="connsiteX169" fmla="*/ 358166 w 4543952"/>
              <a:gd name="connsiteY169" fmla="*/ 2903544 h 6858000"/>
              <a:gd name="connsiteX170" fmla="*/ 366072 w 4543952"/>
              <a:gd name="connsiteY170" fmla="*/ 2947858 h 6858000"/>
              <a:gd name="connsiteX171" fmla="*/ 366072 w 4543952"/>
              <a:gd name="connsiteY171" fmla="*/ 2947862 h 6858000"/>
              <a:gd name="connsiteX172" fmla="*/ 362488 w 4543952"/>
              <a:gd name="connsiteY172" fmla="*/ 2982147 h 6858000"/>
              <a:gd name="connsiteX173" fmla="*/ 350796 w 4543952"/>
              <a:gd name="connsiteY173" fmla="*/ 3077400 h 6858000"/>
              <a:gd name="connsiteX174" fmla="*/ 350796 w 4543952"/>
              <a:gd name="connsiteY174" fmla="*/ 3077401 h 6858000"/>
              <a:gd name="connsiteX175" fmla="*/ 363250 w 4543952"/>
              <a:gd name="connsiteY175" fmla="*/ 3172654 h 6858000"/>
              <a:gd name="connsiteX176" fmla="*/ 410877 w 4543952"/>
              <a:gd name="connsiteY176" fmla="*/ 3489467 h 6858000"/>
              <a:gd name="connsiteX177" fmla="*/ 432976 w 4543952"/>
              <a:gd name="connsiteY177" fmla="*/ 3544713 h 6858000"/>
              <a:gd name="connsiteX178" fmla="*/ 445520 w 4543952"/>
              <a:gd name="connsiteY178" fmla="*/ 3562320 h 6858000"/>
              <a:gd name="connsiteX179" fmla="*/ 450598 w 4543952"/>
              <a:gd name="connsiteY179" fmla="*/ 3574407 h 6858000"/>
              <a:gd name="connsiteX180" fmla="*/ 448246 w 4543952"/>
              <a:gd name="connsiteY180" fmla="*/ 3587173 h 6858000"/>
              <a:gd name="connsiteX181" fmla="*/ 438500 w 4543952"/>
              <a:gd name="connsiteY181" fmla="*/ 3606816 h 6858000"/>
              <a:gd name="connsiteX182" fmla="*/ 424974 w 4543952"/>
              <a:gd name="connsiteY182" fmla="*/ 3630631 h 6858000"/>
              <a:gd name="connsiteX183" fmla="*/ 400733 w 4543952"/>
              <a:gd name="connsiteY183" fmla="*/ 3680162 h 6858000"/>
              <a:gd name="connsiteX184" fmla="*/ 400733 w 4543952"/>
              <a:gd name="connsiteY184" fmla="*/ 3680163 h 6858000"/>
              <a:gd name="connsiteX185" fmla="*/ 404781 w 4543952"/>
              <a:gd name="connsiteY185" fmla="*/ 3734837 h 6858000"/>
              <a:gd name="connsiteX186" fmla="*/ 404399 w 4543952"/>
              <a:gd name="connsiteY186" fmla="*/ 3754651 h 6858000"/>
              <a:gd name="connsiteX187" fmla="*/ 398042 w 4543952"/>
              <a:gd name="connsiteY187" fmla="*/ 3789775 h 6858000"/>
              <a:gd name="connsiteX188" fmla="*/ 398042 w 4543952"/>
              <a:gd name="connsiteY188" fmla="*/ 3789776 h 6858000"/>
              <a:gd name="connsiteX189" fmla="*/ 412973 w 4543952"/>
              <a:gd name="connsiteY189" fmla="*/ 3822472 h 6858000"/>
              <a:gd name="connsiteX190" fmla="*/ 427308 w 4543952"/>
              <a:gd name="connsiteY190" fmla="*/ 3852619 h 6858000"/>
              <a:gd name="connsiteX191" fmla="*/ 417926 w 4543952"/>
              <a:gd name="connsiteY191" fmla="*/ 3885336 h 6858000"/>
              <a:gd name="connsiteX192" fmla="*/ 417925 w 4543952"/>
              <a:gd name="connsiteY192" fmla="*/ 3885337 h 6858000"/>
              <a:gd name="connsiteX193" fmla="*/ 386040 w 4543952"/>
              <a:gd name="connsiteY193" fmla="*/ 3962158 h 6858000"/>
              <a:gd name="connsiteX194" fmla="*/ 386040 w 4543952"/>
              <a:gd name="connsiteY194" fmla="*/ 3962159 h 6858000"/>
              <a:gd name="connsiteX195" fmla="*/ 388431 w 4543952"/>
              <a:gd name="connsiteY195" fmla="*/ 4002409 h 6858000"/>
              <a:gd name="connsiteX196" fmla="*/ 401733 w 4543952"/>
              <a:gd name="connsiteY196" fmla="*/ 4043837 h 6858000"/>
              <a:gd name="connsiteX197" fmla="*/ 401733 w 4543952"/>
              <a:gd name="connsiteY197" fmla="*/ 4043839 h 6858000"/>
              <a:gd name="connsiteX198" fmla="*/ 416855 w 4543952"/>
              <a:gd name="connsiteY198" fmla="*/ 4103825 h 6858000"/>
              <a:gd name="connsiteX199" fmla="*/ 405544 w 4543952"/>
              <a:gd name="connsiteY199" fmla="*/ 4165381 h 6858000"/>
              <a:gd name="connsiteX200" fmla="*/ 405543 w 4543952"/>
              <a:gd name="connsiteY200" fmla="*/ 4165382 h 6858000"/>
              <a:gd name="connsiteX201" fmla="*/ 401638 w 4543952"/>
              <a:gd name="connsiteY201" fmla="*/ 4192386 h 6858000"/>
              <a:gd name="connsiteX202" fmla="*/ 401638 w 4543952"/>
              <a:gd name="connsiteY202" fmla="*/ 4192387 h 6858000"/>
              <a:gd name="connsiteX203" fmla="*/ 405543 w 4543952"/>
              <a:gd name="connsiteY203" fmla="*/ 4165383 h 6858000"/>
              <a:gd name="connsiteX204" fmla="*/ 405544 w 4543952"/>
              <a:gd name="connsiteY204" fmla="*/ 4165381 h 6858000"/>
              <a:gd name="connsiteX205" fmla="*/ 414887 w 4543952"/>
              <a:gd name="connsiteY205" fmla="*/ 4134255 h 6858000"/>
              <a:gd name="connsiteX206" fmla="*/ 416855 w 4543952"/>
              <a:gd name="connsiteY206" fmla="*/ 4103825 h 6858000"/>
              <a:gd name="connsiteX207" fmla="*/ 416855 w 4543952"/>
              <a:gd name="connsiteY207" fmla="*/ 4103824 h 6858000"/>
              <a:gd name="connsiteX208" fmla="*/ 401733 w 4543952"/>
              <a:gd name="connsiteY208" fmla="*/ 4043838 h 6858000"/>
              <a:gd name="connsiteX209" fmla="*/ 401733 w 4543952"/>
              <a:gd name="connsiteY209" fmla="*/ 4043837 h 6858000"/>
              <a:gd name="connsiteX210" fmla="*/ 386040 w 4543952"/>
              <a:gd name="connsiteY210" fmla="*/ 3962159 h 6858000"/>
              <a:gd name="connsiteX211" fmla="*/ 395544 w 4543952"/>
              <a:gd name="connsiteY211" fmla="*/ 3923124 h 6858000"/>
              <a:gd name="connsiteX212" fmla="*/ 417925 w 4543952"/>
              <a:gd name="connsiteY212" fmla="*/ 3885338 h 6858000"/>
              <a:gd name="connsiteX213" fmla="*/ 417926 w 4543952"/>
              <a:gd name="connsiteY213" fmla="*/ 3885336 h 6858000"/>
              <a:gd name="connsiteX214" fmla="*/ 426528 w 4543952"/>
              <a:gd name="connsiteY214" fmla="*/ 3868763 h 6858000"/>
              <a:gd name="connsiteX215" fmla="*/ 427308 w 4543952"/>
              <a:gd name="connsiteY215" fmla="*/ 3852619 h 6858000"/>
              <a:gd name="connsiteX216" fmla="*/ 427308 w 4543952"/>
              <a:gd name="connsiteY216" fmla="*/ 3852618 h 6858000"/>
              <a:gd name="connsiteX217" fmla="*/ 412973 w 4543952"/>
              <a:gd name="connsiteY217" fmla="*/ 3822471 h 6858000"/>
              <a:gd name="connsiteX218" fmla="*/ 398042 w 4543952"/>
              <a:gd name="connsiteY218" fmla="*/ 3789775 h 6858000"/>
              <a:gd name="connsiteX219" fmla="*/ 404399 w 4543952"/>
              <a:gd name="connsiteY219" fmla="*/ 3754652 h 6858000"/>
              <a:gd name="connsiteX220" fmla="*/ 404781 w 4543952"/>
              <a:gd name="connsiteY220" fmla="*/ 3734837 h 6858000"/>
              <a:gd name="connsiteX221" fmla="*/ 404781 w 4543952"/>
              <a:gd name="connsiteY221" fmla="*/ 3734836 h 6858000"/>
              <a:gd name="connsiteX222" fmla="*/ 400733 w 4543952"/>
              <a:gd name="connsiteY222" fmla="*/ 3680163 h 6858000"/>
              <a:gd name="connsiteX223" fmla="*/ 407246 w 4543952"/>
              <a:gd name="connsiteY223" fmla="*/ 3654415 h 6858000"/>
              <a:gd name="connsiteX224" fmla="*/ 424974 w 4543952"/>
              <a:gd name="connsiteY224" fmla="*/ 3630632 h 6858000"/>
              <a:gd name="connsiteX225" fmla="*/ 438500 w 4543952"/>
              <a:gd name="connsiteY225" fmla="*/ 3606817 h 6858000"/>
              <a:gd name="connsiteX226" fmla="*/ 450598 w 4543952"/>
              <a:gd name="connsiteY226" fmla="*/ 3574408 h 6858000"/>
              <a:gd name="connsiteX227" fmla="*/ 450598 w 4543952"/>
              <a:gd name="connsiteY227" fmla="*/ 3574407 h 6858000"/>
              <a:gd name="connsiteX228" fmla="*/ 432976 w 4543952"/>
              <a:gd name="connsiteY228" fmla="*/ 3544712 h 6858000"/>
              <a:gd name="connsiteX229" fmla="*/ 410877 w 4543952"/>
              <a:gd name="connsiteY229" fmla="*/ 3489466 h 6858000"/>
              <a:gd name="connsiteX230" fmla="*/ 363250 w 4543952"/>
              <a:gd name="connsiteY230" fmla="*/ 3172653 h 6858000"/>
              <a:gd name="connsiteX231" fmla="*/ 350796 w 4543952"/>
              <a:gd name="connsiteY231" fmla="*/ 3077401 h 6858000"/>
              <a:gd name="connsiteX232" fmla="*/ 362488 w 4543952"/>
              <a:gd name="connsiteY232" fmla="*/ 2982148 h 6858000"/>
              <a:gd name="connsiteX233" fmla="*/ 366072 w 4543952"/>
              <a:gd name="connsiteY233" fmla="*/ 2947862 h 6858000"/>
              <a:gd name="connsiteX234" fmla="*/ 366072 w 4543952"/>
              <a:gd name="connsiteY234" fmla="*/ 2947861 h 6858000"/>
              <a:gd name="connsiteX235" fmla="*/ 366072 w 4543952"/>
              <a:gd name="connsiteY235" fmla="*/ 2947858 h 6858000"/>
              <a:gd name="connsiteX236" fmla="*/ 361441 w 4543952"/>
              <a:gd name="connsiteY236" fmla="*/ 2914327 h 6858000"/>
              <a:gd name="connsiteX237" fmla="*/ 358166 w 4543952"/>
              <a:gd name="connsiteY237" fmla="*/ 2903544 h 6858000"/>
              <a:gd name="connsiteX238" fmla="*/ 357138 w 4543952"/>
              <a:gd name="connsiteY238" fmla="*/ 2897784 h 6858000"/>
              <a:gd name="connsiteX239" fmla="*/ 341533 w 4543952"/>
              <a:gd name="connsiteY239" fmla="*/ 2848792 h 6858000"/>
              <a:gd name="connsiteX240" fmla="*/ 296001 w 4543952"/>
              <a:gd name="connsiteY240" fmla="*/ 2745351 h 6858000"/>
              <a:gd name="connsiteX241" fmla="*/ 289670 w 4543952"/>
              <a:gd name="connsiteY241" fmla="*/ 2770757 h 6858000"/>
              <a:gd name="connsiteX242" fmla="*/ 290080 w 4543952"/>
              <a:gd name="connsiteY242" fmla="*/ 2778005 h 6858000"/>
              <a:gd name="connsiteX243" fmla="*/ 289301 w 4543952"/>
              <a:gd name="connsiteY243" fmla="*/ 2782304 h 6858000"/>
              <a:gd name="connsiteX244" fmla="*/ 290501 w 4543952"/>
              <a:gd name="connsiteY244" fmla="*/ 2785439 h 6858000"/>
              <a:gd name="connsiteX245" fmla="*/ 290929 w 4543952"/>
              <a:gd name="connsiteY245" fmla="*/ 2793022 h 6858000"/>
              <a:gd name="connsiteX246" fmla="*/ 300579 w 4543952"/>
              <a:gd name="connsiteY246" fmla="*/ 2811779 h 6858000"/>
              <a:gd name="connsiteX247" fmla="*/ 300582 w 4543952"/>
              <a:gd name="connsiteY247" fmla="*/ 2811786 h 6858000"/>
              <a:gd name="connsiteX248" fmla="*/ 300583 w 4543952"/>
              <a:gd name="connsiteY248" fmla="*/ 2811786 h 6858000"/>
              <a:gd name="connsiteX249" fmla="*/ 300579 w 4543952"/>
              <a:gd name="connsiteY249" fmla="*/ 2811779 h 6858000"/>
              <a:gd name="connsiteX250" fmla="*/ 290501 w 4543952"/>
              <a:gd name="connsiteY250" fmla="*/ 2785439 h 6858000"/>
              <a:gd name="connsiteX251" fmla="*/ 290080 w 4543952"/>
              <a:gd name="connsiteY251" fmla="*/ 2778005 h 6858000"/>
              <a:gd name="connsiteX252" fmla="*/ 817328 w 4543952"/>
              <a:gd name="connsiteY252" fmla="*/ 1508457 h 6858000"/>
              <a:gd name="connsiteX253" fmla="*/ 845421 w 4543952"/>
              <a:gd name="connsiteY253" fmla="*/ 1596212 h 6858000"/>
              <a:gd name="connsiteX254" fmla="*/ 843517 w 4543952"/>
              <a:gd name="connsiteY254" fmla="*/ 1624979 h 6858000"/>
              <a:gd name="connsiteX255" fmla="*/ 786935 w 4543952"/>
              <a:gd name="connsiteY255" fmla="*/ 1697752 h 6858000"/>
              <a:gd name="connsiteX256" fmla="*/ 764267 w 4543952"/>
              <a:gd name="connsiteY256" fmla="*/ 1733187 h 6858000"/>
              <a:gd name="connsiteX257" fmla="*/ 722546 w 4543952"/>
              <a:gd name="connsiteY257" fmla="*/ 1833774 h 6858000"/>
              <a:gd name="connsiteX258" fmla="*/ 714925 w 4543952"/>
              <a:gd name="connsiteY258" fmla="*/ 1842157 h 6858000"/>
              <a:gd name="connsiteX259" fmla="*/ 624434 w 4543952"/>
              <a:gd name="connsiteY259" fmla="*/ 1916453 h 6858000"/>
              <a:gd name="connsiteX260" fmla="*/ 609004 w 4543952"/>
              <a:gd name="connsiteY260" fmla="*/ 1933218 h 6858000"/>
              <a:gd name="connsiteX261" fmla="*/ 584999 w 4543952"/>
              <a:gd name="connsiteY261" fmla="*/ 1953412 h 6858000"/>
              <a:gd name="connsiteX262" fmla="*/ 538516 w 4543952"/>
              <a:gd name="connsiteY262" fmla="*/ 2016468 h 6858000"/>
              <a:gd name="connsiteX263" fmla="*/ 523657 w 4543952"/>
              <a:gd name="connsiteY263" fmla="*/ 2094577 h 6858000"/>
              <a:gd name="connsiteX264" fmla="*/ 500986 w 4543952"/>
              <a:gd name="connsiteY264" fmla="*/ 2188878 h 6858000"/>
              <a:gd name="connsiteX265" fmla="*/ 485746 w 4543952"/>
              <a:gd name="connsiteY265" fmla="*/ 2228313 h 6858000"/>
              <a:gd name="connsiteX266" fmla="*/ 456789 w 4543952"/>
              <a:gd name="connsiteY266" fmla="*/ 2334043 h 6858000"/>
              <a:gd name="connsiteX267" fmla="*/ 432404 w 4543952"/>
              <a:gd name="connsiteY267" fmla="*/ 2409484 h 6858000"/>
              <a:gd name="connsiteX268" fmla="*/ 415303 w 4543952"/>
              <a:gd name="connsiteY268" fmla="*/ 2435912 h 6858000"/>
              <a:gd name="connsiteX269" fmla="*/ 415303 w 4543952"/>
              <a:gd name="connsiteY269" fmla="*/ 2435912 h 6858000"/>
              <a:gd name="connsiteX270" fmla="*/ 415303 w 4543952"/>
              <a:gd name="connsiteY270" fmla="*/ 2435912 h 6858000"/>
              <a:gd name="connsiteX271" fmla="*/ 414227 w 4543952"/>
              <a:gd name="connsiteY271" fmla="*/ 2440915 h 6858000"/>
              <a:gd name="connsiteX272" fmla="*/ 409472 w 4543952"/>
              <a:gd name="connsiteY272" fmla="*/ 2463016 h 6858000"/>
              <a:gd name="connsiteX273" fmla="*/ 409472 w 4543952"/>
              <a:gd name="connsiteY273" fmla="*/ 2463017 h 6858000"/>
              <a:gd name="connsiteX274" fmla="*/ 411535 w 4543952"/>
              <a:gd name="connsiteY274" fmla="*/ 2490550 h 6858000"/>
              <a:gd name="connsiteX275" fmla="*/ 418115 w 4543952"/>
              <a:gd name="connsiteY275" fmla="*/ 2518261 h 6858000"/>
              <a:gd name="connsiteX276" fmla="*/ 418115 w 4543952"/>
              <a:gd name="connsiteY276" fmla="*/ 2518264 h 6858000"/>
              <a:gd name="connsiteX277" fmla="*/ 421759 w 4543952"/>
              <a:gd name="connsiteY277" fmla="*/ 2545006 h 6858000"/>
              <a:gd name="connsiteX278" fmla="*/ 417545 w 4543952"/>
              <a:gd name="connsiteY278" fmla="*/ 2571033 h 6858000"/>
              <a:gd name="connsiteX279" fmla="*/ 344391 w 4543952"/>
              <a:gd name="connsiteY279" fmla="*/ 2668000 h 6858000"/>
              <a:gd name="connsiteX280" fmla="*/ 296001 w 4543952"/>
              <a:gd name="connsiteY280" fmla="*/ 2745347 h 6858000"/>
              <a:gd name="connsiteX281" fmla="*/ 296001 w 4543952"/>
              <a:gd name="connsiteY281" fmla="*/ 2745348 h 6858000"/>
              <a:gd name="connsiteX282" fmla="*/ 344391 w 4543952"/>
              <a:gd name="connsiteY282" fmla="*/ 2668001 h 6858000"/>
              <a:gd name="connsiteX283" fmla="*/ 417545 w 4543952"/>
              <a:gd name="connsiteY283" fmla="*/ 2571034 h 6858000"/>
              <a:gd name="connsiteX284" fmla="*/ 421760 w 4543952"/>
              <a:gd name="connsiteY284" fmla="*/ 2545006 h 6858000"/>
              <a:gd name="connsiteX285" fmla="*/ 421759 w 4543952"/>
              <a:gd name="connsiteY285" fmla="*/ 2545006 h 6858000"/>
              <a:gd name="connsiteX286" fmla="*/ 421760 w 4543952"/>
              <a:gd name="connsiteY286" fmla="*/ 2545005 h 6858000"/>
              <a:gd name="connsiteX287" fmla="*/ 418115 w 4543952"/>
              <a:gd name="connsiteY287" fmla="*/ 2518263 h 6858000"/>
              <a:gd name="connsiteX288" fmla="*/ 418115 w 4543952"/>
              <a:gd name="connsiteY288" fmla="*/ 2518261 h 6858000"/>
              <a:gd name="connsiteX289" fmla="*/ 409472 w 4543952"/>
              <a:gd name="connsiteY289" fmla="*/ 2463017 h 6858000"/>
              <a:gd name="connsiteX290" fmla="*/ 414227 w 4543952"/>
              <a:gd name="connsiteY290" fmla="*/ 2440915 h 6858000"/>
              <a:gd name="connsiteX291" fmla="*/ 415303 w 4543952"/>
              <a:gd name="connsiteY291" fmla="*/ 2435912 h 6858000"/>
              <a:gd name="connsiteX292" fmla="*/ 432404 w 4543952"/>
              <a:gd name="connsiteY292" fmla="*/ 2409485 h 6858000"/>
              <a:gd name="connsiteX293" fmla="*/ 456789 w 4543952"/>
              <a:gd name="connsiteY293" fmla="*/ 2334044 h 6858000"/>
              <a:gd name="connsiteX294" fmla="*/ 485746 w 4543952"/>
              <a:gd name="connsiteY294" fmla="*/ 2228314 h 6858000"/>
              <a:gd name="connsiteX295" fmla="*/ 500986 w 4543952"/>
              <a:gd name="connsiteY295" fmla="*/ 2188879 h 6858000"/>
              <a:gd name="connsiteX296" fmla="*/ 523657 w 4543952"/>
              <a:gd name="connsiteY296" fmla="*/ 2094578 h 6858000"/>
              <a:gd name="connsiteX297" fmla="*/ 538516 w 4543952"/>
              <a:gd name="connsiteY297" fmla="*/ 2016469 h 6858000"/>
              <a:gd name="connsiteX298" fmla="*/ 584999 w 4543952"/>
              <a:gd name="connsiteY298" fmla="*/ 1953413 h 6858000"/>
              <a:gd name="connsiteX299" fmla="*/ 609004 w 4543952"/>
              <a:gd name="connsiteY299" fmla="*/ 1933219 h 6858000"/>
              <a:gd name="connsiteX300" fmla="*/ 624434 w 4543952"/>
              <a:gd name="connsiteY300" fmla="*/ 1916454 h 6858000"/>
              <a:gd name="connsiteX301" fmla="*/ 714925 w 4543952"/>
              <a:gd name="connsiteY301" fmla="*/ 1842158 h 6858000"/>
              <a:gd name="connsiteX302" fmla="*/ 722546 w 4543952"/>
              <a:gd name="connsiteY302" fmla="*/ 1833775 h 6858000"/>
              <a:gd name="connsiteX303" fmla="*/ 764267 w 4543952"/>
              <a:gd name="connsiteY303" fmla="*/ 1733188 h 6858000"/>
              <a:gd name="connsiteX304" fmla="*/ 786936 w 4543952"/>
              <a:gd name="connsiteY304" fmla="*/ 1697753 h 6858000"/>
              <a:gd name="connsiteX305" fmla="*/ 843517 w 4543952"/>
              <a:gd name="connsiteY305" fmla="*/ 1624980 h 6858000"/>
              <a:gd name="connsiteX306" fmla="*/ 845422 w 4543952"/>
              <a:gd name="connsiteY306" fmla="*/ 1596213 h 6858000"/>
              <a:gd name="connsiteX307" fmla="*/ 798723 w 4543952"/>
              <a:gd name="connsiteY307" fmla="*/ 1459072 h 6858000"/>
              <a:gd name="connsiteX308" fmla="*/ 807941 w 4543952"/>
              <a:gd name="connsiteY308" fmla="*/ 1481571 h 6858000"/>
              <a:gd name="connsiteX309" fmla="*/ 798724 w 4543952"/>
              <a:gd name="connsiteY309" fmla="*/ 1459073 h 6858000"/>
              <a:gd name="connsiteX310" fmla="*/ 779530 w 4543952"/>
              <a:gd name="connsiteY310" fmla="*/ 1268757 h 6858000"/>
              <a:gd name="connsiteX311" fmla="*/ 774363 w 4543952"/>
              <a:gd name="connsiteY311" fmla="*/ 1286068 h 6858000"/>
              <a:gd name="connsiteX312" fmla="*/ 752025 w 4543952"/>
              <a:gd name="connsiteY312" fmla="*/ 1350626 h 6858000"/>
              <a:gd name="connsiteX313" fmla="*/ 757620 w 4543952"/>
              <a:gd name="connsiteY313" fmla="*/ 1413839 h 6858000"/>
              <a:gd name="connsiteX314" fmla="*/ 752026 w 4543952"/>
              <a:gd name="connsiteY314" fmla="*/ 1350627 h 6858000"/>
              <a:gd name="connsiteX315" fmla="*/ 774363 w 4543952"/>
              <a:gd name="connsiteY315" fmla="*/ 1286069 h 6858000"/>
              <a:gd name="connsiteX316" fmla="*/ 779530 w 4543952"/>
              <a:gd name="connsiteY316" fmla="*/ 1268757 h 6858000"/>
              <a:gd name="connsiteX317" fmla="*/ 837801 w 4543952"/>
              <a:gd name="connsiteY317" fmla="*/ 773034 h 6858000"/>
              <a:gd name="connsiteX318" fmla="*/ 829801 w 4543952"/>
              <a:gd name="connsiteY318" fmla="*/ 854378 h 6858000"/>
              <a:gd name="connsiteX319" fmla="*/ 798747 w 4543952"/>
              <a:gd name="connsiteY319" fmla="*/ 915342 h 6858000"/>
              <a:gd name="connsiteX320" fmla="*/ 788269 w 4543952"/>
              <a:gd name="connsiteY320" fmla="*/ 927154 h 6858000"/>
              <a:gd name="connsiteX321" fmla="*/ 791889 w 4543952"/>
              <a:gd name="connsiteY321" fmla="*/ 1097086 h 6858000"/>
              <a:gd name="connsiteX322" fmla="*/ 796271 w 4543952"/>
              <a:gd name="connsiteY322" fmla="*/ 1123184 h 6858000"/>
              <a:gd name="connsiteX323" fmla="*/ 771553 w 4543952"/>
              <a:gd name="connsiteY323" fmla="*/ 1184028 h 6858000"/>
              <a:gd name="connsiteX324" fmla="*/ 796272 w 4543952"/>
              <a:gd name="connsiteY324" fmla="*/ 1123185 h 6858000"/>
              <a:gd name="connsiteX325" fmla="*/ 791890 w 4543952"/>
              <a:gd name="connsiteY325" fmla="*/ 1097087 h 6858000"/>
              <a:gd name="connsiteX326" fmla="*/ 788270 w 4543952"/>
              <a:gd name="connsiteY326" fmla="*/ 927155 h 6858000"/>
              <a:gd name="connsiteX327" fmla="*/ 798748 w 4543952"/>
              <a:gd name="connsiteY327" fmla="*/ 915343 h 6858000"/>
              <a:gd name="connsiteX328" fmla="*/ 829801 w 4543952"/>
              <a:gd name="connsiteY328" fmla="*/ 854379 h 6858000"/>
              <a:gd name="connsiteX329" fmla="*/ 837801 w 4543952"/>
              <a:gd name="connsiteY329" fmla="*/ 773035 h 6858000"/>
              <a:gd name="connsiteX330" fmla="*/ 782400 w 4543952"/>
              <a:gd name="connsiteY330" fmla="*/ 517850 h 6858000"/>
              <a:gd name="connsiteX331" fmla="*/ 791317 w 4543952"/>
              <a:gd name="connsiteY331" fmla="*/ 556046 h 6858000"/>
              <a:gd name="connsiteX332" fmla="*/ 797795 w 4543952"/>
              <a:gd name="connsiteY332" fmla="*/ 580049 h 6858000"/>
              <a:gd name="connsiteX333" fmla="*/ 801176 w 4543952"/>
              <a:gd name="connsiteY333" fmla="*/ 642536 h 6858000"/>
              <a:gd name="connsiteX334" fmla="*/ 813700 w 4543952"/>
              <a:gd name="connsiteY334" fmla="*/ 694927 h 6858000"/>
              <a:gd name="connsiteX335" fmla="*/ 801177 w 4543952"/>
              <a:gd name="connsiteY335" fmla="*/ 642537 h 6858000"/>
              <a:gd name="connsiteX336" fmla="*/ 797796 w 4543952"/>
              <a:gd name="connsiteY336" fmla="*/ 580050 h 6858000"/>
              <a:gd name="connsiteX337" fmla="*/ 791318 w 4543952"/>
              <a:gd name="connsiteY337" fmla="*/ 556047 h 6858000"/>
              <a:gd name="connsiteX338" fmla="*/ 783887 w 4543952"/>
              <a:gd name="connsiteY338" fmla="*/ 313532 h 6858000"/>
              <a:gd name="connsiteX339" fmla="*/ 786245 w 4543952"/>
              <a:gd name="connsiteY339" fmla="*/ 324057 h 6858000"/>
              <a:gd name="connsiteX340" fmla="*/ 784459 w 4543952"/>
              <a:gd name="connsiteY340" fmla="*/ 338869 h 6858000"/>
              <a:gd name="connsiteX341" fmla="*/ 784454 w 4543952"/>
              <a:gd name="connsiteY341" fmla="*/ 338897 h 6858000"/>
              <a:gd name="connsiteX342" fmla="*/ 778363 w 4543952"/>
              <a:gd name="connsiteY342" fmla="*/ 367327 h 6858000"/>
              <a:gd name="connsiteX343" fmla="*/ 774553 w 4543952"/>
              <a:gd name="connsiteY343" fmla="*/ 395639 h 6858000"/>
              <a:gd name="connsiteX344" fmla="*/ 784454 w 4543952"/>
              <a:gd name="connsiteY344" fmla="*/ 338897 h 6858000"/>
              <a:gd name="connsiteX345" fmla="*/ 784460 w 4543952"/>
              <a:gd name="connsiteY345" fmla="*/ 338870 h 6858000"/>
              <a:gd name="connsiteX346" fmla="*/ 783888 w 4543952"/>
              <a:gd name="connsiteY346" fmla="*/ 313533 h 6858000"/>
              <a:gd name="connsiteX347" fmla="*/ 761560 w 4543952"/>
              <a:gd name="connsiteY347" fmla="*/ 281567 h 6858000"/>
              <a:gd name="connsiteX348" fmla="*/ 766454 w 4543952"/>
              <a:gd name="connsiteY348" fmla="*/ 295414 h 6858000"/>
              <a:gd name="connsiteX349" fmla="*/ 766455 w 4543952"/>
              <a:gd name="connsiteY349" fmla="*/ 295414 h 6858000"/>
              <a:gd name="connsiteX350" fmla="*/ 774880 w 4543952"/>
              <a:gd name="connsiteY350" fmla="*/ 24485 h 6858000"/>
              <a:gd name="connsiteX351" fmla="*/ 777142 w 4543952"/>
              <a:gd name="connsiteY351" fmla="*/ 74128 h 6858000"/>
              <a:gd name="connsiteX352" fmla="*/ 767023 w 4543952"/>
              <a:gd name="connsiteY352" fmla="*/ 151568 h 6858000"/>
              <a:gd name="connsiteX353" fmla="*/ 766824 w 4543952"/>
              <a:gd name="connsiteY353" fmla="*/ 153387 h 6858000"/>
              <a:gd name="connsiteX354" fmla="*/ 763010 w 4543952"/>
              <a:gd name="connsiteY354" fmla="*/ 177270 h 6858000"/>
              <a:gd name="connsiteX355" fmla="*/ 758551 w 4543952"/>
              <a:gd name="connsiteY355" fmla="*/ 228943 h 6858000"/>
              <a:gd name="connsiteX356" fmla="*/ 766824 w 4543952"/>
              <a:gd name="connsiteY356" fmla="*/ 153387 h 6858000"/>
              <a:gd name="connsiteX357" fmla="*/ 771220 w 4543952"/>
              <a:gd name="connsiteY357" fmla="*/ 125860 h 6858000"/>
              <a:gd name="connsiteX358" fmla="*/ 777143 w 4543952"/>
              <a:gd name="connsiteY358" fmla="*/ 74128 h 6858000"/>
              <a:gd name="connsiteX359" fmla="*/ 313354 w 4543952"/>
              <a:gd name="connsiteY359" fmla="*/ 0 h 6858000"/>
              <a:gd name="connsiteX360" fmla="*/ 777461 w 4543952"/>
              <a:gd name="connsiteY360" fmla="*/ 0 h 6858000"/>
              <a:gd name="connsiteX361" fmla="*/ 774743 w 4543952"/>
              <a:gd name="connsiteY361" fmla="*/ 21485 h 6858000"/>
              <a:gd name="connsiteX362" fmla="*/ 777461 w 4543952"/>
              <a:gd name="connsiteY362" fmla="*/ 0 h 6858000"/>
              <a:gd name="connsiteX363" fmla="*/ 4543952 w 4543952"/>
              <a:gd name="connsiteY363" fmla="*/ 1 h 6858000"/>
              <a:gd name="connsiteX364" fmla="*/ 4543952 w 4543952"/>
              <a:gd name="connsiteY364" fmla="*/ 6858000 h 6858000"/>
              <a:gd name="connsiteX365" fmla="*/ 284400 w 4543952"/>
              <a:gd name="connsiteY365" fmla="*/ 6858000 h 6858000"/>
              <a:gd name="connsiteX366" fmla="*/ 112147 w 4543952"/>
              <a:gd name="connsiteY366" fmla="*/ 6858000 h 6858000"/>
              <a:gd name="connsiteX367" fmla="*/ 102447 w 4543952"/>
              <a:gd name="connsiteY367" fmla="*/ 6815515 h 6858000"/>
              <a:gd name="connsiteX368" fmla="*/ 83396 w 4543952"/>
              <a:gd name="connsiteY368" fmla="*/ 6748457 h 6858000"/>
              <a:gd name="connsiteX369" fmla="*/ 61870 w 4543952"/>
              <a:gd name="connsiteY369" fmla="*/ 6584811 h 6858000"/>
              <a:gd name="connsiteX370" fmla="*/ 41105 w 4543952"/>
              <a:gd name="connsiteY370" fmla="*/ 6415832 h 6858000"/>
              <a:gd name="connsiteX371" fmla="*/ 34247 w 4543952"/>
              <a:gd name="connsiteY371" fmla="*/ 6323057 h 6858000"/>
              <a:gd name="connsiteX372" fmla="*/ 23386 w 4543952"/>
              <a:gd name="connsiteY372" fmla="*/ 6242092 h 6858000"/>
              <a:gd name="connsiteX373" fmla="*/ 16528 w 4543952"/>
              <a:gd name="connsiteY373" fmla="*/ 6171604 h 6858000"/>
              <a:gd name="connsiteX374" fmla="*/ 2622 w 4543952"/>
              <a:gd name="connsiteY374" fmla="*/ 6059396 h 6858000"/>
              <a:gd name="connsiteX375" fmla="*/ 0 w 4543952"/>
              <a:gd name="connsiteY375" fmla="*/ 6041768 h 6858000"/>
              <a:gd name="connsiteX376" fmla="*/ 0 w 4543952"/>
              <a:gd name="connsiteY376" fmla="*/ 6000936 h 6858000"/>
              <a:gd name="connsiteX377" fmla="*/ 3670 w 4543952"/>
              <a:gd name="connsiteY377" fmla="*/ 5957594 h 6858000"/>
              <a:gd name="connsiteX378" fmla="*/ 0 w 4543952"/>
              <a:gd name="connsiteY378" fmla="*/ 5912510 h 6858000"/>
              <a:gd name="connsiteX379" fmla="*/ 0 w 4543952"/>
              <a:gd name="connsiteY379" fmla="*/ 5886400 h 6858000"/>
              <a:gd name="connsiteX380" fmla="*/ 1098 w 4543952"/>
              <a:gd name="connsiteY380" fmla="*/ 5864317 h 6858000"/>
              <a:gd name="connsiteX381" fmla="*/ 24720 w 4543952"/>
              <a:gd name="connsiteY381" fmla="*/ 5790591 h 6858000"/>
              <a:gd name="connsiteX382" fmla="*/ 26434 w 4543952"/>
              <a:gd name="connsiteY382" fmla="*/ 5781829 h 6858000"/>
              <a:gd name="connsiteX383" fmla="*/ 35771 w 4543952"/>
              <a:gd name="connsiteY383" fmla="*/ 5733439 h 6858000"/>
              <a:gd name="connsiteX384" fmla="*/ 38819 w 4543952"/>
              <a:gd name="connsiteY384" fmla="*/ 5706958 h 6858000"/>
              <a:gd name="connsiteX385" fmla="*/ 58250 w 4543952"/>
              <a:gd name="connsiteY385" fmla="*/ 5606371 h 6858000"/>
              <a:gd name="connsiteX386" fmla="*/ 67394 w 4543952"/>
              <a:gd name="connsiteY386" fmla="*/ 5548459 h 6858000"/>
              <a:gd name="connsiteX387" fmla="*/ 66060 w 4543952"/>
              <a:gd name="connsiteY387" fmla="*/ 5501593 h 6858000"/>
              <a:gd name="connsiteX388" fmla="*/ 64346 w 4543952"/>
              <a:gd name="connsiteY388" fmla="*/ 5419294 h 6858000"/>
              <a:gd name="connsiteX389" fmla="*/ 59964 w 4543952"/>
              <a:gd name="connsiteY389" fmla="*/ 5393004 h 6858000"/>
              <a:gd name="connsiteX390" fmla="*/ 72538 w 4543952"/>
              <a:gd name="connsiteY390" fmla="*/ 5274128 h 6858000"/>
              <a:gd name="connsiteX391" fmla="*/ 73490 w 4543952"/>
              <a:gd name="connsiteY391" fmla="*/ 5206307 h 6858000"/>
              <a:gd name="connsiteX392" fmla="*/ 89113 w 4543952"/>
              <a:gd name="connsiteY392" fmla="*/ 5129915 h 6858000"/>
              <a:gd name="connsiteX393" fmla="*/ 88351 w 4543952"/>
              <a:gd name="connsiteY393" fmla="*/ 5107626 h 6858000"/>
              <a:gd name="connsiteX394" fmla="*/ 87016 w 4543952"/>
              <a:gd name="connsiteY394" fmla="*/ 5082669 h 6858000"/>
              <a:gd name="connsiteX395" fmla="*/ 85872 w 4543952"/>
              <a:gd name="connsiteY395" fmla="*/ 5006085 h 6858000"/>
              <a:gd name="connsiteX396" fmla="*/ 80158 w 4543952"/>
              <a:gd name="connsiteY396" fmla="*/ 4959601 h 6858000"/>
              <a:gd name="connsiteX397" fmla="*/ 83586 w 4543952"/>
              <a:gd name="connsiteY397" fmla="*/ 4871018 h 6858000"/>
              <a:gd name="connsiteX398" fmla="*/ 78634 w 4543952"/>
              <a:gd name="connsiteY398" fmla="*/ 4838249 h 6858000"/>
              <a:gd name="connsiteX399" fmla="*/ 78062 w 4543952"/>
              <a:gd name="connsiteY399" fmla="*/ 4755380 h 6858000"/>
              <a:gd name="connsiteX400" fmla="*/ 80920 w 4543952"/>
              <a:gd name="connsiteY400" fmla="*/ 4681082 h 6858000"/>
              <a:gd name="connsiteX401" fmla="*/ 79396 w 4543952"/>
              <a:gd name="connsiteY401" fmla="*/ 4609451 h 6858000"/>
              <a:gd name="connsiteX402" fmla="*/ 73110 w 4543952"/>
              <a:gd name="connsiteY402" fmla="*/ 4558206 h 6858000"/>
              <a:gd name="connsiteX403" fmla="*/ 69300 w 4543952"/>
              <a:gd name="connsiteY403" fmla="*/ 4502578 h 6858000"/>
              <a:gd name="connsiteX404" fmla="*/ 46629 w 4543952"/>
              <a:gd name="connsiteY404" fmla="*/ 4349221 h 6858000"/>
              <a:gd name="connsiteX405" fmla="*/ 52153 w 4543952"/>
              <a:gd name="connsiteY405" fmla="*/ 4320836 h 6858000"/>
              <a:gd name="connsiteX406" fmla="*/ 57297 w 4543952"/>
              <a:gd name="connsiteY406" fmla="*/ 4159666 h 6858000"/>
              <a:gd name="connsiteX407" fmla="*/ 56915 w 4543952"/>
              <a:gd name="connsiteY407" fmla="*/ 4124613 h 6858000"/>
              <a:gd name="connsiteX408" fmla="*/ 79396 w 4543952"/>
              <a:gd name="connsiteY408" fmla="*/ 4030502 h 6858000"/>
              <a:gd name="connsiteX409" fmla="*/ 43771 w 4543952"/>
              <a:gd name="connsiteY409" fmla="*/ 3885337 h 6858000"/>
              <a:gd name="connsiteX410" fmla="*/ 426 w 4543952"/>
              <a:gd name="connsiteY410" fmla="*/ 3786776 h 6858000"/>
              <a:gd name="connsiteX411" fmla="*/ 0 w 4543952"/>
              <a:gd name="connsiteY411" fmla="*/ 3773896 h 6858000"/>
              <a:gd name="connsiteX412" fmla="*/ 0 w 4543952"/>
              <a:gd name="connsiteY412" fmla="*/ 3393881 h 6858000"/>
              <a:gd name="connsiteX413" fmla="*/ 11838 w 4543952"/>
              <a:gd name="connsiteY413" fmla="*/ 3359515 h 6858000"/>
              <a:gd name="connsiteX414" fmla="*/ 12910 w 4543952"/>
              <a:gd name="connsiteY414" fmla="*/ 3318770 h 6858000"/>
              <a:gd name="connsiteX415" fmla="*/ 6718 w 4543952"/>
              <a:gd name="connsiteY415" fmla="*/ 3304078 h 6858000"/>
              <a:gd name="connsiteX416" fmla="*/ 0 w 4543952"/>
              <a:gd name="connsiteY416" fmla="*/ 3297656 h 6858000"/>
              <a:gd name="connsiteX417" fmla="*/ 0 w 4543952"/>
              <a:gd name="connsiteY417" fmla="*/ 3207866 h 6858000"/>
              <a:gd name="connsiteX418" fmla="*/ 15553 w 4543952"/>
              <a:gd name="connsiteY418" fmla="*/ 3186770 h 6858000"/>
              <a:gd name="connsiteX419" fmla="*/ 36341 w 4543952"/>
              <a:gd name="connsiteY419" fmla="*/ 3107499 h 6858000"/>
              <a:gd name="connsiteX420" fmla="*/ 38057 w 4543952"/>
              <a:gd name="connsiteY420" fmla="*/ 3042727 h 6858000"/>
              <a:gd name="connsiteX421" fmla="*/ 54249 w 4543952"/>
              <a:gd name="connsiteY421" fmla="*/ 2901942 h 6858000"/>
              <a:gd name="connsiteX422" fmla="*/ 77300 w 4543952"/>
              <a:gd name="connsiteY422" fmla="*/ 2809929 h 6858000"/>
              <a:gd name="connsiteX423" fmla="*/ 103399 w 4543952"/>
              <a:gd name="connsiteY423" fmla="*/ 2743825 h 6858000"/>
              <a:gd name="connsiteX424" fmla="*/ 137500 w 4543952"/>
              <a:gd name="connsiteY424" fmla="*/ 2649142 h 6858000"/>
              <a:gd name="connsiteX425" fmla="*/ 155217 w 4543952"/>
              <a:gd name="connsiteY425" fmla="*/ 2554078 h 6858000"/>
              <a:gd name="connsiteX426" fmla="*/ 177507 w 4543952"/>
              <a:gd name="connsiteY426" fmla="*/ 2485306 h 6858000"/>
              <a:gd name="connsiteX427" fmla="*/ 192748 w 4543952"/>
              <a:gd name="connsiteY427" fmla="*/ 2401291 h 6858000"/>
              <a:gd name="connsiteX428" fmla="*/ 193318 w 4543952"/>
              <a:gd name="connsiteY428" fmla="*/ 2330805 h 6858000"/>
              <a:gd name="connsiteX429" fmla="*/ 190652 w 4543952"/>
              <a:gd name="connsiteY429" fmla="*/ 2220311 h 6858000"/>
              <a:gd name="connsiteX430" fmla="*/ 236753 w 4543952"/>
              <a:gd name="connsiteY430" fmla="*/ 2085053 h 6858000"/>
              <a:gd name="connsiteX431" fmla="*/ 247042 w 4543952"/>
              <a:gd name="connsiteY431" fmla="*/ 2030377 h 6858000"/>
              <a:gd name="connsiteX432" fmla="*/ 251804 w 4543952"/>
              <a:gd name="connsiteY432" fmla="*/ 1978939 h 6858000"/>
              <a:gd name="connsiteX433" fmla="*/ 282475 w 4543952"/>
              <a:gd name="connsiteY433" fmla="*/ 1869779 h 6858000"/>
              <a:gd name="connsiteX434" fmla="*/ 292573 w 4543952"/>
              <a:gd name="connsiteY434" fmla="*/ 1825392 h 6858000"/>
              <a:gd name="connsiteX435" fmla="*/ 292381 w 4543952"/>
              <a:gd name="connsiteY435" fmla="*/ 1763286 h 6858000"/>
              <a:gd name="connsiteX436" fmla="*/ 306480 w 4543952"/>
              <a:gd name="connsiteY436" fmla="*/ 1650316 h 6858000"/>
              <a:gd name="connsiteX437" fmla="*/ 347629 w 4543952"/>
              <a:gd name="connsiteY437" fmla="*/ 1537536 h 6858000"/>
              <a:gd name="connsiteX438" fmla="*/ 343629 w 4543952"/>
              <a:gd name="connsiteY438" fmla="*/ 1489719 h 6858000"/>
              <a:gd name="connsiteX439" fmla="*/ 344581 w 4543952"/>
              <a:gd name="connsiteY439" fmla="*/ 1472574 h 6858000"/>
              <a:gd name="connsiteX440" fmla="*/ 367252 w 4543952"/>
              <a:gd name="connsiteY440" fmla="*/ 1318455 h 6858000"/>
              <a:gd name="connsiteX441" fmla="*/ 369728 w 4543952"/>
              <a:gd name="connsiteY441" fmla="*/ 1303023 h 6858000"/>
              <a:gd name="connsiteX442" fmla="*/ 389921 w 4543952"/>
              <a:gd name="connsiteY442" fmla="*/ 1230632 h 6858000"/>
              <a:gd name="connsiteX443" fmla="*/ 402495 w 4543952"/>
              <a:gd name="connsiteY443" fmla="*/ 1048124 h 6858000"/>
              <a:gd name="connsiteX444" fmla="*/ 404019 w 4543952"/>
              <a:gd name="connsiteY444" fmla="*/ 1036886 h 6858000"/>
              <a:gd name="connsiteX445" fmla="*/ 393923 w 4543952"/>
              <a:gd name="connsiteY445" fmla="*/ 975732 h 6858000"/>
              <a:gd name="connsiteX446" fmla="*/ 379634 w 4543952"/>
              <a:gd name="connsiteY446" fmla="*/ 945443 h 6858000"/>
              <a:gd name="connsiteX447" fmla="*/ 364774 w 4543952"/>
              <a:gd name="connsiteY447" fmla="*/ 898197 h 6858000"/>
              <a:gd name="connsiteX448" fmla="*/ 359250 w 4543952"/>
              <a:gd name="connsiteY448" fmla="*/ 850188 h 6858000"/>
              <a:gd name="connsiteX449" fmla="*/ 381730 w 4543952"/>
              <a:gd name="connsiteY449" fmla="*/ 769604 h 6858000"/>
              <a:gd name="connsiteX450" fmla="*/ 384016 w 4543952"/>
              <a:gd name="connsiteY450" fmla="*/ 740267 h 6858000"/>
              <a:gd name="connsiteX451" fmla="*/ 394875 w 4543952"/>
              <a:gd name="connsiteY451" fmla="*/ 674922 h 6858000"/>
              <a:gd name="connsiteX452" fmla="*/ 394113 w 4543952"/>
              <a:gd name="connsiteY452" fmla="*/ 617771 h 6858000"/>
              <a:gd name="connsiteX453" fmla="*/ 376776 w 4543952"/>
              <a:gd name="connsiteY453" fmla="*/ 571859 h 6858000"/>
              <a:gd name="connsiteX454" fmla="*/ 373348 w 4543952"/>
              <a:gd name="connsiteY454" fmla="*/ 505181 h 6858000"/>
              <a:gd name="connsiteX455" fmla="*/ 385920 w 4543952"/>
              <a:gd name="connsiteY455" fmla="*/ 462125 h 6858000"/>
              <a:gd name="connsiteX456" fmla="*/ 387634 w 4543952"/>
              <a:gd name="connsiteY456" fmla="*/ 453363 h 6858000"/>
              <a:gd name="connsiteX457" fmla="*/ 388399 w 4543952"/>
              <a:gd name="connsiteY457" fmla="*/ 340773 h 6858000"/>
              <a:gd name="connsiteX458" fmla="*/ 350487 w 4543952"/>
              <a:gd name="connsiteY458" fmla="*/ 200181 h 6858000"/>
              <a:gd name="connsiteX459" fmla="*/ 342485 w 4543952"/>
              <a:gd name="connsiteY459" fmla="*/ 176938 h 6858000"/>
              <a:gd name="connsiteX460" fmla="*/ 328579 w 4543952"/>
              <a:gd name="connsiteY460" fmla="*/ 63586 h 6858000"/>
              <a:gd name="connsiteX461" fmla="*/ 314480 w 4543952"/>
              <a:gd name="connsiteY461" fmla="*/ 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</a:cxnLst>
            <a:rect l="l" t="t" r="r" b="b"/>
            <a:pathLst>
              <a:path w="4543952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2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2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4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4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3" y="2435912"/>
                </a:cubicBezTo>
                <a:lnTo>
                  <a:pt x="415303" y="2435912"/>
                </a:lnTo>
                <a:lnTo>
                  <a:pt x="415303" y="2435912"/>
                </a:lnTo>
                <a:lnTo>
                  <a:pt x="414227" y="2440915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1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1"/>
                </a:lnTo>
                <a:lnTo>
                  <a:pt x="409472" y="2463017"/>
                </a:lnTo>
                <a:lnTo>
                  <a:pt x="414227" y="2440915"/>
                </a:lnTo>
                <a:lnTo>
                  <a:pt x="415303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4" y="338897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4" y="338897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43952" y="1"/>
                </a:lnTo>
                <a:lnTo>
                  <a:pt x="4543952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15C97-C578-44B1-A153-FAD83141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7345C5AB-3960-434D-B3C8-076945B2D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9C422897-91F5-40F5-8DD7-5E4E8F50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68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9272-3D7A-4D28-A1E4-00189904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A3AF-91BF-47E5-994D-E4F443B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381875"/>
            <a:ext cx="5157787" cy="823912"/>
          </a:xfrm>
        </p:spPr>
        <p:txBody>
          <a:bodyPr/>
          <a:lstStyle/>
          <a:p>
            <a:r>
              <a:rPr lang="en-US" dirty="0"/>
              <a:t>Monolithic Deployment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9D12E-49AC-4024-A4E3-AE30AFE2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22537"/>
            <a:ext cx="5157787" cy="4967126"/>
          </a:xfrm>
        </p:spPr>
        <p:txBody>
          <a:bodyPr>
            <a:normAutofit/>
          </a:bodyPr>
          <a:lstStyle/>
          <a:p>
            <a:r>
              <a:rPr lang="en-US" sz="2000" dirty="0"/>
              <a:t>A traditional application has most of its functionality within a few processes that are componentized with layers and libraries</a:t>
            </a:r>
          </a:p>
          <a:p>
            <a:r>
              <a:rPr lang="en-US" sz="2000" dirty="0"/>
              <a:t>Scales by cloning the app on multiple servers/VMs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5AE8A-D3C4-459B-93C1-4EAB034B5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823912"/>
          </a:xfrm>
        </p:spPr>
        <p:txBody>
          <a:bodyPr/>
          <a:lstStyle/>
          <a:p>
            <a:r>
              <a:rPr lang="en-US" dirty="0"/>
              <a:t>Microservices application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2DF00-96C5-4D70-AE6C-871C018A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2255" y="1205787"/>
            <a:ext cx="5183188" cy="4967126"/>
          </a:xfrm>
        </p:spPr>
        <p:txBody>
          <a:bodyPr>
            <a:normAutofit/>
          </a:bodyPr>
          <a:lstStyle/>
          <a:p>
            <a:r>
              <a:rPr lang="en-US" sz="2000" dirty="0"/>
              <a:t>A microservice application segregates functionality into separate smaller services</a:t>
            </a:r>
          </a:p>
          <a:p>
            <a:r>
              <a:rPr lang="en-US" sz="2000" dirty="0"/>
              <a:t>Scales out by deploying each services independently with multiple instances across servers/VMs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ABF3A-E41A-4E1B-A92B-C14EEDB3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1" y="2921625"/>
            <a:ext cx="4486509" cy="3268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9D56E-FAD6-4D42-ACBB-A4165404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171" y="2955125"/>
            <a:ext cx="4741041" cy="32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4B23AB5-B53A-471A-81B5-78A01A77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"/>
          <a:stretch/>
        </p:blipFill>
        <p:spPr bwMode="auto">
          <a:xfrm>
            <a:off x="20" y="1282"/>
            <a:ext cx="12191980" cy="652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8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338" name="Picture 2" descr="SUMMING UP&#10; ">
            <a:extLst>
              <a:ext uri="{FF2B5EF4-FFF2-40B4-BE49-F238E27FC236}">
                <a16:creationId xmlns:a16="http://schemas.microsoft.com/office/drawing/2014/main" id="{EDC51EB8-5B1D-4C67-B4A2-0C3085E42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7"/>
          <a:stretch/>
        </p:blipFill>
        <p:spPr bwMode="auto">
          <a:xfrm>
            <a:off x="20" y="1282"/>
            <a:ext cx="12191980" cy="64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8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215C1-AB8D-4248-9555-27CCCB09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designing Micro service</a:t>
            </a:r>
          </a:p>
        </p:txBody>
      </p:sp>
    </p:spTree>
    <p:extLst>
      <p:ext uri="{BB962C8B-B14F-4D97-AF65-F5344CB8AC3E}">
        <p14:creationId xmlns:p14="http://schemas.microsoft.com/office/powerpoint/2010/main" val="152900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rinciple 2: Use the right tool for the job&#10;(Embrace polyglot programming frameworks)&#10;Micro-service A Micro-service B&#10;publ...">
            <a:extLst>
              <a:ext uri="{FF2B5EF4-FFF2-40B4-BE49-F238E27FC236}">
                <a16:creationId xmlns:a16="http://schemas.microsoft.com/office/drawing/2014/main" id="{84960E3D-A481-43BD-8C51-34B59F330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92" b="12211"/>
          <a:stretch/>
        </p:blipFill>
        <p:spPr bwMode="auto">
          <a:xfrm>
            <a:off x="20" y="-132282"/>
            <a:ext cx="12191980" cy="65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4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Let’s build&#10;a microservice!&#10; ">
            <a:extLst>
              <a:ext uri="{FF2B5EF4-FFF2-40B4-BE49-F238E27FC236}">
                <a16:creationId xmlns:a16="http://schemas.microsoft.com/office/drawing/2014/main" id="{FA9C0EE1-B080-4E4B-A957-16E5494C6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4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Restaurant Micro-service&#10;Approach #1&#10;EC2&#10; ">
            <a:extLst>
              <a:ext uri="{FF2B5EF4-FFF2-40B4-BE49-F238E27FC236}">
                <a16:creationId xmlns:a16="http://schemas.microsoft.com/office/drawing/2014/main" id="{24A0BFF9-17F1-4F90-8C74-1984CFE6C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5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Restaurant Micro-service&#10;EC2EC2 EC2 EC2&#10;Elastic Load&#10;Balancer&#10; ">
            <a:extLst>
              <a:ext uri="{FF2B5EF4-FFF2-40B4-BE49-F238E27FC236}">
                <a16:creationId xmlns:a16="http://schemas.microsoft.com/office/drawing/2014/main" id="{B80F7EEC-79DE-47F6-8506-A5BB06EDF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2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Restaurant Micro-service&#10;Approach #2&#10;Containers&#10;Using ECS&#10; ">
            <a:extLst>
              <a:ext uri="{FF2B5EF4-FFF2-40B4-BE49-F238E27FC236}">
                <a16:creationId xmlns:a16="http://schemas.microsoft.com/office/drawing/2014/main" id="{3C5F15CF-3484-40BA-9071-269C30438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982"/>
          <a:stretch/>
        </p:blipFill>
        <p:spPr bwMode="auto">
          <a:xfrm>
            <a:off x="-1504" y="342256"/>
            <a:ext cx="12191980" cy="61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9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all independently&#10;deployable services that&#10;work together, modelled&#10;around a business&#10;domain&#10; ">
            <a:extLst>
              <a:ext uri="{FF2B5EF4-FFF2-40B4-BE49-F238E27FC236}">
                <a16:creationId xmlns:a16="http://schemas.microsoft.com/office/drawing/2014/main" id="{C5CC10EE-CD9B-48DE-B9EA-B6AA74E7B4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• Prototype in less than 2 months&#10;• Deployment time: hours  minutes&#10;• Each team can now develop its&#10;respective applicatio...">
            <a:extLst>
              <a:ext uri="{FF2B5EF4-FFF2-40B4-BE49-F238E27FC236}">
                <a16:creationId xmlns:a16="http://schemas.microsoft.com/office/drawing/2014/main" id="{43F64AD4-1857-4148-A523-3499F38A3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2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releasetestbuild&#10;Focused agile teams&#10;2-pizza team delivery pipeline service&#10; ">
            <a:extLst>
              <a:ext uri="{FF2B5EF4-FFF2-40B4-BE49-F238E27FC236}">
                <a16:creationId xmlns:a16="http://schemas.microsoft.com/office/drawing/2014/main" id="{F7A63658-FE94-493C-8FA9-F43C25B68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1"/>
          <a:stretch/>
        </p:blipFill>
        <p:spPr bwMode="auto">
          <a:xfrm>
            <a:off x="20" y="347394"/>
            <a:ext cx="12191980" cy="61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12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4" name="Picture 2" descr="releasetestbuild&#10;releasetestbuild&#10;Focused agile teams&#10;2-pizza team delivery pipeline service&#10; ">
            <a:extLst>
              <a:ext uri="{FF2B5EF4-FFF2-40B4-BE49-F238E27FC236}">
                <a16:creationId xmlns:a16="http://schemas.microsoft.com/office/drawing/2014/main" id="{32E5BE0C-BDA6-41B3-825E-A699B6F02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97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18" name="Picture 2" descr="releasetestbuild&#10;releasetestbuild&#10;Focused agile teams&#10;2-pizza team delivery pipeline service&#10;releasetestbuild&#10; ">
            <a:extLst>
              <a:ext uri="{FF2B5EF4-FFF2-40B4-BE49-F238E27FC236}">
                <a16:creationId xmlns:a16="http://schemas.microsoft.com/office/drawing/2014/main" id="{012E16FD-1D8D-49C7-931F-2DF6D8A1E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0"/>
          <a:stretch/>
        </p:blipFill>
        <p:spPr bwMode="auto">
          <a:xfrm>
            <a:off x="20" y="409039"/>
            <a:ext cx="12191980" cy="60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7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2" name="Picture 2" descr="releasetestbuild&#10;releasetestbuild&#10;Focused agile teams&#10;2-pizza team delivery pipeline service&#10;releasetestbuild&#10;releasetestb...">
            <a:extLst>
              <a:ext uri="{FF2B5EF4-FFF2-40B4-BE49-F238E27FC236}">
                <a16:creationId xmlns:a16="http://schemas.microsoft.com/office/drawing/2014/main" id="{99FB2CBE-0BF9-4C62-94AD-51017E8B6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2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66" name="Picture 2" descr="Principle 6: Automate everything&#10;AWS&#10;CodeCommit&#10;AWS&#10;CodePipeline&#10;AWS&#10;CodeDeploy&#10;EC2 ELB&#10;Auto&#10;ScalingLambdaECS&#10;DynamoDBRDS ...">
            <a:extLst>
              <a:ext uri="{FF2B5EF4-FFF2-40B4-BE49-F238E27FC236}">
                <a16:creationId xmlns:a16="http://schemas.microsoft.com/office/drawing/2014/main" id="{1A91F5C9-1D60-4F58-A378-C6A0B57B8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1"/>
          <a:stretch/>
        </p:blipFill>
        <p:spPr bwMode="auto">
          <a:xfrm>
            <a:off x="20" y="347394"/>
            <a:ext cx="12191980" cy="61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29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290" name="Picture 2" descr="Benefits of microservices&#10;Rapid&#10;Build/Test/Release&#10;Cycles&#10;Clear ownership and&#10;accountability&#10;Easier to scale&#10;each&#10;individu...">
            <a:extLst>
              <a:ext uri="{FF2B5EF4-FFF2-40B4-BE49-F238E27FC236}">
                <a16:creationId xmlns:a16="http://schemas.microsoft.com/office/drawing/2014/main" id="{27FD9561-5813-4B7B-B0C9-C96ECE45E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982"/>
          <a:stretch/>
        </p:blipFill>
        <p:spPr bwMode="auto">
          <a:xfrm>
            <a:off x="20" y="342256"/>
            <a:ext cx="12191980" cy="61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1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314" name="Picture 2" descr="Introduction to Microservices">
            <a:extLst>
              <a:ext uri="{FF2B5EF4-FFF2-40B4-BE49-F238E27FC236}">
                <a16:creationId xmlns:a16="http://schemas.microsoft.com/office/drawing/2014/main" id="{B4C2C189-85F0-48DD-866F-B4496C3A0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9961"/>
          <a:stretch/>
        </p:blipFill>
        <p:spPr bwMode="auto">
          <a:xfrm>
            <a:off x="20" y="342256"/>
            <a:ext cx="12191980" cy="61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37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342" name="Picture 6" descr="Introduction to Microservices">
            <a:extLst>
              <a:ext uri="{FF2B5EF4-FFF2-40B4-BE49-F238E27FC236}">
                <a16:creationId xmlns:a16="http://schemas.microsoft.com/office/drawing/2014/main" id="{E6E010F1-6E73-4B15-8A66-51EEC530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85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362" name="Picture 2" descr="Introduction to Microservices">
            <a:extLst>
              <a:ext uri="{FF2B5EF4-FFF2-40B4-BE49-F238E27FC236}">
                <a16:creationId xmlns:a16="http://schemas.microsoft.com/office/drawing/2014/main" id="{69F9A0AF-2E86-468C-8F30-85ADF84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3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MALL&#10;Size is not the actual point!&#10;not as big as a server app that&#10;needs to be built and deployed&#10;as a single block&#10;Manag...">
            <a:extLst>
              <a:ext uri="{FF2B5EF4-FFF2-40B4-BE49-F238E27FC236}">
                <a16:creationId xmlns:a16="http://schemas.microsoft.com/office/drawing/2014/main" id="{FDF5A305-53A2-4028-8025-E1D66C7CDD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06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CA8F3-BD05-4DE5-9E2A-B74DDAF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Benefits of Microservices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4621C-2476-4198-A30A-DD542E34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061455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988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EBA1-1B14-4F7E-8ECA-40DF1BF3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Summing up..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Microservices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AEC95-FC77-47DC-9E42-E7BFD4EB4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9599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181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795C2-E954-4CEA-A68F-809877F5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1BD5-6E91-4419-BED0-1C6B394F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https://martinfowler.com/articles/microservices.html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https://martinfowler.com/articles/microservice-trade-offs.html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https://martinfowler.com/bliki/BoundedContext.html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https://docs.microsoft.com/en-us/dotnet/standard/microservices-architecture/architect-microservice-container-applications/microservices-architecture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6"/>
              </a:rPr>
              <a:t>https://docs.microsoft.com/en-us/azure/architecture/guide/architecture-styles/microservices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7"/>
              </a:rPr>
              <a:t>https://dzone.com/storage/assets/7852543-dzone-microservicesguide-2017.pdf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8"/>
              </a:rPr>
              <a:t>https://www.ibm.com/cloud/garage/architectures/microservices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linkClick r:id="rId9"/>
              </a:rPr>
              <a:t>https://www.infoworld.com/article/3237175/how-to-introduce-microservices-in-a-legacy-environment.html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98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14F4C-4A11-4332-91ED-F2BEF3BB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you..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7C4CD75E-FB4E-46F6-AF48-D2B7CB676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9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4&#10;V2&#10;V5&#10;V2&#10;V3&#10;V1&#10;INDEPENDENTLY DEPLOYABLE&#10;No lock-step build and&#10;deployment&#10;Avoiding the “Distributed&#10;Monolith”&#10; ">
            <a:extLst>
              <a:ext uri="{FF2B5EF4-FFF2-40B4-BE49-F238E27FC236}">
                <a16:creationId xmlns:a16="http://schemas.microsoft.com/office/drawing/2014/main" id="{C84FB294-DA83-4E1B-86A5-4B56B05D9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6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V1&#10;V1&#10;V1&#10;V1&#10;V1&#10;V1&#10;In the begining&#10;everything works fine&#10; ">
            <a:extLst>
              <a:ext uri="{FF2B5EF4-FFF2-40B4-BE49-F238E27FC236}">
                <a16:creationId xmlns:a16="http://schemas.microsoft.com/office/drawing/2014/main" id="{50B98DC6-DA9E-46B7-8E56-53E1BE24A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t happens.&#10;Fortunatelly, no one else&#10;needs to know about it.&#10;V2&#10;V1&#10;V1&#10;V1&#10;V1&#10;V1&#10; ">
            <a:extLst>
              <a:ext uri="{FF2B5EF4-FFF2-40B4-BE49-F238E27FC236}">
                <a16:creationId xmlns:a16="http://schemas.microsoft.com/office/drawing/2014/main" id="{70D6DCA0-C269-4C1C-ABB1-ED3A4A218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And it happens again V2&#10;V2&#10;V1&#10;V1&#10;V2&#10;V1&#10; ">
            <a:extLst>
              <a:ext uri="{FF2B5EF4-FFF2-40B4-BE49-F238E27FC236}">
                <a16:creationId xmlns:a16="http://schemas.microsoft.com/office/drawing/2014/main" id="{A0C0C52C-54A9-4D63-AA04-80F66A42B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d we also want to&#10;refactor and update the&#10;technology stack&#10;V3&#10;V2&#10;V2&#10;V1&#10;V3&#10;V1&#10; ">
            <a:extLst>
              <a:ext uri="{FF2B5EF4-FFF2-40B4-BE49-F238E27FC236}">
                <a16:creationId xmlns:a16="http://schemas.microsoft.com/office/drawing/2014/main" id="{5BA0B179-6D92-480C-9BDC-E90649BCA4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2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B181E57702E41B94835FA72A9C664" ma:contentTypeVersion="6" ma:contentTypeDescription="Create a new document." ma:contentTypeScope="" ma:versionID="c5a47ecf3b8eb4178678e15da3c5d9b7">
  <xsd:schema xmlns:xsd="http://www.w3.org/2001/XMLSchema" xmlns:xs="http://www.w3.org/2001/XMLSchema" xmlns:p="http://schemas.microsoft.com/office/2006/metadata/properties" xmlns:ns2="e27cfe14-ffdc-4275-b38b-50487c0e996b" xmlns:ns3="80ac7bdb-ff9e-4a9b-94ea-833336226cd2" targetNamespace="http://schemas.microsoft.com/office/2006/metadata/properties" ma:root="true" ma:fieldsID="121547496cadb1909e618818303746d6" ns2:_="" ns3:_="">
    <xsd:import namespace="e27cfe14-ffdc-4275-b38b-50487c0e996b"/>
    <xsd:import namespace="80ac7bdb-ff9e-4a9b-94ea-833336226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cfe14-ffdc-4275-b38b-50487c0e9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c7bdb-ff9e-4a9b-94ea-833336226c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8D348-DBDA-4B66-9BB7-2AA262D77F8A}"/>
</file>

<file path=customXml/itemProps2.xml><?xml version="1.0" encoding="utf-8"?>
<ds:datastoreItem xmlns:ds="http://schemas.openxmlformats.org/officeDocument/2006/customXml" ds:itemID="{3768A317-4368-4C6E-A8AB-5932423F30B7}"/>
</file>

<file path=customXml/itemProps3.xml><?xml version="1.0" encoding="utf-8"?>
<ds:datastoreItem xmlns:ds="http://schemas.openxmlformats.org/officeDocument/2006/customXml" ds:itemID="{45420CA4-3B6C-4BE9-9222-DB9D02D2CC50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365</Words>
  <Application>Microsoft Office PowerPoint</Application>
  <PresentationFormat>Widescreen</PresentationFormat>
  <Paragraphs>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Introduction to Microservices -Mohan Chidambaram</vt:lpstr>
      <vt:lpstr>Challenges with monolithic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But it requires</vt:lpstr>
      <vt:lpstr>PowerPoint Presentation</vt:lpstr>
      <vt:lpstr>PowerPoint Presentation</vt:lpstr>
      <vt:lpstr>Downsides</vt:lpstr>
      <vt:lpstr>PowerPoint Presentation</vt:lpstr>
      <vt:lpstr>From Monolithic to Microservice</vt:lpstr>
      <vt:lpstr> </vt:lpstr>
      <vt:lpstr>PowerPoint Presentation</vt:lpstr>
      <vt:lpstr>PowerPoint Presentation</vt:lpstr>
      <vt:lpstr>Principles of designing Micro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Microservices</vt:lpstr>
      <vt:lpstr>Summing up..  Microservices are</vt:lpstr>
      <vt:lpstr>References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Microservices</dc:title>
  <dc:creator>Chidambaram, Mohan</dc:creator>
  <cp:lastModifiedBy>Chidambaram, Mohan</cp:lastModifiedBy>
  <cp:revision>4</cp:revision>
  <dcterms:created xsi:type="dcterms:W3CDTF">2021-05-18T04:22:06Z</dcterms:created>
  <dcterms:modified xsi:type="dcterms:W3CDTF">2021-05-19T05:47:14Z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2021-05-18T04:22:07Z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04778441-0dc8-460b-9764-381b3cfda4f1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0x010100BD4B181E57702E41B94835FA72A9C664</vt:lpwstr>
  </property>
</Properties>
</file>