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0"/>
  </p:notesMasterIdLst>
  <p:sldIdLst>
    <p:sldId id="256" r:id="rId5"/>
    <p:sldId id="257" r:id="rId6"/>
    <p:sldId id="258" r:id="rId7"/>
    <p:sldId id="259" r:id="rId8"/>
    <p:sldId id="260"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1842E-58A3-4F28-2798-8FDA2FC7CEF1}" v="2" dt="2022-01-21T08:04:46.375"/>
    <p1510:client id="{A6F61E87-773A-4884-83D5-1B91E922F4C2}" v="14" dt="2022-01-21T06:13:16.371"/>
    <p1510:client id="{FC838E35-2C61-4904-AD46-5D55AA12EC1C}" v="18" dt="2022-01-21T08:37:33.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dambaram, Mohan" userId="S::mchidambaram@deloitte.com::d04d71a0-1146-4cd8-ba2e-091883d80da0" providerId="AD" clId="Web-{8B2CF942-B8FB-4C5D-BCCD-6B69A7FD1FBD}"/>
    <pc:docChg chg="addSld modSld">
      <pc:chgData name="Chidambaram, Mohan" userId="S::mchidambaram@deloitte.com::d04d71a0-1146-4cd8-ba2e-091883d80da0" providerId="AD" clId="Web-{8B2CF942-B8FB-4C5D-BCCD-6B69A7FD1FBD}" dt="2021-09-13T09:32:43.789" v="15" actId="20577"/>
      <pc:docMkLst>
        <pc:docMk/>
      </pc:docMkLst>
      <pc:sldChg chg="addSp delSp modSp new">
        <pc:chgData name="Chidambaram, Mohan" userId="S::mchidambaram@deloitte.com::d04d71a0-1146-4cd8-ba2e-091883d80da0" providerId="AD" clId="Web-{8B2CF942-B8FB-4C5D-BCCD-6B69A7FD1FBD}" dt="2021-09-13T09:32:43.789" v="15" actId="20577"/>
        <pc:sldMkLst>
          <pc:docMk/>
          <pc:sldMk cId="625186942" sldId="259"/>
        </pc:sldMkLst>
        <pc:spChg chg="mod">
          <ac:chgData name="Chidambaram, Mohan" userId="S::mchidambaram@deloitte.com::d04d71a0-1146-4cd8-ba2e-091883d80da0" providerId="AD" clId="Web-{8B2CF942-B8FB-4C5D-BCCD-6B69A7FD1FBD}" dt="2021-09-13T09:32:38.508" v="9" actId="20577"/>
          <ac:spMkLst>
            <pc:docMk/>
            <pc:sldMk cId="625186942" sldId="259"/>
            <ac:spMk id="2" creationId="{6D9750F8-CA3C-4ACB-A992-E9C5990819C6}"/>
          </ac:spMkLst>
        </pc:spChg>
        <pc:spChg chg="mod">
          <ac:chgData name="Chidambaram, Mohan" userId="S::mchidambaram@deloitte.com::d04d71a0-1146-4cd8-ba2e-091883d80da0" providerId="AD" clId="Web-{8B2CF942-B8FB-4C5D-BCCD-6B69A7FD1FBD}" dt="2021-09-13T09:32:43.789" v="15" actId="20577"/>
          <ac:spMkLst>
            <pc:docMk/>
            <pc:sldMk cId="625186942" sldId="259"/>
            <ac:spMk id="3" creationId="{26C137D6-B803-4A8F-A667-0C3E2C9C0157}"/>
          </ac:spMkLst>
        </pc:spChg>
        <pc:picChg chg="add del mod">
          <ac:chgData name="Chidambaram, Mohan" userId="S::mchidambaram@deloitte.com::d04d71a0-1146-4cd8-ba2e-091883d80da0" providerId="AD" clId="Web-{8B2CF942-B8FB-4C5D-BCCD-6B69A7FD1FBD}" dt="2021-09-13T09:32:19.087" v="2"/>
          <ac:picMkLst>
            <pc:docMk/>
            <pc:sldMk cId="625186942" sldId="259"/>
            <ac:picMk id="4" creationId="{A6469325-2DBB-4921-9B94-CB42A2762693}"/>
          </ac:picMkLst>
        </pc:picChg>
      </pc:sldChg>
    </pc:docChg>
  </pc:docChgLst>
  <pc:docChgLst>
    <pc:chgData name="Pal, Chetan" userId="S::chepal@deloitte.com::388547b0-2813-4c75-bb06-320d241cb50c" providerId="AD" clId="Web-{29F94554-AE32-4A86-B09B-674616728E79}"/>
    <pc:docChg chg="modSld">
      <pc:chgData name="Pal, Chetan" userId="S::chepal@deloitte.com::388547b0-2813-4c75-bb06-320d241cb50c" providerId="AD" clId="Web-{29F94554-AE32-4A86-B09B-674616728E79}" dt="2021-09-14T05:10:58.724" v="17" actId="20577"/>
      <pc:docMkLst>
        <pc:docMk/>
      </pc:docMkLst>
      <pc:sldChg chg="modSp">
        <pc:chgData name="Pal, Chetan" userId="S::chepal@deloitte.com::388547b0-2813-4c75-bb06-320d241cb50c" providerId="AD" clId="Web-{29F94554-AE32-4A86-B09B-674616728E79}" dt="2021-09-14T05:10:58.724" v="17" actId="20577"/>
        <pc:sldMkLst>
          <pc:docMk/>
          <pc:sldMk cId="2999793870" sldId="260"/>
        </pc:sldMkLst>
        <pc:spChg chg="mod">
          <ac:chgData name="Pal, Chetan" userId="S::chepal@deloitte.com::388547b0-2813-4c75-bb06-320d241cb50c" providerId="AD" clId="Web-{29F94554-AE32-4A86-B09B-674616728E79}" dt="2021-09-14T05:10:58.724" v="17" actId="20577"/>
          <ac:spMkLst>
            <pc:docMk/>
            <pc:sldMk cId="2999793870" sldId="260"/>
            <ac:spMk id="3" creationId="{DCCD1BD4-7F22-414B-B00F-7B87BCB987F2}"/>
          </ac:spMkLst>
        </pc:spChg>
      </pc:sldChg>
    </pc:docChg>
  </pc:docChgLst>
  <pc:docChgLst>
    <pc:chgData name="Kala, Unnati" userId="S::unkala@deloitte.com::9eb8050b-1852-422f-af66-ed7246020c5d" providerId="AD" clId="Web-{A6F61E87-773A-4884-83D5-1B91E922F4C2}"/>
    <pc:docChg chg="modSld">
      <pc:chgData name="Kala, Unnati" userId="S::unkala@deloitte.com::9eb8050b-1852-422f-af66-ed7246020c5d" providerId="AD" clId="Web-{A6F61E87-773A-4884-83D5-1B91E922F4C2}" dt="2022-01-21T06:13:16.371" v="6" actId="20577"/>
      <pc:docMkLst>
        <pc:docMk/>
      </pc:docMkLst>
      <pc:sldChg chg="modSp">
        <pc:chgData name="Kala, Unnati" userId="S::unkala@deloitte.com::9eb8050b-1852-422f-af66-ed7246020c5d" providerId="AD" clId="Web-{A6F61E87-773A-4884-83D5-1B91E922F4C2}" dt="2022-01-21T06:13:16.371" v="6" actId="20577"/>
        <pc:sldMkLst>
          <pc:docMk/>
          <pc:sldMk cId="0" sldId="257"/>
        </pc:sldMkLst>
        <pc:spChg chg="mod">
          <ac:chgData name="Kala, Unnati" userId="S::unkala@deloitte.com::9eb8050b-1852-422f-af66-ed7246020c5d" providerId="AD" clId="Web-{A6F61E87-773A-4884-83D5-1B91E922F4C2}" dt="2022-01-21T06:13:16.371" v="6" actId="20577"/>
          <ac:spMkLst>
            <pc:docMk/>
            <pc:sldMk cId="0" sldId="257"/>
            <ac:spMk id="61" creationId="{00000000-0000-0000-0000-000000000000}"/>
          </ac:spMkLst>
        </pc:spChg>
      </pc:sldChg>
    </pc:docChg>
  </pc:docChgLst>
  <pc:docChgLst>
    <pc:chgData name="Kumar, Ritesh" userId="S::riteshkumar2@deloitte.com::9aca5f80-634d-412a-999a-f31dcf1cf68d" providerId="AD" clId="Web-{AECC6C7E-75EA-D1E4-91D3-4D812EACDF6D}"/>
    <pc:docChg chg="modSld">
      <pc:chgData name="Kumar, Ritesh" userId="S::riteshkumar2@deloitte.com::9aca5f80-634d-412a-999a-f31dcf1cf68d" providerId="AD" clId="Web-{AECC6C7E-75EA-D1E4-91D3-4D812EACDF6D}" dt="2021-09-14T07:10:14.966" v="1" actId="1076"/>
      <pc:docMkLst>
        <pc:docMk/>
      </pc:docMkLst>
      <pc:sldChg chg="modSp">
        <pc:chgData name="Kumar, Ritesh" userId="S::riteshkumar2@deloitte.com::9aca5f80-634d-412a-999a-f31dcf1cf68d" providerId="AD" clId="Web-{AECC6C7E-75EA-D1E4-91D3-4D812EACDF6D}" dt="2021-09-14T07:10:14.966" v="1" actId="1076"/>
        <pc:sldMkLst>
          <pc:docMk/>
          <pc:sldMk cId="0" sldId="257"/>
        </pc:sldMkLst>
        <pc:spChg chg="mod">
          <ac:chgData name="Kumar, Ritesh" userId="S::riteshkumar2@deloitte.com::9aca5f80-634d-412a-999a-f31dcf1cf68d" providerId="AD" clId="Web-{AECC6C7E-75EA-D1E4-91D3-4D812EACDF6D}" dt="2021-09-14T07:10:14.966" v="1" actId="1076"/>
          <ac:spMkLst>
            <pc:docMk/>
            <pc:sldMk cId="0" sldId="257"/>
            <ac:spMk id="60" creationId="{00000000-0000-0000-0000-000000000000}"/>
          </ac:spMkLst>
        </pc:spChg>
      </pc:sldChg>
    </pc:docChg>
  </pc:docChgLst>
  <pc:docChgLst>
    <pc:chgData name="Sg, Sreevathsan" userId="S::srsg@deloitte.com::a69faaa1-247e-4f23-9f6d-8f134e47d463" providerId="AD" clId="Web-{185D3C28-E292-42F8-9696-D49AF6B8BD02}"/>
    <pc:docChg chg="modSld">
      <pc:chgData name="Sg, Sreevathsan" userId="S::srsg@deloitte.com::a69faaa1-247e-4f23-9f6d-8f134e47d463" providerId="AD" clId="Web-{185D3C28-E292-42F8-9696-D49AF6B8BD02}" dt="2021-09-13T13:22:20.767" v="0" actId="1076"/>
      <pc:docMkLst>
        <pc:docMk/>
      </pc:docMkLst>
      <pc:sldChg chg="modSp">
        <pc:chgData name="Sg, Sreevathsan" userId="S::srsg@deloitte.com::a69faaa1-247e-4f23-9f6d-8f134e47d463" providerId="AD" clId="Web-{185D3C28-E292-42F8-9696-D49AF6B8BD02}" dt="2021-09-13T13:22:20.767" v="0" actId="1076"/>
        <pc:sldMkLst>
          <pc:docMk/>
          <pc:sldMk cId="0" sldId="258"/>
        </pc:sldMkLst>
        <pc:spChg chg="mod">
          <ac:chgData name="Sg, Sreevathsan" userId="S::srsg@deloitte.com::a69faaa1-247e-4f23-9f6d-8f134e47d463" providerId="AD" clId="Web-{185D3C28-E292-42F8-9696-D49AF6B8BD02}" dt="2021-09-13T13:22:20.767" v="0" actId="1076"/>
          <ac:spMkLst>
            <pc:docMk/>
            <pc:sldMk cId="0" sldId="258"/>
            <ac:spMk id="67" creationId="{00000000-0000-0000-0000-000000000000}"/>
          </ac:spMkLst>
        </pc:spChg>
      </pc:sldChg>
    </pc:docChg>
  </pc:docChgLst>
  <pc:docChgLst>
    <pc:chgData name="Srujana, Adapa" userId="S::adsrujana@deloitte.com::038cfd9d-f984-4fb4-8c12-688b6ceead8b" providerId="AD" clId="Web-{292BA5CA-EBFB-4910-B3E6-23E7EA80FC6E}"/>
    <pc:docChg chg="modSld">
      <pc:chgData name="Srujana, Adapa" userId="S::adsrujana@deloitte.com::038cfd9d-f984-4fb4-8c12-688b6ceead8b" providerId="AD" clId="Web-{292BA5CA-EBFB-4910-B3E6-23E7EA80FC6E}" dt="2021-09-14T18:38:06.890" v="0" actId="1076"/>
      <pc:docMkLst>
        <pc:docMk/>
      </pc:docMkLst>
      <pc:sldChg chg="modSp">
        <pc:chgData name="Srujana, Adapa" userId="S::adsrujana@deloitte.com::038cfd9d-f984-4fb4-8c12-688b6ceead8b" providerId="AD" clId="Web-{292BA5CA-EBFB-4910-B3E6-23E7EA80FC6E}" dt="2021-09-14T18:38:06.890" v="0" actId="1076"/>
        <pc:sldMkLst>
          <pc:docMk/>
          <pc:sldMk cId="0" sldId="258"/>
        </pc:sldMkLst>
        <pc:spChg chg="mod">
          <ac:chgData name="Srujana, Adapa" userId="S::adsrujana@deloitte.com::038cfd9d-f984-4fb4-8c12-688b6ceead8b" providerId="AD" clId="Web-{292BA5CA-EBFB-4910-B3E6-23E7EA80FC6E}" dt="2021-09-14T18:38:06.890" v="0" actId="1076"/>
          <ac:spMkLst>
            <pc:docMk/>
            <pc:sldMk cId="0" sldId="258"/>
            <ac:spMk id="67" creationId="{00000000-0000-0000-0000-000000000000}"/>
          </ac:spMkLst>
        </pc:spChg>
      </pc:sldChg>
    </pc:docChg>
  </pc:docChgLst>
  <pc:docChgLst>
    <pc:chgData name="Chidambaram, Mohan" userId="S::mchidambaram@deloitte.com::d04d71a0-1146-4cd8-ba2e-091883d80da0" providerId="AD" clId="Web-{C8B8B7B4-5A29-40D6-AADB-857A36F13B0B}"/>
    <pc:docChg chg="modSld">
      <pc:chgData name="Chidambaram, Mohan" userId="S::mchidambaram@deloitte.com::d04d71a0-1146-4cd8-ba2e-091883d80da0" providerId="AD" clId="Web-{C8B8B7B4-5A29-40D6-AADB-857A36F13B0B}" dt="2021-09-14T04:45:16.924" v="12" actId="20577"/>
      <pc:docMkLst>
        <pc:docMk/>
      </pc:docMkLst>
      <pc:sldChg chg="addSp delSp modSp">
        <pc:chgData name="Chidambaram, Mohan" userId="S::mchidambaram@deloitte.com::d04d71a0-1146-4cd8-ba2e-091883d80da0" providerId="AD" clId="Web-{C8B8B7B4-5A29-40D6-AADB-857A36F13B0B}" dt="2021-09-14T04:45:16.924" v="12" actId="20577"/>
        <pc:sldMkLst>
          <pc:docMk/>
          <pc:sldMk cId="2999793870" sldId="260"/>
        </pc:sldMkLst>
        <pc:spChg chg="mod">
          <ac:chgData name="Chidambaram, Mohan" userId="S::mchidambaram@deloitte.com::d04d71a0-1146-4cd8-ba2e-091883d80da0" providerId="AD" clId="Web-{C8B8B7B4-5A29-40D6-AADB-857A36F13B0B}" dt="2021-09-14T04:44:38.642" v="4" actId="20577"/>
          <ac:spMkLst>
            <pc:docMk/>
            <pc:sldMk cId="2999793870" sldId="260"/>
            <ac:spMk id="2" creationId="{02049BDB-BE22-453B-86E0-55C47CC6EBF5}"/>
          </ac:spMkLst>
        </pc:spChg>
        <pc:spChg chg="mod">
          <ac:chgData name="Chidambaram, Mohan" userId="S::mchidambaram@deloitte.com::d04d71a0-1146-4cd8-ba2e-091883d80da0" providerId="AD" clId="Web-{C8B8B7B4-5A29-40D6-AADB-857A36F13B0B}" dt="2021-09-14T04:45:16.924" v="12" actId="20577"/>
          <ac:spMkLst>
            <pc:docMk/>
            <pc:sldMk cId="2999793870" sldId="260"/>
            <ac:spMk id="3" creationId="{DCCD1BD4-7F22-414B-B00F-7B87BCB987F2}"/>
          </ac:spMkLst>
        </pc:spChg>
        <pc:picChg chg="add del mod">
          <ac:chgData name="Chidambaram, Mohan" userId="S::mchidambaram@deloitte.com::d04d71a0-1146-4cd8-ba2e-091883d80da0" providerId="AD" clId="Web-{C8B8B7B4-5A29-40D6-AADB-857A36F13B0B}" dt="2021-09-14T04:44:09.657" v="1"/>
          <ac:picMkLst>
            <pc:docMk/>
            <pc:sldMk cId="2999793870" sldId="260"/>
            <ac:picMk id="4" creationId="{3A5FABD0-496C-4AB0-84BB-5D61EB2C5971}"/>
          </ac:picMkLst>
        </pc:picChg>
      </pc:sldChg>
    </pc:docChg>
  </pc:docChgLst>
  <pc:docChgLst>
    <pc:chgData name="Srujana, Adapa" userId="S::adsrujana@deloitte.com::038cfd9d-f984-4fb4-8c12-688b6ceead8b" providerId="AD" clId="Web-{33CF5DFE-DA89-405E-966E-CDB6BEFBCF60}"/>
    <pc:docChg chg="modSld">
      <pc:chgData name="Srujana, Adapa" userId="S::adsrujana@deloitte.com::038cfd9d-f984-4fb4-8c12-688b6ceead8b" providerId="AD" clId="Web-{33CF5DFE-DA89-405E-966E-CDB6BEFBCF60}" dt="2021-09-14T15:06:31.564" v="4" actId="20577"/>
      <pc:docMkLst>
        <pc:docMk/>
      </pc:docMkLst>
      <pc:sldChg chg="modSp">
        <pc:chgData name="Srujana, Adapa" userId="S::adsrujana@deloitte.com::038cfd9d-f984-4fb4-8c12-688b6ceead8b" providerId="AD" clId="Web-{33CF5DFE-DA89-405E-966E-CDB6BEFBCF60}" dt="2021-09-14T15:06:31.564" v="4" actId="20577"/>
        <pc:sldMkLst>
          <pc:docMk/>
          <pc:sldMk cId="625186942" sldId="259"/>
        </pc:sldMkLst>
        <pc:spChg chg="mod">
          <ac:chgData name="Srujana, Adapa" userId="S::adsrujana@deloitte.com::038cfd9d-f984-4fb4-8c12-688b6ceead8b" providerId="AD" clId="Web-{33CF5DFE-DA89-405E-966E-CDB6BEFBCF60}" dt="2021-09-14T15:06:31.564" v="4" actId="20577"/>
          <ac:spMkLst>
            <pc:docMk/>
            <pc:sldMk cId="625186942" sldId="259"/>
            <ac:spMk id="3" creationId="{26C137D6-B803-4A8F-A667-0C3E2C9C0157}"/>
          </ac:spMkLst>
        </pc:spChg>
      </pc:sldChg>
    </pc:docChg>
  </pc:docChgLst>
  <pc:docChgLst>
    <pc:chgData name="Kala, Unnati" userId="S::unkala@deloitte.com::9eb8050b-1852-422f-af66-ed7246020c5d" providerId="AD" clId="Web-{FC838E35-2C61-4904-AD46-5D55AA12EC1C}"/>
    <pc:docChg chg="modSld">
      <pc:chgData name="Kala, Unnati" userId="S::unkala@deloitte.com::9eb8050b-1852-422f-af66-ed7246020c5d" providerId="AD" clId="Web-{FC838E35-2C61-4904-AD46-5D55AA12EC1C}" dt="2022-01-21T08:37:32.298" v="18" actId="20577"/>
      <pc:docMkLst>
        <pc:docMk/>
      </pc:docMkLst>
      <pc:sldChg chg="modSp">
        <pc:chgData name="Kala, Unnati" userId="S::unkala@deloitte.com::9eb8050b-1852-422f-af66-ed7246020c5d" providerId="AD" clId="Web-{FC838E35-2C61-4904-AD46-5D55AA12EC1C}" dt="2022-01-21T08:37:32.298" v="18" actId="20577"/>
        <pc:sldMkLst>
          <pc:docMk/>
          <pc:sldMk cId="0" sldId="257"/>
        </pc:sldMkLst>
        <pc:spChg chg="mod">
          <ac:chgData name="Kala, Unnati" userId="S::unkala@deloitte.com::9eb8050b-1852-422f-af66-ed7246020c5d" providerId="AD" clId="Web-{FC838E35-2C61-4904-AD46-5D55AA12EC1C}" dt="2022-01-21T08:37:32.298" v="18" actId="20577"/>
          <ac:spMkLst>
            <pc:docMk/>
            <pc:sldMk cId="0" sldId="257"/>
            <ac:spMk id="61" creationId="{00000000-0000-0000-0000-000000000000}"/>
          </ac:spMkLst>
        </pc:spChg>
      </pc:sldChg>
    </pc:docChg>
  </pc:docChgLst>
  <pc:docChgLst>
    <pc:chgData name="Gupta, Eshaan" userId="S::eshgupta@deloitte.com::d2d6d6e2-29b3-471a-b7ce-b8f58b8a8ee7" providerId="AD" clId="Web-{9471842E-58A3-4F28-2798-8FDA2FC7CEF1}"/>
    <pc:docChg chg="modSld">
      <pc:chgData name="Gupta, Eshaan" userId="S::eshgupta@deloitte.com::d2d6d6e2-29b3-471a-b7ce-b8f58b8a8ee7" providerId="AD" clId="Web-{9471842E-58A3-4F28-2798-8FDA2FC7CEF1}" dt="2022-01-21T08:04:46.375" v="1"/>
      <pc:docMkLst>
        <pc:docMk/>
      </pc:docMkLst>
      <pc:sldChg chg="addSp delSp">
        <pc:chgData name="Gupta, Eshaan" userId="S::eshgupta@deloitte.com::d2d6d6e2-29b3-471a-b7ce-b8f58b8a8ee7" providerId="AD" clId="Web-{9471842E-58A3-4F28-2798-8FDA2FC7CEF1}" dt="2022-01-21T08:04:46.375" v="1"/>
        <pc:sldMkLst>
          <pc:docMk/>
          <pc:sldMk cId="0" sldId="257"/>
        </pc:sldMkLst>
        <pc:spChg chg="add del">
          <ac:chgData name="Gupta, Eshaan" userId="S::eshgupta@deloitte.com::d2d6d6e2-29b3-471a-b7ce-b8f58b8a8ee7" providerId="AD" clId="Web-{9471842E-58A3-4F28-2798-8FDA2FC7CEF1}" dt="2022-01-21T08:04:46.375" v="1"/>
          <ac:spMkLst>
            <pc:docMk/>
            <pc:sldMk cId="0" sldId="257"/>
            <ac:spMk id="2" creationId="{9B761852-EFB1-4503-A913-11782BFC1DD2}"/>
          </ac:spMkLst>
        </pc:spChg>
      </pc:sldChg>
    </pc:docChg>
  </pc:docChgLst>
  <pc:docChgLst>
    <pc:chgData name="Sharma, Sonu" userId="c8043370-1536-4b34-8267-762c9f28ccdc" providerId="ADAL" clId="{518DD93D-52BD-3C41-AA11-582A2DDB75F8}"/>
    <pc:docChg chg="modSld">
      <pc:chgData name="Sharma, Sonu" userId="c8043370-1536-4b34-8267-762c9f28ccdc" providerId="ADAL" clId="{518DD93D-52BD-3C41-AA11-582A2DDB75F8}" dt="2021-09-14T11:33:38.799" v="0" actId="20578"/>
      <pc:docMkLst>
        <pc:docMk/>
      </pc:docMkLst>
      <pc:sldChg chg="modSp">
        <pc:chgData name="Sharma, Sonu" userId="c8043370-1536-4b34-8267-762c9f28ccdc" providerId="ADAL" clId="{518DD93D-52BD-3C41-AA11-582A2DDB75F8}" dt="2021-09-14T11:33:38.799" v="0" actId="20578"/>
        <pc:sldMkLst>
          <pc:docMk/>
          <pc:sldMk cId="2999793870" sldId="260"/>
        </pc:sldMkLst>
        <pc:spChg chg="mod">
          <ac:chgData name="Sharma, Sonu" userId="c8043370-1536-4b34-8267-762c9f28ccdc" providerId="ADAL" clId="{518DD93D-52BD-3C41-AA11-582A2DDB75F8}" dt="2021-09-14T11:33:38.799" v="0" actId="20578"/>
          <ac:spMkLst>
            <pc:docMk/>
            <pc:sldMk cId="2999793870" sldId="260"/>
            <ac:spMk id="3" creationId="{DCCD1BD4-7F22-414B-B00F-7B87BCB987F2}"/>
          </ac:spMkLst>
        </pc:spChg>
      </pc:sldChg>
    </pc:docChg>
  </pc:docChgLst>
  <pc:docChgLst>
    <pc:chgData name="Jaiswal, Shubham" userId="6e0ee454-2e19-491d-a30d-5e9a9363231a" providerId="ADAL" clId="{F1D9BBCB-4670-0B41-8AE9-5D9036234053}"/>
    <pc:docChg chg="undo custSel modSld">
      <pc:chgData name="Jaiswal, Shubham" userId="6e0ee454-2e19-491d-a30d-5e9a9363231a" providerId="ADAL" clId="{F1D9BBCB-4670-0B41-8AE9-5D9036234053}" dt="2021-09-14T08:34:37.768" v="6" actId="27636"/>
      <pc:docMkLst>
        <pc:docMk/>
      </pc:docMkLst>
      <pc:sldChg chg="modSp mod">
        <pc:chgData name="Jaiswal, Shubham" userId="6e0ee454-2e19-491d-a30d-5e9a9363231a" providerId="ADAL" clId="{F1D9BBCB-4670-0B41-8AE9-5D9036234053}" dt="2021-09-14T08:34:37.768" v="6" actId="27636"/>
        <pc:sldMkLst>
          <pc:docMk/>
          <pc:sldMk cId="0" sldId="257"/>
        </pc:sldMkLst>
        <pc:spChg chg="mod">
          <ac:chgData name="Jaiswal, Shubham" userId="6e0ee454-2e19-491d-a30d-5e9a9363231a" providerId="ADAL" clId="{F1D9BBCB-4670-0B41-8AE9-5D9036234053}" dt="2021-09-14T08:34:37.757" v="5" actId="27636"/>
          <ac:spMkLst>
            <pc:docMk/>
            <pc:sldMk cId="0" sldId="257"/>
            <ac:spMk id="60" creationId="{00000000-0000-0000-0000-000000000000}"/>
          </ac:spMkLst>
        </pc:spChg>
        <pc:spChg chg="mod">
          <ac:chgData name="Jaiswal, Shubham" userId="6e0ee454-2e19-491d-a30d-5e9a9363231a" providerId="ADAL" clId="{F1D9BBCB-4670-0B41-8AE9-5D9036234053}" dt="2021-09-14T08:34:37.768" v="6" actId="27636"/>
          <ac:spMkLst>
            <pc:docMk/>
            <pc:sldMk cId="0" sldId="257"/>
            <ac:spMk id="61" creationId="{00000000-0000-0000-0000-000000000000}"/>
          </ac:spMkLst>
        </pc:spChg>
      </pc:sldChg>
      <pc:sldChg chg="addSp delSp modSp">
        <pc:chgData name="Jaiswal, Shubham" userId="6e0ee454-2e19-491d-a30d-5e9a9363231a" providerId="ADAL" clId="{F1D9BBCB-4670-0B41-8AE9-5D9036234053}" dt="2021-09-14T08:34:37.674" v="4"/>
        <pc:sldMkLst>
          <pc:docMk/>
          <pc:sldMk cId="2999793870" sldId="260"/>
        </pc:sldMkLst>
        <pc:spChg chg="add del mod">
          <ac:chgData name="Jaiswal, Shubham" userId="6e0ee454-2e19-491d-a30d-5e9a9363231a" providerId="ADAL" clId="{F1D9BBCB-4670-0B41-8AE9-5D9036234053}" dt="2021-09-14T08:34:37.674" v="4"/>
          <ac:spMkLst>
            <pc:docMk/>
            <pc:sldMk cId="2999793870" sldId="260"/>
            <ac:spMk id="4" creationId="{9C1E2523-377C-E04B-9AD1-98EBF6A1D806}"/>
          </ac:spMkLst>
        </pc:spChg>
      </pc:sldChg>
    </pc:docChg>
  </pc:docChgLst>
  <pc:docChgLst>
    <pc:chgData name="Chidambaram, Mohan" userId="S::mchidambaram@deloitte.com::d04d71a0-1146-4cd8-ba2e-091883d80da0" providerId="AD" clId="Web-{46A8D16F-477E-4B1E-9A7C-38723B973C04}"/>
    <pc:docChg chg="modSld">
      <pc:chgData name="Chidambaram, Mohan" userId="S::mchidambaram@deloitte.com::d04d71a0-1146-4cd8-ba2e-091883d80da0" providerId="AD" clId="Web-{46A8D16F-477E-4B1E-9A7C-38723B973C04}" dt="2021-09-13T03:46:26.285" v="3"/>
      <pc:docMkLst>
        <pc:docMk/>
      </pc:docMkLst>
      <pc:sldChg chg="delSp modSp">
        <pc:chgData name="Chidambaram, Mohan" userId="S::mchidambaram@deloitte.com::d04d71a0-1146-4cd8-ba2e-091883d80da0" providerId="AD" clId="Web-{46A8D16F-477E-4B1E-9A7C-38723B973C04}" dt="2021-09-13T03:46:26.285" v="3"/>
        <pc:sldMkLst>
          <pc:docMk/>
          <pc:sldMk cId="0" sldId="256"/>
        </pc:sldMkLst>
        <pc:spChg chg="del mod">
          <ac:chgData name="Chidambaram, Mohan" userId="S::mchidambaram@deloitte.com::d04d71a0-1146-4cd8-ba2e-091883d80da0" providerId="AD" clId="Web-{46A8D16F-477E-4B1E-9A7C-38723B973C04}" dt="2021-09-13T03:46:26.285" v="3"/>
          <ac:spMkLst>
            <pc:docMk/>
            <pc:sldMk cId="0" sldId="256"/>
            <ac:spMk id="2" creationId="{3A7FBC8B-7128-4507-B494-5B079FEB8093}"/>
          </ac:spMkLst>
        </pc:spChg>
      </pc:sldChg>
    </pc:docChg>
  </pc:docChgLst>
  <pc:docChgLst>
    <pc:chgData name="Chidambaram, Mohan" userId="d04d71a0-1146-4cd8-ba2e-091883d80da0" providerId="ADAL" clId="{950AB84A-BA4F-4DF1-8A7F-01F0DD4CFBB7}"/>
    <pc:docChg chg="modSld">
      <pc:chgData name="Chidambaram, Mohan" userId="d04d71a0-1146-4cd8-ba2e-091883d80da0" providerId="ADAL" clId="{950AB84A-BA4F-4DF1-8A7F-01F0DD4CFBB7}" dt="2021-09-30T14:45:07.234" v="22" actId="122"/>
      <pc:docMkLst>
        <pc:docMk/>
      </pc:docMkLst>
      <pc:sldChg chg="modSp mod">
        <pc:chgData name="Chidambaram, Mohan" userId="d04d71a0-1146-4cd8-ba2e-091883d80da0" providerId="ADAL" clId="{950AB84A-BA4F-4DF1-8A7F-01F0DD4CFBB7}" dt="2021-09-30T14:45:07.234" v="22" actId="122"/>
        <pc:sldMkLst>
          <pc:docMk/>
          <pc:sldMk cId="0" sldId="256"/>
        </pc:sldMkLst>
        <pc:spChg chg="mod">
          <ac:chgData name="Chidambaram, Mohan" userId="d04d71a0-1146-4cd8-ba2e-091883d80da0" providerId="ADAL" clId="{950AB84A-BA4F-4DF1-8A7F-01F0DD4CFBB7}" dt="2021-09-30T14:44:57.586" v="9" actId="20577"/>
          <ac:spMkLst>
            <pc:docMk/>
            <pc:sldMk cId="0" sldId="256"/>
            <ac:spMk id="54" creationId="{00000000-0000-0000-0000-000000000000}"/>
          </ac:spMkLst>
        </pc:spChg>
        <pc:spChg chg="mod">
          <ac:chgData name="Chidambaram, Mohan" userId="d04d71a0-1146-4cd8-ba2e-091883d80da0" providerId="ADAL" clId="{950AB84A-BA4F-4DF1-8A7F-01F0DD4CFBB7}" dt="2021-09-30T14:45:07.234" v="22" actId="122"/>
          <ac:spMkLst>
            <pc:docMk/>
            <pc:sldMk cId="0" sldId="256"/>
            <ac:spMk id="55" creationId="{00000000-0000-0000-0000-000000000000}"/>
          </ac:spMkLst>
        </pc:spChg>
      </pc:sldChg>
      <pc:sldChg chg="modSp mod">
        <pc:chgData name="Chidambaram, Mohan" userId="d04d71a0-1146-4cd8-ba2e-091883d80da0" providerId="ADAL" clId="{950AB84A-BA4F-4DF1-8A7F-01F0DD4CFBB7}" dt="2021-09-30T14:44:40.175" v="3" actId="20577"/>
        <pc:sldMkLst>
          <pc:docMk/>
          <pc:sldMk cId="2999793870" sldId="260"/>
        </pc:sldMkLst>
        <pc:spChg chg="mod">
          <ac:chgData name="Chidambaram, Mohan" userId="d04d71a0-1146-4cd8-ba2e-091883d80da0" providerId="ADAL" clId="{950AB84A-BA4F-4DF1-8A7F-01F0DD4CFBB7}" dt="2021-09-30T14:44:40.175" v="3" actId="20577"/>
          <ac:spMkLst>
            <pc:docMk/>
            <pc:sldMk cId="2999793870" sldId="260"/>
            <ac:spMk id="2" creationId="{02049BDB-BE22-453B-86E0-55C47CC6EBF5}"/>
          </ac:spMkLst>
        </pc:spChg>
      </pc:sldChg>
    </pc:docChg>
  </pc:docChgLst>
  <pc:docChgLst>
    <pc:chgData clId="Web-{C8B8B7B4-5A29-40D6-AADB-857A36F13B0B}"/>
    <pc:docChg chg="addSld">
      <pc:chgData name="" userId="" providerId="" clId="Web-{C8B8B7B4-5A29-40D6-AADB-857A36F13B0B}" dt="2021-09-14T04:41:14.516" v="0"/>
      <pc:docMkLst>
        <pc:docMk/>
      </pc:docMkLst>
      <pc:sldChg chg="new">
        <pc:chgData name="" userId="" providerId="" clId="Web-{C8B8B7B4-5A29-40D6-AADB-857A36F13B0B}" dt="2021-09-14T04:41:14.516" v="0"/>
        <pc:sldMkLst>
          <pc:docMk/>
          <pc:sldMk cId="2999793870"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76d0f03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76d0f03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76d0f037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76d0f037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bvCxHLq_6DijF-eC-PTtV9Hbji1VBBue/view?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0000FF"/>
                </a:solidFill>
                <a:highlight>
                  <a:schemeClr val="lt1"/>
                </a:highlight>
              </a:rPr>
              <a:t>Java Assignment</a:t>
            </a:r>
            <a:endParaRPr>
              <a:solidFill>
                <a:srgbClr val="0000FF"/>
              </a:solidFill>
              <a:highlight>
                <a:schemeClr val="lt1"/>
              </a:highligh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a:solidFill>
                  <a:srgbClr val="4A86E8"/>
                </a:solidFill>
              </a:rPr>
              <a:t>Assignment 1</a:t>
            </a:r>
            <a:endParaRPr>
              <a:solidFill>
                <a:srgbClr val="4A86E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49800" y="35930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64705"/>
              <a:buFont typeface="Arial"/>
              <a:buNone/>
            </a:pPr>
            <a:r>
              <a:rPr lang="en" sz="1700"/>
              <a:t>Day 1</a:t>
            </a:r>
            <a:r>
              <a:rPr lang="en" sz="1700">
                <a:solidFill>
                  <a:srgbClr val="38761D"/>
                </a:solidFill>
              </a:rPr>
              <a:t> - </a:t>
            </a:r>
            <a:r>
              <a:rPr lang="en" sz="1700">
                <a:solidFill>
                  <a:srgbClr val="4A86E8"/>
                </a:solidFill>
              </a:rPr>
              <a:t>Who loves to binge watch ?</a:t>
            </a:r>
            <a:r>
              <a:rPr lang="en" sz="1700">
                <a:solidFill>
                  <a:srgbClr val="38761D"/>
                </a:solidFill>
              </a:rPr>
              <a:t> - </a:t>
            </a:r>
            <a:r>
              <a:rPr lang="en" sz="1700"/>
              <a:t>Milestone 1</a:t>
            </a:r>
            <a:endParaRPr sz="1700"/>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461225" y="1256125"/>
            <a:ext cx="8520600" cy="3416400"/>
          </a:xfrm>
          <a:prstGeom prst="rect">
            <a:avLst/>
          </a:prstGeom>
        </p:spPr>
        <p:txBody>
          <a:bodyPr spcFirstLastPara="1" wrap="square" lIns="91425" tIns="91425" rIns="91425" bIns="91425" anchor="t" anchorCtr="0">
            <a:normAutofit fontScale="85000" lnSpcReduction="20000"/>
          </a:bodyPr>
          <a:lstStyle/>
          <a:p>
            <a:pPr marL="0" indent="0">
              <a:lnSpc>
                <a:spcPct val="112500"/>
              </a:lnSpc>
              <a:buNone/>
            </a:pPr>
            <a:r>
              <a:rPr lang="en" sz="1700">
                <a:solidFill>
                  <a:srgbClr val="404040"/>
                </a:solidFill>
                <a:highlight>
                  <a:schemeClr val="lt1"/>
                </a:highlight>
              </a:rPr>
              <a:t>The </a:t>
            </a:r>
            <a:r>
              <a:rPr lang="en" sz="1700">
                <a:solidFill>
                  <a:srgbClr val="FF0000"/>
                </a:solidFill>
                <a:highlight>
                  <a:schemeClr val="lt1"/>
                </a:highlight>
                <a:uFill>
                  <a:noFill/>
                </a:uFill>
                <a:hlinkClick r:id="rId3"/>
              </a:rPr>
              <a:t>csv file</a:t>
            </a:r>
            <a:r>
              <a:rPr lang="en" sz="1700">
                <a:solidFill>
                  <a:srgbClr val="404040"/>
                </a:solidFill>
                <a:highlight>
                  <a:schemeClr val="lt1"/>
                </a:highlight>
              </a:rPr>
              <a:t> has data about the various digital content of Netflix. </a:t>
            </a:r>
            <a:r>
              <a:rPr lang="en" sz="1400">
                <a:solidFill>
                  <a:srgbClr val="404040"/>
                </a:solidFill>
                <a:highlight>
                  <a:schemeClr val="lt1"/>
                </a:highlight>
              </a:rPr>
              <a:t>Parse</a:t>
            </a:r>
            <a:r>
              <a:rPr lang="en" sz="1700">
                <a:solidFill>
                  <a:srgbClr val="404040"/>
                </a:solidFill>
                <a:highlight>
                  <a:schemeClr val="lt1"/>
                </a:highlight>
              </a:rPr>
              <a:t> and </a:t>
            </a:r>
            <a:r>
              <a:rPr lang="en" sz="1700" err="1">
                <a:solidFill>
                  <a:srgbClr val="404040"/>
                </a:solidFill>
                <a:highlight>
                  <a:schemeClr val="lt1"/>
                </a:highlight>
              </a:rPr>
              <a:t>analyse</a:t>
            </a:r>
            <a:r>
              <a:rPr lang="en" sz="1700">
                <a:solidFill>
                  <a:srgbClr val="404040"/>
                </a:solidFill>
                <a:highlight>
                  <a:schemeClr val="lt1"/>
                </a:highlight>
              </a:rPr>
              <a:t> the data and provide a command line interface to execute the following queries. &lt;n&gt; should be input by the user.</a:t>
            </a:r>
            <a:endParaRPr lang="en-US" sz="1700">
              <a:solidFill>
                <a:srgbClr val="404040"/>
              </a:solidFill>
              <a:highlight>
                <a:schemeClr val="lt1"/>
              </a:highlight>
            </a:endParaRPr>
          </a:p>
          <a:p>
            <a:pPr marL="0" indent="0">
              <a:lnSpc>
                <a:spcPct val="112500"/>
              </a:lnSpc>
              <a:spcBef>
                <a:spcPts val="400"/>
              </a:spcBef>
              <a:buNone/>
            </a:pPr>
            <a:endParaRPr lang="en-US" sz="1700">
              <a:solidFill>
                <a:srgbClr val="404040"/>
              </a:solidFill>
              <a:highlight>
                <a:schemeClr val="lt1"/>
              </a:highlight>
            </a:endParaRPr>
          </a:p>
          <a:p>
            <a:pPr marL="0" indent="0">
              <a:lnSpc>
                <a:spcPct val="180000"/>
              </a:lnSpc>
              <a:spcBef>
                <a:spcPts val="400"/>
              </a:spcBef>
              <a:buNone/>
            </a:pPr>
            <a:r>
              <a:rPr lang="en" sz="1700">
                <a:solidFill>
                  <a:srgbClr val="404040"/>
                </a:solidFill>
                <a:highlight>
                  <a:schemeClr val="lt1"/>
                </a:highlight>
              </a:rPr>
              <a:t>Q1. List the first n records where </a:t>
            </a:r>
            <a:r>
              <a:rPr lang="en" sz="1700" b="1">
                <a:solidFill>
                  <a:srgbClr val="404040"/>
                </a:solidFill>
                <a:highlight>
                  <a:schemeClr val="lt1"/>
                </a:highlight>
              </a:rPr>
              <a:t>type: TV Show</a:t>
            </a:r>
            <a:r>
              <a:rPr lang="en" sz="1700">
                <a:solidFill>
                  <a:srgbClr val="404040"/>
                </a:solidFill>
                <a:highlight>
                  <a:schemeClr val="lt1"/>
                </a:highlight>
              </a:rPr>
              <a:t>.</a:t>
            </a:r>
            <a:endParaRPr lang="en-US" sz="1700">
              <a:solidFill>
                <a:srgbClr val="404040"/>
              </a:solidFill>
              <a:highlight>
                <a:schemeClr val="lt1"/>
              </a:highlight>
            </a:endParaRPr>
          </a:p>
          <a:p>
            <a:pPr marL="0" indent="0">
              <a:lnSpc>
                <a:spcPct val="180000"/>
              </a:lnSpc>
              <a:spcBef>
                <a:spcPts val="400"/>
              </a:spcBef>
              <a:buNone/>
            </a:pPr>
            <a:r>
              <a:rPr lang="en" sz="1700">
                <a:solidFill>
                  <a:srgbClr val="404040"/>
                </a:solidFill>
                <a:highlight>
                  <a:schemeClr val="lt1"/>
                </a:highlight>
              </a:rPr>
              <a:t>Q2. List the first n records where </a:t>
            </a:r>
            <a:r>
              <a:rPr lang="en" sz="1700" b="1" err="1">
                <a:solidFill>
                  <a:srgbClr val="404040"/>
                </a:solidFill>
                <a:highlight>
                  <a:schemeClr val="lt1"/>
                </a:highlight>
              </a:rPr>
              <a:t>listed_in</a:t>
            </a:r>
            <a:r>
              <a:rPr lang="en" sz="1700" b="1">
                <a:solidFill>
                  <a:srgbClr val="404040"/>
                </a:solidFill>
                <a:highlight>
                  <a:schemeClr val="lt1"/>
                </a:highlight>
              </a:rPr>
              <a:t>: Horror Movies </a:t>
            </a:r>
            <a:r>
              <a:rPr lang="en" sz="1700">
                <a:solidFill>
                  <a:srgbClr val="404040"/>
                </a:solidFill>
                <a:highlight>
                  <a:schemeClr val="lt1"/>
                </a:highlight>
              </a:rPr>
              <a:t>(may contain other values)</a:t>
            </a:r>
            <a:endParaRPr lang="en-US" sz="1700">
              <a:solidFill>
                <a:srgbClr val="404040"/>
              </a:solidFill>
              <a:highlight>
                <a:schemeClr val="lt1"/>
              </a:highlight>
            </a:endParaRPr>
          </a:p>
          <a:p>
            <a:pPr marL="0" indent="0">
              <a:lnSpc>
                <a:spcPct val="180000"/>
              </a:lnSpc>
              <a:spcBef>
                <a:spcPts val="400"/>
              </a:spcBef>
              <a:buNone/>
            </a:pPr>
            <a:r>
              <a:rPr lang="en" sz="1700">
                <a:solidFill>
                  <a:srgbClr val="404040"/>
                </a:solidFill>
                <a:highlight>
                  <a:schemeClr val="lt1"/>
                </a:highlight>
              </a:rPr>
              <a:t>Q3. List the first n </a:t>
            </a:r>
            <a:r>
              <a:rPr lang="en" sz="1700" b="1">
                <a:solidFill>
                  <a:srgbClr val="404040"/>
                </a:solidFill>
                <a:highlight>
                  <a:schemeClr val="lt1"/>
                </a:highlight>
              </a:rPr>
              <a:t>type: Movie </a:t>
            </a:r>
            <a:r>
              <a:rPr lang="en" sz="1700">
                <a:solidFill>
                  <a:srgbClr val="404040"/>
                </a:solidFill>
                <a:highlight>
                  <a:schemeClr val="lt1"/>
                </a:highlight>
              </a:rPr>
              <a:t>where </a:t>
            </a:r>
            <a:r>
              <a:rPr lang="en" sz="1700" b="1">
                <a:solidFill>
                  <a:srgbClr val="404040"/>
                </a:solidFill>
                <a:highlight>
                  <a:schemeClr val="lt1"/>
                </a:highlight>
              </a:rPr>
              <a:t>country: India</a:t>
            </a:r>
            <a:endParaRPr lang="en-US" sz="1700" b="1">
              <a:solidFill>
                <a:srgbClr val="404040"/>
              </a:solidFill>
              <a:highlight>
                <a:srgbClr val="FFFFFF"/>
              </a:highlight>
            </a:endParaRPr>
          </a:p>
          <a:p>
            <a:pPr marL="0" lvl="0" indent="0" algn="l" rtl="0">
              <a:lnSpc>
                <a:spcPct val="180000"/>
              </a:lnSpc>
              <a:spcBef>
                <a:spcPts val="400"/>
              </a:spcBef>
              <a:spcAft>
                <a:spcPts val="0"/>
              </a:spcAft>
              <a:buClr>
                <a:schemeClr val="dk1"/>
              </a:buClr>
              <a:buSzPct val="63740"/>
              <a:buFont typeface="Arial"/>
              <a:buNone/>
            </a:pPr>
            <a:r>
              <a:rPr lang="en" sz="1700">
                <a:solidFill>
                  <a:srgbClr val="404040"/>
                </a:solidFill>
                <a:highlight>
                  <a:schemeClr val="lt1"/>
                </a:highlight>
              </a:rPr>
              <a:t>Q4. For each of the above, give an option to give a start date and end date. Take the input of date range and aggregate data based on field </a:t>
            </a:r>
            <a:r>
              <a:rPr lang="en" sz="1700" b="1" err="1">
                <a:solidFill>
                  <a:srgbClr val="404040"/>
                </a:solidFill>
                <a:highlight>
                  <a:schemeClr val="lt1"/>
                </a:highlight>
              </a:rPr>
              <a:t>date_added</a:t>
            </a:r>
            <a:endParaRPr lang="en-US" sz="1700" b="1" err="1">
              <a:solidFill>
                <a:srgbClr val="404040"/>
              </a:solidFill>
              <a:highlight>
                <a:schemeClr val="lt1"/>
              </a:highlight>
            </a:endParaRPr>
          </a:p>
          <a:p>
            <a:pPr marL="0" indent="0">
              <a:lnSpc>
                <a:spcPct val="109090"/>
              </a:lnSpc>
              <a:spcBef>
                <a:spcPts val="400"/>
              </a:spcBef>
              <a:buClr>
                <a:schemeClr val="dk1"/>
              </a:buClr>
              <a:buSzPct val="63740"/>
              <a:buNone/>
            </a:pPr>
            <a:r>
              <a:rPr lang="en" sz="1700">
                <a:solidFill>
                  <a:srgbClr val="404040"/>
                </a:solidFill>
                <a:highlight>
                  <a:schemeClr val="lt1"/>
                </a:highlight>
              </a:rPr>
              <a:t>(</a:t>
            </a:r>
            <a:r>
              <a:rPr lang="en" sz="1700" err="1">
                <a:solidFill>
                  <a:srgbClr val="404040"/>
                </a:solidFill>
                <a:highlight>
                  <a:schemeClr val="lt1"/>
                </a:highlight>
              </a:rPr>
              <a:t>eg.</a:t>
            </a:r>
            <a:r>
              <a:rPr lang="en" sz="1700">
                <a:solidFill>
                  <a:srgbClr val="404040"/>
                </a:solidFill>
                <a:highlight>
                  <a:schemeClr val="lt1"/>
                </a:highlight>
              </a:rPr>
              <a:t> top n shows by duration which were added between Month Date, Year to Month Date, Year). </a:t>
            </a:r>
            <a:endParaRPr lang="en-US" sz="1725">
              <a:solidFill>
                <a:srgbClr val="404040"/>
              </a:solidFill>
              <a:highlight>
                <a:schemeClr val="lt1"/>
              </a:highlight>
            </a:endParaRPr>
          </a:p>
          <a:p>
            <a:pPr marL="0" lvl="0" indent="0" algn="l" rtl="0">
              <a:lnSpc>
                <a:spcPct val="180000"/>
              </a:lnSpc>
              <a:spcBef>
                <a:spcPts val="400"/>
              </a:spcBef>
              <a:spcAft>
                <a:spcPts val="0"/>
              </a:spcAft>
              <a:buClr>
                <a:schemeClr val="dk1"/>
              </a:buClr>
              <a:buSzPct val="63740"/>
              <a:buFont typeface="Arial"/>
              <a:buNone/>
            </a:pPr>
            <a:r>
              <a:rPr lang="en" sz="1700">
                <a:solidFill>
                  <a:srgbClr val="404040"/>
                </a:solidFill>
                <a:highlight>
                  <a:schemeClr val="lt1"/>
                </a:highlight>
              </a:rPr>
              <a:t>Along with the result, the time taken to execute the query must be printed</a:t>
            </a:r>
            <a:endParaRPr sz="1700">
              <a:solidFill>
                <a:srgbClr val="404040"/>
              </a:solidFill>
              <a:highlight>
                <a:schemeClr val="lt1"/>
              </a:highlight>
            </a:endParaRPr>
          </a:p>
          <a:p>
            <a:pPr marL="0" lvl="0" indent="0" algn="l" rtl="0">
              <a:spcBef>
                <a:spcPts val="4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Day 1 specs</a:t>
            </a:r>
            <a:endParaRPr/>
          </a:p>
        </p:txBody>
      </p:sp>
      <p:sp>
        <p:nvSpPr>
          <p:cNvPr id="67" name="Google Shape;67;p15"/>
          <p:cNvSpPr txBox="1">
            <a:spLocks noGrp="1"/>
          </p:cNvSpPr>
          <p:nvPr>
            <p:ph type="body" idx="1"/>
          </p:nvPr>
        </p:nvSpPr>
        <p:spPr>
          <a:xfrm>
            <a:off x="402304" y="1202533"/>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Code should be written in Java 8 leveraging all the features of Java 8 wherever applicable</a:t>
            </a:r>
            <a:endParaRPr/>
          </a:p>
          <a:p>
            <a:pPr marL="457200" lvl="0" indent="-342900" algn="l" rtl="0">
              <a:spcBef>
                <a:spcPts val="0"/>
              </a:spcBef>
              <a:spcAft>
                <a:spcPts val="0"/>
              </a:spcAft>
              <a:buSzPts val="1800"/>
              <a:buChar char="●"/>
            </a:pPr>
            <a:r>
              <a:rPr lang="en"/>
              <a:t>Package, class and variable names must follow the standard conventions</a:t>
            </a:r>
            <a:endParaRPr/>
          </a:p>
          <a:p>
            <a:pPr marL="457200" lvl="0" indent="-342900" algn="l" rtl="0">
              <a:spcBef>
                <a:spcPts val="0"/>
              </a:spcBef>
              <a:spcAft>
                <a:spcPts val="0"/>
              </a:spcAft>
              <a:buSzPts val="1800"/>
              <a:buChar char="●"/>
            </a:pPr>
            <a:r>
              <a:rPr lang="en"/>
              <a:t>No extra library should be used for the assignment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50F8-CA3C-4ACB-A992-E9C5990819C6}"/>
              </a:ext>
            </a:extLst>
          </p:cNvPr>
          <p:cNvSpPr>
            <a:spLocks noGrp="1"/>
          </p:cNvSpPr>
          <p:nvPr>
            <p:ph type="title"/>
          </p:nvPr>
        </p:nvSpPr>
        <p:spPr/>
        <p:txBody>
          <a:bodyPr>
            <a:normAutofit fontScale="90000"/>
          </a:bodyPr>
          <a:lstStyle/>
          <a:p>
            <a:r>
              <a:rPr lang="en-US"/>
              <a:t>Day1 - Web APIs assignment - Milestone-2</a:t>
            </a:r>
          </a:p>
        </p:txBody>
      </p:sp>
      <p:sp>
        <p:nvSpPr>
          <p:cNvPr id="3" name="Text Placeholder 2">
            <a:extLst>
              <a:ext uri="{FF2B5EF4-FFF2-40B4-BE49-F238E27FC236}">
                <a16:creationId xmlns:a16="http://schemas.microsoft.com/office/drawing/2014/main" id="{26C137D6-B803-4A8F-A667-0C3E2C9C0157}"/>
              </a:ext>
            </a:extLst>
          </p:cNvPr>
          <p:cNvSpPr>
            <a:spLocks noGrp="1"/>
          </p:cNvSpPr>
          <p:nvPr>
            <p:ph type="body" idx="1"/>
          </p:nvPr>
        </p:nvSpPr>
        <p:spPr/>
        <p:txBody>
          <a:bodyPr>
            <a:normAutofit/>
          </a:bodyPr>
          <a:lstStyle/>
          <a:p>
            <a:r>
              <a:rPr lang="en-US"/>
              <a:t>1.Convert the </a:t>
            </a:r>
            <a:r>
              <a:rPr lang="en-US" err="1"/>
              <a:t>netflix</a:t>
            </a:r>
            <a:r>
              <a:rPr lang="en-US"/>
              <a:t> data to web </a:t>
            </a:r>
            <a:r>
              <a:rPr lang="en-US" err="1"/>
              <a:t>api</a:t>
            </a:r>
            <a:r>
              <a:rPr lang="en-US"/>
              <a:t> by executing below queries </a:t>
            </a:r>
          </a:p>
          <a:p>
            <a:pPr>
              <a:lnSpc>
                <a:spcPct val="114999"/>
              </a:lnSpc>
            </a:pPr>
            <a:r>
              <a:rPr lang="en-US"/>
              <a:t>2.Q1.  GET /</a:t>
            </a:r>
            <a:r>
              <a:rPr lang="en-US" err="1"/>
              <a:t>tvshows?count</a:t>
            </a:r>
            <a:r>
              <a:rPr lang="en-US"/>
              <a:t>=n</a:t>
            </a:r>
          </a:p>
          <a:p>
            <a:pPr>
              <a:lnSpc>
                <a:spcPct val="114999"/>
              </a:lnSpc>
            </a:pPr>
            <a:r>
              <a:rPr lang="en-US"/>
              <a:t>3.Q2. GET /</a:t>
            </a:r>
            <a:r>
              <a:rPr lang="en-US" err="1"/>
              <a:t>tvshows?movieType</a:t>
            </a:r>
            <a:r>
              <a:rPr lang="en-US"/>
              <a:t>=horror</a:t>
            </a:r>
          </a:p>
          <a:p>
            <a:pPr>
              <a:lnSpc>
                <a:spcPct val="114999"/>
              </a:lnSpc>
            </a:pPr>
            <a:r>
              <a:rPr lang="en-US"/>
              <a:t>4.Q3. GET /</a:t>
            </a:r>
            <a:r>
              <a:rPr lang="en-US" err="1"/>
              <a:t>tvshows?country</a:t>
            </a:r>
            <a:r>
              <a:rPr lang="en-US"/>
              <a:t>=India</a:t>
            </a:r>
          </a:p>
          <a:p>
            <a:pPr>
              <a:lnSpc>
                <a:spcPct val="114999"/>
              </a:lnSpc>
            </a:pPr>
            <a:r>
              <a:rPr lang="en-US"/>
              <a:t>5.Q4. GET /</a:t>
            </a:r>
            <a:r>
              <a:rPr lang="en-US" err="1"/>
              <a:t>tvshows?startDate</a:t>
            </a:r>
            <a:r>
              <a:rPr lang="en-US"/>
              <a:t>=</a:t>
            </a:r>
            <a:r>
              <a:rPr lang="en-US" err="1"/>
              <a:t>x&amp;endDate</a:t>
            </a:r>
            <a:r>
              <a:rPr lang="en-US"/>
              <a:t>=y</a:t>
            </a:r>
          </a:p>
          <a:p>
            <a:pPr>
              <a:lnSpc>
                <a:spcPct val="114999"/>
              </a:lnSpc>
            </a:pPr>
            <a:r>
              <a:rPr lang="en-US"/>
              <a:t>6.Q5. Create a </a:t>
            </a:r>
            <a:r>
              <a:rPr lang="en-US" err="1"/>
              <a:t>TimingMiddleware</a:t>
            </a:r>
            <a:r>
              <a:rPr lang="en-US"/>
              <a:t> that prints time taken to execute each request. Return the time taken in a “X-TIME-TO-EXECUTE” header on the response.</a:t>
            </a:r>
          </a:p>
          <a:p>
            <a:pPr>
              <a:lnSpc>
                <a:spcPct val="114999"/>
              </a:lnSpc>
            </a:pPr>
            <a:r>
              <a:rPr lang="en-US"/>
              <a:t>7.Q6. Create an </a:t>
            </a:r>
            <a:r>
              <a:rPr lang="en-US" err="1"/>
              <a:t>AuthTokenMiddleware</a:t>
            </a:r>
            <a:r>
              <a:rPr lang="en-US"/>
              <a:t> that returns a 401, unless a “X-Auth-Token” header is present on the request.</a:t>
            </a:r>
          </a:p>
          <a:p>
            <a:pPr marL="114300" indent="0">
              <a:lnSpc>
                <a:spcPct val="114999"/>
              </a:lnSpc>
              <a:buNone/>
            </a:pPr>
            <a:endParaRPr lang="en-US"/>
          </a:p>
        </p:txBody>
      </p:sp>
    </p:spTree>
    <p:extLst>
      <p:ext uri="{BB962C8B-B14F-4D97-AF65-F5344CB8AC3E}">
        <p14:creationId xmlns:p14="http://schemas.microsoft.com/office/powerpoint/2010/main" val="62518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9BDB-BE22-453B-86E0-55C47CC6EBF5}"/>
              </a:ext>
            </a:extLst>
          </p:cNvPr>
          <p:cNvSpPr>
            <a:spLocks noGrp="1"/>
          </p:cNvSpPr>
          <p:nvPr>
            <p:ph type="title"/>
          </p:nvPr>
        </p:nvSpPr>
        <p:spPr/>
        <p:txBody>
          <a:bodyPr>
            <a:normAutofit fontScale="90000"/>
          </a:bodyPr>
          <a:lstStyle/>
          <a:p>
            <a:r>
              <a:rPr lang="en-US"/>
              <a:t>Day 2 - Relational DB questions - Milestone 3</a:t>
            </a:r>
          </a:p>
        </p:txBody>
      </p:sp>
      <p:sp>
        <p:nvSpPr>
          <p:cNvPr id="3" name="Text Placeholder 2">
            <a:extLst>
              <a:ext uri="{FF2B5EF4-FFF2-40B4-BE49-F238E27FC236}">
                <a16:creationId xmlns:a16="http://schemas.microsoft.com/office/drawing/2014/main" id="{DCCD1BD4-7F22-414B-B00F-7B87BCB987F2}"/>
              </a:ext>
            </a:extLst>
          </p:cNvPr>
          <p:cNvSpPr>
            <a:spLocks noGrp="1"/>
          </p:cNvSpPr>
          <p:nvPr>
            <p:ph type="body" idx="1"/>
          </p:nvPr>
        </p:nvSpPr>
        <p:spPr/>
        <p:txBody>
          <a:bodyPr>
            <a:normAutofit fontScale="85000" lnSpcReduction="10000"/>
          </a:bodyPr>
          <a:lstStyle/>
          <a:p>
            <a:r>
              <a:rPr lang="en-US"/>
              <a:t>Use of any ORM (</a:t>
            </a:r>
            <a:r>
              <a:rPr lang="en-US" err="1"/>
              <a:t>SqlAlchemy</a:t>
            </a:r>
            <a:r>
              <a:rPr lang="en-US"/>
              <a:t>, Hibernate </a:t>
            </a:r>
            <a:r>
              <a:rPr lang="en-US" err="1"/>
              <a:t>etc</a:t>
            </a:r>
            <a:r>
              <a:rPr lang="en-US"/>
              <a:t>) library for this assignment is </a:t>
            </a:r>
            <a:r>
              <a:rPr lang="en-US" err="1"/>
              <a:t>upto</a:t>
            </a:r>
            <a:r>
              <a:rPr lang="en-US"/>
              <a:t> you guys.</a:t>
            </a:r>
          </a:p>
          <a:p>
            <a:pPr>
              <a:lnSpc>
                <a:spcPct val="114999"/>
              </a:lnSpc>
            </a:pPr>
            <a:r>
              <a:rPr lang="en-US"/>
              <a:t>Run </a:t>
            </a:r>
            <a:r>
              <a:rPr lang="en-US" err="1"/>
              <a:t>postgres</a:t>
            </a:r>
            <a:r>
              <a:rPr lang="en-US"/>
              <a:t> along your application by adding a </a:t>
            </a:r>
            <a:r>
              <a:rPr lang="en-US" err="1"/>
              <a:t>postgres</a:t>
            </a:r>
            <a:r>
              <a:rPr lang="en-US"/>
              <a:t> service.</a:t>
            </a:r>
          </a:p>
          <a:p>
            <a:pPr>
              <a:lnSpc>
                <a:spcPct val="114999"/>
              </a:lnSpc>
            </a:pPr>
            <a:r>
              <a:rPr lang="en-US"/>
              <a:t>Connect your application to the database.</a:t>
            </a:r>
          </a:p>
          <a:p>
            <a:pPr>
              <a:lnSpc>
                <a:spcPct val="114999"/>
              </a:lnSpc>
            </a:pPr>
            <a:r>
              <a:rPr lang="en-US"/>
              <a:t>1.Create a database table to store </a:t>
            </a:r>
            <a:r>
              <a:rPr lang="en-US" err="1"/>
              <a:t>netflix</a:t>
            </a:r>
            <a:r>
              <a:rPr lang="en-US"/>
              <a:t> show details  records with the same columns as in the csv file (it’s enough to add the columns required for the reporting functions). Create an API that takes an event as a JSON and stores in the table.</a:t>
            </a:r>
          </a:p>
          <a:p>
            <a:pPr>
              <a:lnSpc>
                <a:spcPct val="114999"/>
              </a:lnSpc>
            </a:pPr>
            <a:r>
              <a:rPr lang="en-US"/>
              <a:t>2.Add a parameter to the reporting Web APIs that specifies whether the data source is the SQL database or the csv file.</a:t>
            </a:r>
          </a:p>
          <a:p>
            <a:pPr>
              <a:lnSpc>
                <a:spcPct val="114999"/>
              </a:lnSpc>
            </a:pPr>
            <a:r>
              <a:rPr lang="en-US"/>
              <a:t>3.Sync new additions from the file to each datastore (including relational database).</a:t>
            </a:r>
          </a:p>
          <a:p>
            <a:pPr>
              <a:lnSpc>
                <a:spcPct val="114999"/>
              </a:lnSpc>
            </a:pPr>
            <a:r>
              <a:rPr lang="en-US"/>
              <a:t>You can come up with your own strategy to do this.</a:t>
            </a:r>
          </a:p>
          <a:p>
            <a:pPr>
              <a:lnSpc>
                <a:spcPct val="114999"/>
              </a:lnSpc>
            </a:pPr>
            <a:r>
              <a:rPr lang="en-US"/>
              <a:t>Requirements:</a:t>
            </a:r>
          </a:p>
          <a:p>
            <a:pPr>
              <a:lnSpc>
                <a:spcPct val="114999"/>
              </a:lnSpc>
            </a:pPr>
            <a:r>
              <a:rPr lang="en-US"/>
              <a:t>Every new </a:t>
            </a:r>
            <a:r>
              <a:rPr lang="en-US" err="1"/>
              <a:t>netflix</a:t>
            </a:r>
            <a:r>
              <a:rPr lang="en-US"/>
              <a:t> show details in the file should be synced to database (or other datastores, if necessary) without any intervention by the user (Calling APIs, hitting command </a:t>
            </a:r>
            <a:r>
              <a:rPr lang="en-US" err="1"/>
              <a:t>etc</a:t>
            </a:r>
            <a:r>
              <a:rPr lang="en-US"/>
              <a:t>).</a:t>
            </a:r>
          </a:p>
          <a:p>
            <a:pPr>
              <a:lnSpc>
                <a:spcPct val="114999"/>
              </a:lnSpc>
            </a:pPr>
            <a:endParaRPr lang="en-US"/>
          </a:p>
        </p:txBody>
      </p:sp>
    </p:spTree>
    <p:extLst>
      <p:ext uri="{BB962C8B-B14F-4D97-AF65-F5344CB8AC3E}">
        <p14:creationId xmlns:p14="http://schemas.microsoft.com/office/powerpoint/2010/main" val="29997938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0ac7bdb-ff9e-4a9b-94ea-833336226cd2">
      <UserInfo>
        <DisplayName>HU Edge Training Program Members</DisplayName>
        <AccountId>48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4B181E57702E41B94835FA72A9C664" ma:contentTypeVersion="6" ma:contentTypeDescription="Create a new document." ma:contentTypeScope="" ma:versionID="c5a47ecf3b8eb4178678e15da3c5d9b7">
  <xsd:schema xmlns:xsd="http://www.w3.org/2001/XMLSchema" xmlns:xs="http://www.w3.org/2001/XMLSchema" xmlns:p="http://schemas.microsoft.com/office/2006/metadata/properties" xmlns:ns2="e27cfe14-ffdc-4275-b38b-50487c0e996b" xmlns:ns3="80ac7bdb-ff9e-4a9b-94ea-833336226cd2" targetNamespace="http://schemas.microsoft.com/office/2006/metadata/properties" ma:root="true" ma:fieldsID="121547496cadb1909e618818303746d6" ns2:_="" ns3:_="">
    <xsd:import namespace="e27cfe14-ffdc-4275-b38b-50487c0e996b"/>
    <xsd:import namespace="80ac7bdb-ff9e-4a9b-94ea-833336226c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7cfe14-ffdc-4275-b38b-50487c0e99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0ac7bdb-ff9e-4a9b-94ea-833336226cd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73328-9EDF-48BC-BB98-7214F0CE5551}">
  <ds:schemaRefs>
    <ds:schemaRef ds:uri="http://schemas.microsoft.com/sharepoint/v3/contenttype/forms"/>
  </ds:schemaRefs>
</ds:datastoreItem>
</file>

<file path=customXml/itemProps2.xml><?xml version="1.0" encoding="utf-8"?>
<ds:datastoreItem xmlns:ds="http://schemas.openxmlformats.org/officeDocument/2006/customXml" ds:itemID="{D5C17886-3D1E-4EB0-B5D1-23CC28E4D9AA}">
  <ds:schemaRefs>
    <ds:schemaRef ds:uri="261df095-25e5-4af9-9d95-65b591c86fe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DF5666E-079F-49D5-AFA2-F620473FE55D}"/>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Slides>
  <Notes>3</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Simple Light</vt:lpstr>
      <vt:lpstr>Java Assignment</vt:lpstr>
      <vt:lpstr>Day 1 - Who loves to binge watch ? - Milestone 1 </vt:lpstr>
      <vt:lpstr>Day 1 specs</vt:lpstr>
      <vt:lpstr>Day1 - Web APIs assignment - Milestone-2</vt:lpstr>
      <vt:lpstr>Day 2 - Relational DB questions - Milestone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cp:revision>1</cp:revision>
  <dcterms:modified xsi:type="dcterms:W3CDTF">2022-01-21T08:38:00Z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2021-06-29T14:22:05Z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d8f43ede-b65a-4dae-8854-d75acd6717af</vt:lpwstr>
  </property>
  <property fmtid="{D5CDD505-2E9C-101B-9397-08002B2CF9AE}" pid="8" name="MSIP_Label_ea60d57e-af5b-4752-ac57-3e4f28ca11dc_ContentBits">
    <vt:lpwstr>0</vt:lpwstr>
  </property>
  <property fmtid="{D5CDD505-2E9C-101B-9397-08002B2CF9AE}" pid="9" name="ContentTypeId">
    <vt:lpwstr>0x010100BD4B181E57702E41B94835FA72A9C664</vt:lpwstr>
  </property>
</Properties>
</file>