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ABBF-7B42-4768-944D-645F911E6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662BF-B8E2-4C0F-BBAD-93AA83EB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FA6B-EB8A-4711-A70A-B7C5A33C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D92B-56D5-4726-B3B3-03E505FA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1E73-8664-441B-B4A5-21D108F5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9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5EA2-76BA-4658-86F7-4E5134D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4E021-F5F4-4DA2-968F-7E4AD2E92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B86F-D02A-4009-8D86-1F8414D4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0DBE-939E-4771-B23A-818B03CC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60835-AF30-4471-88C2-7CF5F648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4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8EE-D0F6-4204-85BD-7D57EC0AB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B79A-984F-475D-87A1-CC05D63F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F41C-535F-4F16-AFD1-882BA864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DF5D-AF14-49E8-9E2E-B20787EE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7F9E-3D0D-49F9-9BD2-85CE90D9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1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12B4-236F-49EC-BECC-DDAAB17E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7D03-6ACD-42AE-AFA7-B9336DA7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0DC3-4952-425A-977C-836DD1DF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7001B-F501-4C01-9CDB-63553EFE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DE3F-1B9E-4537-867F-0B37D8B8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074-B9BB-4637-A0E7-1C8994B0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A1D7-3942-48FF-8636-54BEB36E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3479-78AD-4A7A-983B-AD7E1907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3E9D-B814-4E9C-83AA-788792F5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BBEC-DEA2-4AFE-99C3-C44C9F0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F1B2-B629-492D-A293-A108C0AE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0119-8CFF-4395-AEF0-0F018BEF9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F6BAB-5D2A-49BE-A21B-BC18DC116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DFED3-1786-44C1-8159-59EBD915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C1527-73A0-4937-BB53-C48BBBA6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1AF17-E4BE-467F-8891-7B576B33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E82A-95BA-4BF5-83C8-745F562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286B6-C75B-43DD-9DDA-01337561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0290-9581-4A8F-B44A-B199E749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D8F5-C0FE-4397-B3C5-551340B6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FB78A-71A0-4084-8436-7E03D220A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43E4C-E292-4D32-BBBC-B7814161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51C32-12C8-480A-8EA0-ED4EE052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05A12-15AD-42D2-92F5-B6C2A8EC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5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8AB0-028B-4477-B895-621B574B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906FA-CCF2-4705-A65D-77AAFBD6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9CA9-581C-403A-A2EF-49F58EB0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9E95F-98E6-4B54-BE1C-EBB4C3D4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5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B3575-B83F-442F-8474-391393F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EB48E-EDD8-4453-8970-311E8FC4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29B37-7CE9-4D0B-9C6C-6CFFDE42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3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4B7F-8ABA-4DD3-869C-B8347B1F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155D-DCA6-42B5-9D67-6C68ABAF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102D8-2D6C-4C63-B90F-7070AFC67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79A5-27B4-4635-9888-B6F2809C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39ADD-93CF-4AA5-BECB-5C9DDD3A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3C54F-8789-4484-8ABD-9F12C776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3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A6D-286F-44E3-A3E7-00FC10C3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B38F7-A21F-46F1-9B27-DD9FAEBA7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4730-4B32-4169-8842-7ED8A4E54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4ECE-D386-4AA2-9A56-D0D9671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3A031-D983-40A9-A2F9-E12EF1F4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7EB9-24CD-400A-BCBE-51205501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2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56BD-AD57-4022-935D-AE78D6A8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5679-0BEB-410B-8CE4-A1B96C62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A908-889F-4122-99BA-41AE24399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79C8-045E-4061-AB93-4DBCA38E752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A261-54D4-4B50-A6F7-42661B783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A60EC-C084-4049-BD4E-889D7AA3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7F1C-FD84-4E30-8B58-1896E31F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7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BAF9-48DF-4B3B-AD0A-A8F4B610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67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Name:Bhargavram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9035C-9A75-4C36-95B7-44E7F4BC4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753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lgerian" panose="04020705040A02060702" pitchFamily="82" charset="0"/>
              </a:rPr>
              <a:t>Purpose of </a:t>
            </a:r>
            <a:r>
              <a:rPr lang="en-US" sz="1600" dirty="0" err="1">
                <a:latin typeface="Algerian" panose="04020705040A02060702" pitchFamily="82" charset="0"/>
              </a:rPr>
              <a:t>Presentation:Data</a:t>
            </a:r>
            <a:r>
              <a:rPr lang="en-US" sz="1600" dirty="0">
                <a:latin typeface="Algerian" panose="04020705040A02060702" pitchFamily="82" charset="0"/>
              </a:rPr>
              <a:t> </a:t>
            </a:r>
            <a:r>
              <a:rPr lang="en-US" sz="1600" dirty="0" err="1">
                <a:latin typeface="Algerian" panose="04020705040A02060702" pitchFamily="82" charset="0"/>
              </a:rPr>
              <a:t>analythics</a:t>
            </a:r>
            <a:r>
              <a:rPr lang="en-US" sz="1600" dirty="0">
                <a:latin typeface="Algerian" panose="04020705040A02060702" pitchFamily="82" charset="0"/>
              </a:rPr>
              <a:t> Project Presentation</a:t>
            </a:r>
          </a:p>
          <a:p>
            <a:r>
              <a:rPr lang="en-US" sz="1600" dirty="0">
                <a:latin typeface="Algerian" panose="04020705040A02060702" pitchFamily="82" charset="0"/>
              </a:rPr>
              <a:t>Plat form based </a:t>
            </a:r>
            <a:r>
              <a:rPr lang="en-US" sz="1600" dirty="0" err="1">
                <a:latin typeface="Algerian" panose="04020705040A02060702" pitchFamily="82" charset="0"/>
              </a:rPr>
              <a:t>presentation:Tableau</a:t>
            </a:r>
            <a:r>
              <a:rPr lang="en-US" sz="1600" dirty="0">
                <a:latin typeface="Algerian" panose="04020705040A02060702" pitchFamily="82" charset="0"/>
              </a:rPr>
              <a:t> Dash board on Understanding product data</a:t>
            </a:r>
          </a:p>
          <a:p>
            <a:r>
              <a:rPr lang="en-US" sz="1600" dirty="0" err="1">
                <a:latin typeface="Algerian" panose="04020705040A02060702" pitchFamily="82" charset="0"/>
              </a:rPr>
              <a:t>Domain:Retail</a:t>
            </a:r>
            <a:r>
              <a:rPr lang="en-US" sz="1600" dirty="0">
                <a:latin typeface="Algerian" panose="04020705040A02060702" pitchFamily="82" charset="0"/>
              </a:rPr>
              <a:t> and Finance Domain</a:t>
            </a:r>
          </a:p>
          <a:p>
            <a:r>
              <a:rPr lang="en-US" sz="1600" dirty="0">
                <a:latin typeface="Algerian" panose="04020705040A02060702" pitchFamily="82" charset="0"/>
              </a:rPr>
              <a:t>By </a:t>
            </a:r>
          </a:p>
          <a:p>
            <a:r>
              <a:rPr lang="en-US" sz="1600" dirty="0">
                <a:latin typeface="Algerian" panose="04020705040A02060702" pitchFamily="82" charset="0"/>
              </a:rPr>
              <a:t>BOARD INFINITY</a:t>
            </a:r>
            <a:endParaRPr lang="en-IN" sz="1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54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D673-BC5D-4EB3-9404-C70FF4523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QUESTIONS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C29F1-9EF2-4439-A7FE-43BC3553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4334"/>
            <a:ext cx="9144000" cy="2201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1.What are the sales target</a:t>
            </a:r>
          </a:p>
          <a:p>
            <a:r>
              <a:rPr lang="en-US" dirty="0"/>
              <a:t>2.What is the profit gained</a:t>
            </a:r>
          </a:p>
          <a:p>
            <a:r>
              <a:rPr lang="en-US" dirty="0"/>
              <a:t>3.What is the top 3 product sales</a:t>
            </a:r>
          </a:p>
          <a:p>
            <a:r>
              <a:rPr lang="en-US" dirty="0"/>
              <a:t>4.Which product got more profit</a:t>
            </a:r>
          </a:p>
          <a:p>
            <a:r>
              <a:rPr lang="en-US" dirty="0"/>
              <a:t>5.Which became more popular from all the products </a:t>
            </a:r>
          </a:p>
        </p:txBody>
      </p:sp>
    </p:spTree>
    <p:extLst>
      <p:ext uri="{BB962C8B-B14F-4D97-AF65-F5344CB8AC3E}">
        <p14:creationId xmlns:p14="http://schemas.microsoft.com/office/powerpoint/2010/main" val="30814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3BA2E9-D523-491A-AF2B-569E7E0D8012}"/>
              </a:ext>
            </a:extLst>
          </p:cNvPr>
          <p:cNvSpPr/>
          <p:nvPr/>
        </p:nvSpPr>
        <p:spPr>
          <a:xfrm>
            <a:off x="159797" y="97654"/>
            <a:ext cx="1162974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we are going to analyze and develop a dashboard to understand the product data. Use filters, parameters and actions wherever possible to make the dashboard interactive.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1.Create an interactive map to analyze the worldwide sales and profit. Include map layers and map styles to enhance the visualization. 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2. Create a filter to display top 3 products under top 3 segments.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3. Interactive analysis to display the average gross sales of a product under each segment, allowing only one segment data to be displayed at once.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4. Use customized shapes to visualize product related data in a scatter plot chart.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5.Create a motion chart to compare the sales and profit through the years.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6. Annotate the day wise profit line chart to indicate the peaks and also enable drop lines.  7.Add a reference line to display the average sales line with 50% confidence interval for a bar chart with country, segment wise sales. Create a dynamic parameter to allow user’ to decide the percentage of confidence interval.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8. Add go to URL actions in the final dashboard which directs the user to the respective countries Wikipedia page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9. Include images or logos in the dashboard which is linked to a website.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10.Create phone and tablet layouts to enable mobility of the dashboard.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11. Create a box plot chart to find the outliers in every country.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12. Use set actions to create a proportional brushing for segment wise products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3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DAE4CF-86D6-4E7A-B883-6657A09B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0" y="204186"/>
            <a:ext cx="7979286" cy="57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B75E7D-E9B8-47FD-8336-871207A7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380736"/>
            <a:ext cx="10531753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0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30AB8C-AF5E-4BDB-BD68-29A1C373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350747"/>
            <a:ext cx="10966467" cy="61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6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A9BCC-9BF0-438F-B31E-0AC53D4A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3409"/>
            <a:ext cx="9081856" cy="62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4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134D00-7D95-4EAE-A3E8-0B6764A2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7" y="380736"/>
            <a:ext cx="10912786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349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Calibri Light</vt:lpstr>
      <vt:lpstr>Office Theme</vt:lpstr>
      <vt:lpstr> Name:Bhargavram</vt:lpstr>
      <vt:lpstr>DATA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Name:Bhargavram</dc:title>
  <dc:creator>BHARGAV</dc:creator>
  <cp:lastModifiedBy>BHARGAV</cp:lastModifiedBy>
  <cp:revision>5</cp:revision>
  <dcterms:created xsi:type="dcterms:W3CDTF">2020-08-03T18:57:13Z</dcterms:created>
  <dcterms:modified xsi:type="dcterms:W3CDTF">2020-08-03T19:27:30Z</dcterms:modified>
</cp:coreProperties>
</file>