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03917281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03917281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391728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391728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039172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039172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3917281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03917281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3917281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03917281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03917281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03917281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03917281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03917281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0391728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0391728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391728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0391728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ooble.org/files/XML-feed/EN/jooble-xml-4job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ostjobfree.com/include-job-fe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areerjet.co.in/docs/feeds/xml?ltag=2dcgCVO86SdWCiL2dXoEo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boards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</a:t>
            </a:r>
            <a:r>
              <a:rPr lang="en" sz="5200">
                <a:solidFill>
                  <a:schemeClr val="dk1"/>
                </a:solidFill>
              </a:rPr>
              <a:t>ntegration with persimmon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Contacted them but no proper response</a:t>
            </a:r>
            <a:endParaRPr sz="25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Shine (india) (API available)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Naukri (india) (API available)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Internshala (india)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Freshersworld (india)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cutshort.io (india)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herkey (india)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Quicker jobs (india)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Monster(Foundit) (US)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Hospital Jobs Online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Indeed (US) (Not allowing integration)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Resume Library (US) 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don't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allow posting jobs but database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access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will be provided)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12. ClearanceJobs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13. EZ Jobs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14. JS Firm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15. Ladders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16. Jobomas (Mexico)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17. Glassdoor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18. Neuvoo (Canada)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19. Jobcredo(Credo)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20.</a:t>
            </a:r>
            <a:r>
              <a:rPr lang="en">
                <a:solidFill>
                  <a:schemeClr val="dk1"/>
                </a:solidFill>
              </a:rPr>
              <a:t>Google (US)   (API available)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21.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Snaprecruit (US)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22. LinkedIn (US) (API available)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23. Corp2corp (US)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Timesjobs (india)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 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Free/Paid:</a:t>
            </a:r>
            <a:r>
              <a:rPr lang="en"/>
              <a:t> Paid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Rs 141000 including taxes.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of integration: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Product : </a:t>
            </a:r>
            <a: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  <a:t>1000 JOB POSTING + PROCESS FLOW OF JOB APPLICATION </a:t>
            </a:r>
            <a:b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</a:br>
            <a:b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Duration (Days/Month/Years) 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  <a:t>12 Month </a:t>
            </a:r>
            <a:b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</a:br>
            <a:br>
              <a:rPr lang="en">
                <a:solidFill>
                  <a:srgbClr val="26282A"/>
                </a:solidFill>
                <a:highlight>
                  <a:srgbClr val="FFFFFF"/>
                </a:highlight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Login-Ids : </a:t>
            </a:r>
            <a:r>
              <a:rPr lang="en">
                <a:solidFill>
                  <a:srgbClr val="26282A"/>
                </a:solidFill>
              </a:rPr>
              <a:t>1 Login id</a:t>
            </a:r>
            <a:br>
              <a:rPr lang="en">
                <a:solidFill>
                  <a:srgbClr val="26282A"/>
                </a:solidFill>
              </a:rPr>
            </a:br>
            <a:br>
              <a:rPr lang="en">
                <a:solidFill>
                  <a:srgbClr val="26282A"/>
                </a:solidFill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2628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Apna (india) </a:t>
            </a:r>
            <a:endParaRPr sz="27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API availability:</a:t>
            </a:r>
            <a:r>
              <a:rPr lang="en"/>
              <a:t> 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Free/Paid:</a:t>
            </a:r>
            <a:r>
              <a:rPr lang="en"/>
              <a:t> Paid</a:t>
            </a:r>
            <a:br>
              <a:rPr lang="en"/>
            </a:br>
            <a:br>
              <a:rPr lang="en"/>
            </a:br>
            <a:r>
              <a:rPr lang="en"/>
              <a:t>2 lakh + GST for integration (one time charges)</a:t>
            </a:r>
            <a:br>
              <a:rPr lang="en"/>
            </a:br>
            <a:br>
              <a:rPr lang="en"/>
            </a:br>
            <a:r>
              <a:rPr lang="en"/>
              <a:t>1 lakh + GST per 360 days for posting and </a:t>
            </a:r>
            <a:r>
              <a:rPr lang="en"/>
              <a:t>retrieving</a:t>
            </a:r>
            <a:r>
              <a:rPr lang="en"/>
              <a:t> jobs.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Features of integration: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Validity for :  360 days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Get Unlimited Responses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free viewing profile in database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Send bulk SMS or WhatsApp to jobseekers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Download this data in excel.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key account manager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CareerBuilder (US)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Free/Paid:</a:t>
            </a:r>
            <a:r>
              <a:rPr lang="en"/>
              <a:t> Paid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299$ per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Features of integration: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-Promoted job postings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	-Unlimited applicants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	-Published to our sites, mobile apps, and our extensive partner network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-Automatically sent to relevant candidates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-Access resume database of millions of active candidates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	-Proactively message qualified candidates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-Ad-free experience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-Unlimited user access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	-Monthly credits to promote jobs or proactively search and engage candidates 4.5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(US)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Free/Paid:</a:t>
            </a:r>
            <a:r>
              <a:rPr lang="en"/>
              <a:t> Paid</a:t>
            </a:r>
            <a:br>
              <a:rPr lang="en"/>
            </a:br>
            <a:r>
              <a:rPr lang="en"/>
              <a:t> </a:t>
            </a:r>
            <a:br>
              <a:rPr lang="en"/>
            </a:br>
            <a:r>
              <a:rPr lang="en"/>
              <a:t>699$ per month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Features of integration: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Unlimited job posts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Jobs promoted across other channels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Unlimited users, 100 shared candidate views/month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Branded company profile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Branded &amp; featured jobs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ATS integrations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3FF"/>
                </a:highlight>
              </a:rPr>
              <a:t>Onboarding, training &amp; support </a:t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5F3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TechFetch (US)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Free/Paid:</a:t>
            </a:r>
            <a:r>
              <a:rPr lang="en"/>
              <a:t> Paid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2499$ per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Features of integration: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Package                    Platinum       Diamond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Total Resume Views                  10,000         	12,000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Total Jobs (Post or Repost)        500             	600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Validity                                      12 Months   12 Months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Number of Users                       1                 	1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Price                                          $1799          	$2499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Jooble (Ukraine)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544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Free/Paid:</a:t>
            </a:r>
            <a:r>
              <a:rPr lang="en"/>
              <a:t> not mentioned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of integration: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will be shared as xml feed.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54647"/>
              </a:buClr>
              <a:buSzPts val="1400"/>
              <a:buChar char="-"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No option to directly post on their website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Information on how to create an XML feed can be found here: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https://jooble.org/files/XML-feed/EN/jooble-xml-4job.pdf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Post Job Free (US)</a:t>
            </a:r>
            <a:endParaRPr sz="37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Free/Paid:</a:t>
            </a:r>
            <a:r>
              <a:rPr lang="en"/>
              <a:t> not mentioned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Features of integration: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will be shared as xml feed.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54647"/>
              </a:buClr>
              <a:buSzPts val="1400"/>
              <a:buChar char="-"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No option to directly post on their website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Information on how to create an XML feed can be found here:</a:t>
            </a:r>
            <a:b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Include Job Feed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CareerJet (UK)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API availability:</a:t>
            </a:r>
            <a:r>
              <a:rPr lang="en"/>
              <a:t> 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Free/Paid:</a:t>
            </a:r>
            <a:r>
              <a:rPr lang="en"/>
              <a:t> not mentioned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Features of integration: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will be shared as xml feed.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54647"/>
              </a:buClr>
              <a:buSzPts val="1400"/>
              <a:buChar char="-"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No option to directly post on their website</a:t>
            </a:r>
            <a:endParaRPr>
              <a:solidFill>
                <a:srgbClr val="4546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Information on how to create an XML feed can be found here:</a:t>
            </a:r>
            <a:b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454647"/>
                </a:solidFill>
                <a:highlight>
                  <a:srgbClr val="FFFFFF"/>
                </a:highlight>
              </a:rPr>
              <a:t>  </a:t>
            </a: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https://www.careerjet.co.in/docs/feeds/xml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