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57" r:id="rId3"/>
    <p:sldId id="258" r:id="rId4"/>
    <p:sldId id="259" r:id="rId5"/>
    <p:sldId id="260" r:id="rId6"/>
    <p:sldId id="266" r:id="rId7"/>
    <p:sldId id="263" r:id="rId8"/>
    <p:sldId id="262" r:id="rId9"/>
    <p:sldId id="261"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640" autoAdjust="0"/>
  </p:normalViewPr>
  <p:slideViewPr>
    <p:cSldViewPr snapToGrid="0">
      <p:cViewPr varScale="1">
        <p:scale>
          <a:sx n="56" d="100"/>
          <a:sy n="56" d="100"/>
        </p:scale>
        <p:origin x="17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0A834-B480-4492-98A8-2AE322E2A3AF}" type="doc">
      <dgm:prSet loTypeId="urn:microsoft.com/office/officeart/2005/8/layout/chevron1" loCatId="process" qsTypeId="urn:microsoft.com/office/officeart/2005/8/quickstyle/simple1" qsCatId="simple" csTypeId="urn:microsoft.com/office/officeart/2005/8/colors/accent1_2" csCatId="accent1" phldr="1"/>
      <dgm:spPr/>
    </dgm:pt>
    <dgm:pt modelId="{455CC477-D0D8-43AF-B0B9-E6B031F14325}">
      <dgm:prSet phldrT="[Text]"/>
      <dgm:spPr/>
      <dgm:t>
        <a:bodyPr/>
        <a:lstStyle/>
        <a:p>
          <a:r>
            <a:rPr lang="en-CA" dirty="0"/>
            <a:t>Yelp Dataset</a:t>
          </a:r>
        </a:p>
      </dgm:t>
    </dgm:pt>
    <dgm:pt modelId="{40D154FF-B7C2-49EE-8C10-26EDCEA445CE}" type="parTrans" cxnId="{B81A3B0F-ABF0-42A7-8054-87AA32DE4756}">
      <dgm:prSet/>
      <dgm:spPr/>
      <dgm:t>
        <a:bodyPr/>
        <a:lstStyle/>
        <a:p>
          <a:endParaRPr lang="en-CA"/>
        </a:p>
      </dgm:t>
    </dgm:pt>
    <dgm:pt modelId="{943E783C-8CF0-4CD4-AD2C-4DB7AB780CBB}" type="sibTrans" cxnId="{B81A3B0F-ABF0-42A7-8054-87AA32DE4756}">
      <dgm:prSet/>
      <dgm:spPr/>
      <dgm:t>
        <a:bodyPr/>
        <a:lstStyle/>
        <a:p>
          <a:endParaRPr lang="en-CA"/>
        </a:p>
      </dgm:t>
    </dgm:pt>
    <dgm:pt modelId="{6649D2F7-DE29-4CA9-971B-ED4B5C888AAA}">
      <dgm:prSet phldrT="[Text]"/>
      <dgm:spPr/>
      <dgm:t>
        <a:bodyPr/>
        <a:lstStyle/>
        <a:p>
          <a:r>
            <a:rPr lang="en-CA" dirty="0"/>
            <a:t>Azure </a:t>
          </a:r>
          <a:r>
            <a:rPr lang="en-CA" dirty="0" err="1"/>
            <a:t>BlobStorage</a:t>
          </a:r>
          <a:endParaRPr lang="en-CA" dirty="0"/>
        </a:p>
      </dgm:t>
    </dgm:pt>
    <dgm:pt modelId="{F63BB049-D168-47D0-9C8D-BE672B1E7CAD}" type="parTrans" cxnId="{8CCF8A30-5E84-4E95-81A6-FA9920E0C32D}">
      <dgm:prSet/>
      <dgm:spPr/>
      <dgm:t>
        <a:bodyPr/>
        <a:lstStyle/>
        <a:p>
          <a:endParaRPr lang="en-CA"/>
        </a:p>
      </dgm:t>
    </dgm:pt>
    <dgm:pt modelId="{87CF91FE-4690-45D8-9334-03D5B7C9428A}" type="sibTrans" cxnId="{8CCF8A30-5E84-4E95-81A6-FA9920E0C32D}">
      <dgm:prSet/>
      <dgm:spPr/>
      <dgm:t>
        <a:bodyPr/>
        <a:lstStyle/>
        <a:p>
          <a:endParaRPr lang="en-CA"/>
        </a:p>
      </dgm:t>
    </dgm:pt>
    <dgm:pt modelId="{C16AA893-08B8-4311-8582-AE1E238A9F31}">
      <dgm:prSet phldrT="[Text]"/>
      <dgm:spPr/>
      <dgm:t>
        <a:bodyPr/>
        <a:lstStyle/>
        <a:p>
          <a:r>
            <a:rPr lang="en-CA" dirty="0"/>
            <a:t>Databricks</a:t>
          </a:r>
        </a:p>
      </dgm:t>
    </dgm:pt>
    <dgm:pt modelId="{BEB5F961-D57B-462D-B404-44C84682C4B0}" type="parTrans" cxnId="{D8244E8F-02D9-4AEF-B4BF-9E02DF146E44}">
      <dgm:prSet/>
      <dgm:spPr/>
      <dgm:t>
        <a:bodyPr/>
        <a:lstStyle/>
        <a:p>
          <a:endParaRPr lang="en-CA"/>
        </a:p>
      </dgm:t>
    </dgm:pt>
    <dgm:pt modelId="{E014C4DC-DF23-432A-9AF2-9D4044019145}" type="sibTrans" cxnId="{D8244E8F-02D9-4AEF-B4BF-9E02DF146E44}">
      <dgm:prSet/>
      <dgm:spPr/>
      <dgm:t>
        <a:bodyPr/>
        <a:lstStyle/>
        <a:p>
          <a:endParaRPr lang="en-CA"/>
        </a:p>
      </dgm:t>
    </dgm:pt>
    <dgm:pt modelId="{FEC82660-2A39-4EA3-90AC-ACDE61412413}">
      <dgm:prSet phldrT="[Text]"/>
      <dgm:spPr/>
      <dgm:t>
        <a:bodyPr/>
        <a:lstStyle/>
        <a:p>
          <a:r>
            <a:rPr lang="en-CA" dirty="0"/>
            <a:t>Power BI</a:t>
          </a:r>
        </a:p>
      </dgm:t>
    </dgm:pt>
    <dgm:pt modelId="{4619117C-4648-40BD-A707-FC08F75C2F1C}" type="parTrans" cxnId="{D19DA5DD-B627-4FC1-9D48-3F64D553BB85}">
      <dgm:prSet/>
      <dgm:spPr/>
      <dgm:t>
        <a:bodyPr/>
        <a:lstStyle/>
        <a:p>
          <a:endParaRPr lang="en-CA"/>
        </a:p>
      </dgm:t>
    </dgm:pt>
    <dgm:pt modelId="{D0133C22-FF35-4D99-9583-E6C3123B45DB}" type="sibTrans" cxnId="{D19DA5DD-B627-4FC1-9D48-3F64D553BB85}">
      <dgm:prSet/>
      <dgm:spPr/>
      <dgm:t>
        <a:bodyPr/>
        <a:lstStyle/>
        <a:p>
          <a:endParaRPr lang="en-CA"/>
        </a:p>
      </dgm:t>
    </dgm:pt>
    <dgm:pt modelId="{6C6ED700-E13C-4163-B91A-72B9B696AFAB}" type="pres">
      <dgm:prSet presAssocID="{4D00A834-B480-4492-98A8-2AE322E2A3AF}" presName="Name0" presStyleCnt="0">
        <dgm:presLayoutVars>
          <dgm:dir/>
          <dgm:animLvl val="lvl"/>
          <dgm:resizeHandles val="exact"/>
        </dgm:presLayoutVars>
      </dgm:prSet>
      <dgm:spPr/>
    </dgm:pt>
    <dgm:pt modelId="{80CFB290-BE92-4E73-9340-3FA3B1D8BB4D}" type="pres">
      <dgm:prSet presAssocID="{455CC477-D0D8-43AF-B0B9-E6B031F14325}" presName="parTxOnly" presStyleLbl="node1" presStyleIdx="0" presStyleCnt="4">
        <dgm:presLayoutVars>
          <dgm:chMax val="0"/>
          <dgm:chPref val="0"/>
          <dgm:bulletEnabled val="1"/>
        </dgm:presLayoutVars>
      </dgm:prSet>
      <dgm:spPr/>
    </dgm:pt>
    <dgm:pt modelId="{E8F9E15F-F757-4F90-991B-56077226F3A8}" type="pres">
      <dgm:prSet presAssocID="{943E783C-8CF0-4CD4-AD2C-4DB7AB780CBB}" presName="parTxOnlySpace" presStyleCnt="0"/>
      <dgm:spPr/>
    </dgm:pt>
    <dgm:pt modelId="{72637EE7-F45F-48B2-B151-B10EF75BD811}" type="pres">
      <dgm:prSet presAssocID="{6649D2F7-DE29-4CA9-971B-ED4B5C888AAA}" presName="parTxOnly" presStyleLbl="node1" presStyleIdx="1" presStyleCnt="4">
        <dgm:presLayoutVars>
          <dgm:chMax val="0"/>
          <dgm:chPref val="0"/>
          <dgm:bulletEnabled val="1"/>
        </dgm:presLayoutVars>
      </dgm:prSet>
      <dgm:spPr/>
    </dgm:pt>
    <dgm:pt modelId="{1908A6A1-D598-4AE6-A956-FC3DA22F51E7}" type="pres">
      <dgm:prSet presAssocID="{87CF91FE-4690-45D8-9334-03D5B7C9428A}" presName="parTxOnlySpace" presStyleCnt="0"/>
      <dgm:spPr/>
    </dgm:pt>
    <dgm:pt modelId="{1835B00A-A288-4549-BB83-4AF67AF83C5C}" type="pres">
      <dgm:prSet presAssocID="{C16AA893-08B8-4311-8582-AE1E238A9F31}" presName="parTxOnly" presStyleLbl="node1" presStyleIdx="2" presStyleCnt="4">
        <dgm:presLayoutVars>
          <dgm:chMax val="0"/>
          <dgm:chPref val="0"/>
          <dgm:bulletEnabled val="1"/>
        </dgm:presLayoutVars>
      </dgm:prSet>
      <dgm:spPr/>
    </dgm:pt>
    <dgm:pt modelId="{5E4797B6-7A90-4114-8D16-62E586324743}" type="pres">
      <dgm:prSet presAssocID="{E014C4DC-DF23-432A-9AF2-9D4044019145}" presName="parTxOnlySpace" presStyleCnt="0"/>
      <dgm:spPr/>
    </dgm:pt>
    <dgm:pt modelId="{707757C0-282A-4C79-B787-611A08FFC582}" type="pres">
      <dgm:prSet presAssocID="{FEC82660-2A39-4EA3-90AC-ACDE61412413}" presName="parTxOnly" presStyleLbl="node1" presStyleIdx="3" presStyleCnt="4">
        <dgm:presLayoutVars>
          <dgm:chMax val="0"/>
          <dgm:chPref val="0"/>
          <dgm:bulletEnabled val="1"/>
        </dgm:presLayoutVars>
      </dgm:prSet>
      <dgm:spPr/>
    </dgm:pt>
  </dgm:ptLst>
  <dgm:cxnLst>
    <dgm:cxn modelId="{B81A3B0F-ABF0-42A7-8054-87AA32DE4756}" srcId="{4D00A834-B480-4492-98A8-2AE322E2A3AF}" destId="{455CC477-D0D8-43AF-B0B9-E6B031F14325}" srcOrd="0" destOrd="0" parTransId="{40D154FF-B7C2-49EE-8C10-26EDCEA445CE}" sibTransId="{943E783C-8CF0-4CD4-AD2C-4DB7AB780CBB}"/>
    <dgm:cxn modelId="{1BA0E423-CE94-4C94-9B72-8DCCECC74CDF}" type="presOf" srcId="{4D00A834-B480-4492-98A8-2AE322E2A3AF}" destId="{6C6ED700-E13C-4163-B91A-72B9B696AFAB}" srcOrd="0" destOrd="0" presId="urn:microsoft.com/office/officeart/2005/8/layout/chevron1"/>
    <dgm:cxn modelId="{8CCF8A30-5E84-4E95-81A6-FA9920E0C32D}" srcId="{4D00A834-B480-4492-98A8-2AE322E2A3AF}" destId="{6649D2F7-DE29-4CA9-971B-ED4B5C888AAA}" srcOrd="1" destOrd="0" parTransId="{F63BB049-D168-47D0-9C8D-BE672B1E7CAD}" sibTransId="{87CF91FE-4690-45D8-9334-03D5B7C9428A}"/>
    <dgm:cxn modelId="{7318B85D-4E65-4F51-A222-328A388AC11E}" type="presOf" srcId="{C16AA893-08B8-4311-8582-AE1E238A9F31}" destId="{1835B00A-A288-4549-BB83-4AF67AF83C5C}" srcOrd="0" destOrd="0" presId="urn:microsoft.com/office/officeart/2005/8/layout/chevron1"/>
    <dgm:cxn modelId="{C2DBA245-AD98-49A6-9096-3ACDA8871332}" type="presOf" srcId="{6649D2F7-DE29-4CA9-971B-ED4B5C888AAA}" destId="{72637EE7-F45F-48B2-B151-B10EF75BD811}" srcOrd="0" destOrd="0" presId="urn:microsoft.com/office/officeart/2005/8/layout/chevron1"/>
    <dgm:cxn modelId="{0CA69385-4E84-48E5-9AF8-C7AC27EE163A}" type="presOf" srcId="{FEC82660-2A39-4EA3-90AC-ACDE61412413}" destId="{707757C0-282A-4C79-B787-611A08FFC582}" srcOrd="0" destOrd="0" presId="urn:microsoft.com/office/officeart/2005/8/layout/chevron1"/>
    <dgm:cxn modelId="{D8244E8F-02D9-4AEF-B4BF-9E02DF146E44}" srcId="{4D00A834-B480-4492-98A8-2AE322E2A3AF}" destId="{C16AA893-08B8-4311-8582-AE1E238A9F31}" srcOrd="2" destOrd="0" parTransId="{BEB5F961-D57B-462D-B404-44C84682C4B0}" sibTransId="{E014C4DC-DF23-432A-9AF2-9D4044019145}"/>
    <dgm:cxn modelId="{6B2349CA-6DEA-475A-92A6-00E6E82BC4A3}" type="presOf" srcId="{455CC477-D0D8-43AF-B0B9-E6B031F14325}" destId="{80CFB290-BE92-4E73-9340-3FA3B1D8BB4D}" srcOrd="0" destOrd="0" presId="urn:microsoft.com/office/officeart/2005/8/layout/chevron1"/>
    <dgm:cxn modelId="{D19DA5DD-B627-4FC1-9D48-3F64D553BB85}" srcId="{4D00A834-B480-4492-98A8-2AE322E2A3AF}" destId="{FEC82660-2A39-4EA3-90AC-ACDE61412413}" srcOrd="3" destOrd="0" parTransId="{4619117C-4648-40BD-A707-FC08F75C2F1C}" sibTransId="{D0133C22-FF35-4D99-9583-E6C3123B45DB}"/>
    <dgm:cxn modelId="{D0095B74-403C-4DF8-AAD1-710794E3A88E}" type="presParOf" srcId="{6C6ED700-E13C-4163-B91A-72B9B696AFAB}" destId="{80CFB290-BE92-4E73-9340-3FA3B1D8BB4D}" srcOrd="0" destOrd="0" presId="urn:microsoft.com/office/officeart/2005/8/layout/chevron1"/>
    <dgm:cxn modelId="{12224549-DFF9-4B0E-B115-EA1E1C6C8779}" type="presParOf" srcId="{6C6ED700-E13C-4163-B91A-72B9B696AFAB}" destId="{E8F9E15F-F757-4F90-991B-56077226F3A8}" srcOrd="1" destOrd="0" presId="urn:microsoft.com/office/officeart/2005/8/layout/chevron1"/>
    <dgm:cxn modelId="{5496CA52-952F-4E2E-8A69-0D12217AFC57}" type="presParOf" srcId="{6C6ED700-E13C-4163-B91A-72B9B696AFAB}" destId="{72637EE7-F45F-48B2-B151-B10EF75BD811}" srcOrd="2" destOrd="0" presId="urn:microsoft.com/office/officeart/2005/8/layout/chevron1"/>
    <dgm:cxn modelId="{CE939C7E-A98A-46ED-BAEB-8309E7374BAC}" type="presParOf" srcId="{6C6ED700-E13C-4163-B91A-72B9B696AFAB}" destId="{1908A6A1-D598-4AE6-A956-FC3DA22F51E7}" srcOrd="3" destOrd="0" presId="urn:microsoft.com/office/officeart/2005/8/layout/chevron1"/>
    <dgm:cxn modelId="{BE6CE7C8-B856-4B75-BFCE-AC1E21F4C750}" type="presParOf" srcId="{6C6ED700-E13C-4163-B91A-72B9B696AFAB}" destId="{1835B00A-A288-4549-BB83-4AF67AF83C5C}" srcOrd="4" destOrd="0" presId="urn:microsoft.com/office/officeart/2005/8/layout/chevron1"/>
    <dgm:cxn modelId="{DD73461E-B8B9-4C90-B177-6E98E7EB7BB3}" type="presParOf" srcId="{6C6ED700-E13C-4163-B91A-72B9B696AFAB}" destId="{5E4797B6-7A90-4114-8D16-62E586324743}" srcOrd="5" destOrd="0" presId="urn:microsoft.com/office/officeart/2005/8/layout/chevron1"/>
    <dgm:cxn modelId="{B2D8879E-81EA-4423-8AE5-C5ECD81B5F43}" type="presParOf" srcId="{6C6ED700-E13C-4163-B91A-72B9B696AFAB}" destId="{707757C0-282A-4C79-B787-611A08FFC58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F4D872-1497-46FE-88BB-F9B5D5BC069D}"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CA"/>
        </a:p>
      </dgm:t>
    </dgm:pt>
    <dgm:pt modelId="{6313CE9C-F1D6-4E20-973A-5ABA52241DCE}">
      <dgm:prSet phldrT="[Text]"/>
      <dgm:spPr/>
      <dgm:t>
        <a:bodyPr/>
        <a:lstStyle/>
        <a:p>
          <a:r>
            <a:rPr lang="en-CA"/>
            <a:t>Concurrency</a:t>
          </a:r>
          <a:endParaRPr lang="en-CA" dirty="0"/>
        </a:p>
      </dgm:t>
    </dgm:pt>
    <dgm:pt modelId="{0728ABA0-B03E-4E8B-BE6E-D6ABDA8387FB}" type="parTrans" cxnId="{52B1FD64-47E2-4C8A-8AC0-0FD6A2646D9E}">
      <dgm:prSet/>
      <dgm:spPr/>
      <dgm:t>
        <a:bodyPr/>
        <a:lstStyle/>
        <a:p>
          <a:endParaRPr lang="en-CA"/>
        </a:p>
      </dgm:t>
    </dgm:pt>
    <dgm:pt modelId="{5E8C91BA-597A-4513-9360-54CE00AEB494}" type="sibTrans" cxnId="{52B1FD64-47E2-4C8A-8AC0-0FD6A2646D9E}">
      <dgm:prSet/>
      <dgm:spPr/>
      <dgm:t>
        <a:bodyPr/>
        <a:lstStyle/>
        <a:p>
          <a:endParaRPr lang="en-CA"/>
        </a:p>
      </dgm:t>
    </dgm:pt>
    <dgm:pt modelId="{8DB01592-7614-4FCD-9FEE-863F6C2B79FA}">
      <dgm:prSet phldrT="[Text]"/>
      <dgm:spPr/>
      <dgm:t>
        <a:bodyPr/>
        <a:lstStyle/>
        <a:p>
          <a:r>
            <a:rPr lang="en-CA" dirty="0"/>
            <a:t>Fault Tolerance</a:t>
          </a:r>
        </a:p>
      </dgm:t>
    </dgm:pt>
    <dgm:pt modelId="{0F39D57D-0906-4254-954F-2428C8E0A585}" type="parTrans" cxnId="{2CA12A6B-ED1B-4165-921B-AE7D04604237}">
      <dgm:prSet/>
      <dgm:spPr/>
      <dgm:t>
        <a:bodyPr/>
        <a:lstStyle/>
        <a:p>
          <a:endParaRPr lang="en-CA"/>
        </a:p>
      </dgm:t>
    </dgm:pt>
    <dgm:pt modelId="{EF4D55DC-0A18-485D-B9C6-F1D44AE32A7A}" type="sibTrans" cxnId="{2CA12A6B-ED1B-4165-921B-AE7D04604237}">
      <dgm:prSet/>
      <dgm:spPr/>
      <dgm:t>
        <a:bodyPr/>
        <a:lstStyle/>
        <a:p>
          <a:endParaRPr lang="en-CA"/>
        </a:p>
      </dgm:t>
    </dgm:pt>
    <dgm:pt modelId="{4519B7E8-6DB1-46ED-B598-EE16223FDB13}">
      <dgm:prSet phldrT="[Text]"/>
      <dgm:spPr/>
      <dgm:t>
        <a:bodyPr/>
        <a:lstStyle/>
        <a:p>
          <a:r>
            <a:rPr lang="en-CA" dirty="0"/>
            <a:t>Scalability</a:t>
          </a:r>
        </a:p>
      </dgm:t>
    </dgm:pt>
    <dgm:pt modelId="{002FD98C-C36E-4D1B-86F8-AF202A941732}" type="parTrans" cxnId="{4EF232DC-19BA-46AE-8183-BDBD025931EC}">
      <dgm:prSet/>
      <dgm:spPr/>
      <dgm:t>
        <a:bodyPr/>
        <a:lstStyle/>
        <a:p>
          <a:endParaRPr lang="en-CA"/>
        </a:p>
      </dgm:t>
    </dgm:pt>
    <dgm:pt modelId="{408A9B69-27D0-4A08-A3FD-71BCD764CC0C}" type="sibTrans" cxnId="{4EF232DC-19BA-46AE-8183-BDBD025931EC}">
      <dgm:prSet/>
      <dgm:spPr/>
      <dgm:t>
        <a:bodyPr/>
        <a:lstStyle/>
        <a:p>
          <a:endParaRPr lang="en-CA"/>
        </a:p>
      </dgm:t>
    </dgm:pt>
    <dgm:pt modelId="{CE877744-F085-496C-935E-42F9457147C2}">
      <dgm:prSet phldrT="[Text]"/>
      <dgm:spPr/>
      <dgm:t>
        <a:bodyPr/>
        <a:lstStyle/>
        <a:p>
          <a:r>
            <a:rPr lang="en-CA" dirty="0"/>
            <a:t>Openness</a:t>
          </a:r>
        </a:p>
      </dgm:t>
    </dgm:pt>
    <dgm:pt modelId="{496F825A-EDA1-4E9E-BE02-AD85925C23C7}" type="parTrans" cxnId="{E83B2427-4B95-4393-862E-AA4C69A4A669}">
      <dgm:prSet/>
      <dgm:spPr/>
      <dgm:t>
        <a:bodyPr/>
        <a:lstStyle/>
        <a:p>
          <a:endParaRPr lang="en-CA"/>
        </a:p>
      </dgm:t>
    </dgm:pt>
    <dgm:pt modelId="{0B2725F6-FF2A-47C3-977B-AEC85D8D0380}" type="sibTrans" cxnId="{E83B2427-4B95-4393-862E-AA4C69A4A669}">
      <dgm:prSet/>
      <dgm:spPr/>
      <dgm:t>
        <a:bodyPr/>
        <a:lstStyle/>
        <a:p>
          <a:endParaRPr lang="en-CA"/>
        </a:p>
      </dgm:t>
    </dgm:pt>
    <dgm:pt modelId="{B79DD3C8-ADAD-464E-B7D5-ED65CD90DA33}" type="pres">
      <dgm:prSet presAssocID="{13F4D872-1497-46FE-88BB-F9B5D5BC069D}" presName="Name0" presStyleCnt="0">
        <dgm:presLayoutVars>
          <dgm:chMax val="21"/>
          <dgm:chPref val="21"/>
        </dgm:presLayoutVars>
      </dgm:prSet>
      <dgm:spPr/>
    </dgm:pt>
    <dgm:pt modelId="{31F577E9-A287-4A22-AA71-3AC8C5FA39D2}" type="pres">
      <dgm:prSet presAssocID="{6313CE9C-F1D6-4E20-973A-5ABA52241DCE}" presName="text1" presStyleCnt="0"/>
      <dgm:spPr/>
    </dgm:pt>
    <dgm:pt modelId="{B90B6508-993A-4FF4-AD2D-16B277C8EF5C}" type="pres">
      <dgm:prSet presAssocID="{6313CE9C-F1D6-4E20-973A-5ABA52241DCE}" presName="textRepeatNode" presStyleLbl="alignNode1" presStyleIdx="0" presStyleCnt="4">
        <dgm:presLayoutVars>
          <dgm:chMax val="0"/>
          <dgm:chPref val="0"/>
          <dgm:bulletEnabled val="1"/>
        </dgm:presLayoutVars>
      </dgm:prSet>
      <dgm:spPr/>
    </dgm:pt>
    <dgm:pt modelId="{950D0F01-0133-46FF-887A-DF5C7892C021}" type="pres">
      <dgm:prSet presAssocID="{6313CE9C-F1D6-4E20-973A-5ABA52241DCE}" presName="textaccent1" presStyleCnt="0"/>
      <dgm:spPr/>
    </dgm:pt>
    <dgm:pt modelId="{1D9626D6-29D9-46FC-A74D-5017293F9431}" type="pres">
      <dgm:prSet presAssocID="{6313CE9C-F1D6-4E20-973A-5ABA52241DCE}" presName="accentRepeatNode" presStyleLbl="solidAlignAcc1" presStyleIdx="0" presStyleCnt="8"/>
      <dgm:spPr/>
    </dgm:pt>
    <dgm:pt modelId="{3E7CB45D-84F2-4EAF-9C6E-C4890A766357}" type="pres">
      <dgm:prSet presAssocID="{5E8C91BA-597A-4513-9360-54CE00AEB494}" presName="image1" presStyleCnt="0"/>
      <dgm:spPr/>
    </dgm:pt>
    <dgm:pt modelId="{E5BEE3A2-FBAD-4952-9A1C-DA9713ED0C4E}" type="pres">
      <dgm:prSet presAssocID="{5E8C91BA-597A-4513-9360-54CE00AEB494}" presName="imageRepeatNode" presStyleLbl="alignAcc1" presStyleIdx="0" presStyleCnt="4"/>
      <dgm:spPr/>
    </dgm:pt>
    <dgm:pt modelId="{EE1AF731-F0D2-45F5-983F-778D8DB363DD}" type="pres">
      <dgm:prSet presAssocID="{5E8C91BA-597A-4513-9360-54CE00AEB494}" presName="imageaccent1" presStyleCnt="0"/>
      <dgm:spPr/>
    </dgm:pt>
    <dgm:pt modelId="{D320B47B-8C06-4B55-AAAE-C540D27A402C}" type="pres">
      <dgm:prSet presAssocID="{5E8C91BA-597A-4513-9360-54CE00AEB494}" presName="accentRepeatNode" presStyleLbl="solidAlignAcc1" presStyleIdx="1" presStyleCnt="8"/>
      <dgm:spPr/>
    </dgm:pt>
    <dgm:pt modelId="{D86BF016-1C61-4096-910B-02504428E34C}" type="pres">
      <dgm:prSet presAssocID="{8DB01592-7614-4FCD-9FEE-863F6C2B79FA}" presName="text2" presStyleCnt="0"/>
      <dgm:spPr/>
    </dgm:pt>
    <dgm:pt modelId="{1EB1A821-81DD-4924-AC88-FC48098BC7AD}" type="pres">
      <dgm:prSet presAssocID="{8DB01592-7614-4FCD-9FEE-863F6C2B79FA}" presName="textRepeatNode" presStyleLbl="alignNode1" presStyleIdx="1" presStyleCnt="4">
        <dgm:presLayoutVars>
          <dgm:chMax val="0"/>
          <dgm:chPref val="0"/>
          <dgm:bulletEnabled val="1"/>
        </dgm:presLayoutVars>
      </dgm:prSet>
      <dgm:spPr/>
    </dgm:pt>
    <dgm:pt modelId="{3985480C-6C70-46CC-B092-04B77A52C260}" type="pres">
      <dgm:prSet presAssocID="{8DB01592-7614-4FCD-9FEE-863F6C2B79FA}" presName="textaccent2" presStyleCnt="0"/>
      <dgm:spPr/>
    </dgm:pt>
    <dgm:pt modelId="{51C5E437-FB21-46EC-8351-6DDE172856D2}" type="pres">
      <dgm:prSet presAssocID="{8DB01592-7614-4FCD-9FEE-863F6C2B79FA}" presName="accentRepeatNode" presStyleLbl="solidAlignAcc1" presStyleIdx="2" presStyleCnt="8"/>
      <dgm:spPr/>
    </dgm:pt>
    <dgm:pt modelId="{16CD77C0-282F-4E65-A71E-E48281754AB0}" type="pres">
      <dgm:prSet presAssocID="{EF4D55DC-0A18-485D-B9C6-F1D44AE32A7A}" presName="image2" presStyleCnt="0"/>
      <dgm:spPr/>
    </dgm:pt>
    <dgm:pt modelId="{D7CE30C8-53A6-4171-A631-AF294297954B}" type="pres">
      <dgm:prSet presAssocID="{EF4D55DC-0A18-485D-B9C6-F1D44AE32A7A}" presName="imageRepeatNode" presStyleLbl="alignAcc1" presStyleIdx="1" presStyleCnt="4"/>
      <dgm:spPr/>
    </dgm:pt>
    <dgm:pt modelId="{9DC98740-81B7-4E38-B241-5FD4BC834180}" type="pres">
      <dgm:prSet presAssocID="{EF4D55DC-0A18-485D-B9C6-F1D44AE32A7A}" presName="imageaccent2" presStyleCnt="0"/>
      <dgm:spPr/>
    </dgm:pt>
    <dgm:pt modelId="{F4457B6D-C566-46E1-92A1-2FB03F23589F}" type="pres">
      <dgm:prSet presAssocID="{EF4D55DC-0A18-485D-B9C6-F1D44AE32A7A}" presName="accentRepeatNode" presStyleLbl="solidAlignAcc1" presStyleIdx="3" presStyleCnt="8"/>
      <dgm:spPr/>
    </dgm:pt>
    <dgm:pt modelId="{A4759742-216E-4838-AA6B-9DCF702F73F6}" type="pres">
      <dgm:prSet presAssocID="{4519B7E8-6DB1-46ED-B598-EE16223FDB13}" presName="text3" presStyleCnt="0"/>
      <dgm:spPr/>
    </dgm:pt>
    <dgm:pt modelId="{47217638-91EE-4778-8DFF-A41B7EEAE736}" type="pres">
      <dgm:prSet presAssocID="{4519B7E8-6DB1-46ED-B598-EE16223FDB13}" presName="textRepeatNode" presStyleLbl="alignNode1" presStyleIdx="2" presStyleCnt="4">
        <dgm:presLayoutVars>
          <dgm:chMax val="0"/>
          <dgm:chPref val="0"/>
          <dgm:bulletEnabled val="1"/>
        </dgm:presLayoutVars>
      </dgm:prSet>
      <dgm:spPr/>
    </dgm:pt>
    <dgm:pt modelId="{3628BA8E-81AE-4923-AF3F-5A0C89188297}" type="pres">
      <dgm:prSet presAssocID="{4519B7E8-6DB1-46ED-B598-EE16223FDB13}" presName="textaccent3" presStyleCnt="0"/>
      <dgm:spPr/>
    </dgm:pt>
    <dgm:pt modelId="{0597C046-70B5-4DDA-91AA-9954D406699A}" type="pres">
      <dgm:prSet presAssocID="{4519B7E8-6DB1-46ED-B598-EE16223FDB13}" presName="accentRepeatNode" presStyleLbl="solidAlignAcc1" presStyleIdx="4" presStyleCnt="8"/>
      <dgm:spPr/>
    </dgm:pt>
    <dgm:pt modelId="{A9D4EC32-01E3-4788-A513-EB59A4B4F271}" type="pres">
      <dgm:prSet presAssocID="{408A9B69-27D0-4A08-A3FD-71BCD764CC0C}" presName="image3" presStyleCnt="0"/>
      <dgm:spPr/>
    </dgm:pt>
    <dgm:pt modelId="{F84C1A54-D322-4181-A51E-25473F62C413}" type="pres">
      <dgm:prSet presAssocID="{408A9B69-27D0-4A08-A3FD-71BCD764CC0C}" presName="imageRepeatNode" presStyleLbl="alignAcc1" presStyleIdx="2" presStyleCnt="4"/>
      <dgm:spPr/>
    </dgm:pt>
    <dgm:pt modelId="{C07F2BB5-FD1A-4F0B-9131-AFAE9AF48669}" type="pres">
      <dgm:prSet presAssocID="{408A9B69-27D0-4A08-A3FD-71BCD764CC0C}" presName="imageaccent3" presStyleCnt="0"/>
      <dgm:spPr/>
    </dgm:pt>
    <dgm:pt modelId="{A8415D07-7F62-42D8-8405-2385959DBBC1}" type="pres">
      <dgm:prSet presAssocID="{408A9B69-27D0-4A08-A3FD-71BCD764CC0C}" presName="accentRepeatNode" presStyleLbl="solidAlignAcc1" presStyleIdx="5" presStyleCnt="8"/>
      <dgm:spPr/>
    </dgm:pt>
    <dgm:pt modelId="{FDB8BC36-EF5B-486B-924E-81CB62364AA3}" type="pres">
      <dgm:prSet presAssocID="{CE877744-F085-496C-935E-42F9457147C2}" presName="text4" presStyleCnt="0"/>
      <dgm:spPr/>
    </dgm:pt>
    <dgm:pt modelId="{8963E915-E51E-4223-9CC5-7C4D46DAFB0F}" type="pres">
      <dgm:prSet presAssocID="{CE877744-F085-496C-935E-42F9457147C2}" presName="textRepeatNode" presStyleLbl="alignNode1" presStyleIdx="3" presStyleCnt="4">
        <dgm:presLayoutVars>
          <dgm:chMax val="0"/>
          <dgm:chPref val="0"/>
          <dgm:bulletEnabled val="1"/>
        </dgm:presLayoutVars>
      </dgm:prSet>
      <dgm:spPr/>
    </dgm:pt>
    <dgm:pt modelId="{965E37FE-47C2-401F-B8C8-61E88F8B40F6}" type="pres">
      <dgm:prSet presAssocID="{CE877744-F085-496C-935E-42F9457147C2}" presName="textaccent4" presStyleCnt="0"/>
      <dgm:spPr/>
    </dgm:pt>
    <dgm:pt modelId="{D8B8A6FA-66A0-4799-A8FF-CC3304727C0B}" type="pres">
      <dgm:prSet presAssocID="{CE877744-F085-496C-935E-42F9457147C2}" presName="accentRepeatNode" presStyleLbl="solidAlignAcc1" presStyleIdx="6" presStyleCnt="8"/>
      <dgm:spPr/>
    </dgm:pt>
    <dgm:pt modelId="{D3C94235-7CCB-42EC-B9F4-76C5890DDF58}" type="pres">
      <dgm:prSet presAssocID="{0B2725F6-FF2A-47C3-977B-AEC85D8D0380}" presName="image4" presStyleCnt="0"/>
      <dgm:spPr/>
    </dgm:pt>
    <dgm:pt modelId="{B1969EE3-48B8-411F-88BA-62B7521BA8C2}" type="pres">
      <dgm:prSet presAssocID="{0B2725F6-FF2A-47C3-977B-AEC85D8D0380}" presName="imageRepeatNode" presStyleLbl="alignAcc1" presStyleIdx="3" presStyleCnt="4"/>
      <dgm:spPr/>
    </dgm:pt>
    <dgm:pt modelId="{CAE369C9-B64E-4AEA-B390-4F87B2C7A7B9}" type="pres">
      <dgm:prSet presAssocID="{0B2725F6-FF2A-47C3-977B-AEC85D8D0380}" presName="imageaccent4" presStyleCnt="0"/>
      <dgm:spPr/>
    </dgm:pt>
    <dgm:pt modelId="{7BDC34CE-FB26-41D5-8F65-352358BE8A0B}" type="pres">
      <dgm:prSet presAssocID="{0B2725F6-FF2A-47C3-977B-AEC85D8D0380}" presName="accentRepeatNode" presStyleLbl="solidAlignAcc1" presStyleIdx="7" presStyleCnt="8"/>
      <dgm:spPr/>
    </dgm:pt>
  </dgm:ptLst>
  <dgm:cxnLst>
    <dgm:cxn modelId="{2AE34B01-F1E4-4EE4-A6E3-65B548CCDF38}" type="presOf" srcId="{5E8C91BA-597A-4513-9360-54CE00AEB494}" destId="{E5BEE3A2-FBAD-4952-9A1C-DA9713ED0C4E}" srcOrd="0" destOrd="0" presId="urn:microsoft.com/office/officeart/2008/layout/HexagonCluster"/>
    <dgm:cxn modelId="{884FEF09-FB10-4750-8900-B79662584E97}" type="presOf" srcId="{8DB01592-7614-4FCD-9FEE-863F6C2B79FA}" destId="{1EB1A821-81DD-4924-AC88-FC48098BC7AD}" srcOrd="0" destOrd="0" presId="urn:microsoft.com/office/officeart/2008/layout/HexagonCluster"/>
    <dgm:cxn modelId="{160AF517-91DF-4AEB-BEAE-F9BF45934667}" type="presOf" srcId="{408A9B69-27D0-4A08-A3FD-71BCD764CC0C}" destId="{F84C1A54-D322-4181-A51E-25473F62C413}" srcOrd="0" destOrd="0" presId="urn:microsoft.com/office/officeart/2008/layout/HexagonCluster"/>
    <dgm:cxn modelId="{E83B2427-4B95-4393-862E-AA4C69A4A669}" srcId="{13F4D872-1497-46FE-88BB-F9B5D5BC069D}" destId="{CE877744-F085-496C-935E-42F9457147C2}" srcOrd="3" destOrd="0" parTransId="{496F825A-EDA1-4E9E-BE02-AD85925C23C7}" sibTransId="{0B2725F6-FF2A-47C3-977B-AEC85D8D0380}"/>
    <dgm:cxn modelId="{52B1FD64-47E2-4C8A-8AC0-0FD6A2646D9E}" srcId="{13F4D872-1497-46FE-88BB-F9B5D5BC069D}" destId="{6313CE9C-F1D6-4E20-973A-5ABA52241DCE}" srcOrd="0" destOrd="0" parTransId="{0728ABA0-B03E-4E8B-BE6E-D6ABDA8387FB}" sibTransId="{5E8C91BA-597A-4513-9360-54CE00AEB494}"/>
    <dgm:cxn modelId="{9CEDE965-AFCB-4529-9F33-C0C3C90E27D2}" type="presOf" srcId="{6313CE9C-F1D6-4E20-973A-5ABA52241DCE}" destId="{B90B6508-993A-4FF4-AD2D-16B277C8EF5C}" srcOrd="0" destOrd="0" presId="urn:microsoft.com/office/officeart/2008/layout/HexagonCluster"/>
    <dgm:cxn modelId="{2CA12A6B-ED1B-4165-921B-AE7D04604237}" srcId="{13F4D872-1497-46FE-88BB-F9B5D5BC069D}" destId="{8DB01592-7614-4FCD-9FEE-863F6C2B79FA}" srcOrd="1" destOrd="0" parTransId="{0F39D57D-0906-4254-954F-2428C8E0A585}" sibTransId="{EF4D55DC-0A18-485D-B9C6-F1D44AE32A7A}"/>
    <dgm:cxn modelId="{0A5AC26B-753F-4B85-B50D-BDDB046B8DD8}" type="presOf" srcId="{4519B7E8-6DB1-46ED-B598-EE16223FDB13}" destId="{47217638-91EE-4778-8DFF-A41B7EEAE736}" srcOrd="0" destOrd="0" presId="urn:microsoft.com/office/officeart/2008/layout/HexagonCluster"/>
    <dgm:cxn modelId="{54B4ED4C-0C40-48D7-9C81-E6B6A358740B}" type="presOf" srcId="{0B2725F6-FF2A-47C3-977B-AEC85D8D0380}" destId="{B1969EE3-48B8-411F-88BA-62B7521BA8C2}" srcOrd="0" destOrd="0" presId="urn:microsoft.com/office/officeart/2008/layout/HexagonCluster"/>
    <dgm:cxn modelId="{1AC9A4C8-ED71-4DE7-83C7-A9C7B45FFBED}" type="presOf" srcId="{13F4D872-1497-46FE-88BB-F9B5D5BC069D}" destId="{B79DD3C8-ADAD-464E-B7D5-ED65CD90DA33}" srcOrd="0" destOrd="0" presId="urn:microsoft.com/office/officeart/2008/layout/HexagonCluster"/>
    <dgm:cxn modelId="{4EF232DC-19BA-46AE-8183-BDBD025931EC}" srcId="{13F4D872-1497-46FE-88BB-F9B5D5BC069D}" destId="{4519B7E8-6DB1-46ED-B598-EE16223FDB13}" srcOrd="2" destOrd="0" parTransId="{002FD98C-C36E-4D1B-86F8-AF202A941732}" sibTransId="{408A9B69-27D0-4A08-A3FD-71BCD764CC0C}"/>
    <dgm:cxn modelId="{05959CE8-CC5C-4B62-B28D-71BC6E6E34D8}" type="presOf" srcId="{CE877744-F085-496C-935E-42F9457147C2}" destId="{8963E915-E51E-4223-9CC5-7C4D46DAFB0F}" srcOrd="0" destOrd="0" presId="urn:microsoft.com/office/officeart/2008/layout/HexagonCluster"/>
    <dgm:cxn modelId="{34CFCAF0-6A5B-4D3B-AC9B-B6D99A22FE93}" type="presOf" srcId="{EF4D55DC-0A18-485D-B9C6-F1D44AE32A7A}" destId="{D7CE30C8-53A6-4171-A631-AF294297954B}" srcOrd="0" destOrd="0" presId="urn:microsoft.com/office/officeart/2008/layout/HexagonCluster"/>
    <dgm:cxn modelId="{BBE7DCE8-20C8-4E17-8CD1-83271F8577BD}" type="presParOf" srcId="{B79DD3C8-ADAD-464E-B7D5-ED65CD90DA33}" destId="{31F577E9-A287-4A22-AA71-3AC8C5FA39D2}" srcOrd="0" destOrd="0" presId="urn:microsoft.com/office/officeart/2008/layout/HexagonCluster"/>
    <dgm:cxn modelId="{CD9BB065-685B-4EDD-B805-54AE7CAD0FA5}" type="presParOf" srcId="{31F577E9-A287-4A22-AA71-3AC8C5FA39D2}" destId="{B90B6508-993A-4FF4-AD2D-16B277C8EF5C}" srcOrd="0" destOrd="0" presId="urn:microsoft.com/office/officeart/2008/layout/HexagonCluster"/>
    <dgm:cxn modelId="{F6D30C8A-1B9A-438E-AEFC-8E8389E011AE}" type="presParOf" srcId="{B79DD3C8-ADAD-464E-B7D5-ED65CD90DA33}" destId="{950D0F01-0133-46FF-887A-DF5C7892C021}" srcOrd="1" destOrd="0" presId="urn:microsoft.com/office/officeart/2008/layout/HexagonCluster"/>
    <dgm:cxn modelId="{5DE245F1-8EDF-49BF-94F1-AD07C59B43A9}" type="presParOf" srcId="{950D0F01-0133-46FF-887A-DF5C7892C021}" destId="{1D9626D6-29D9-46FC-A74D-5017293F9431}" srcOrd="0" destOrd="0" presId="urn:microsoft.com/office/officeart/2008/layout/HexagonCluster"/>
    <dgm:cxn modelId="{7E724FFE-69E8-4896-809E-76ED29DFFF1F}" type="presParOf" srcId="{B79DD3C8-ADAD-464E-B7D5-ED65CD90DA33}" destId="{3E7CB45D-84F2-4EAF-9C6E-C4890A766357}" srcOrd="2" destOrd="0" presId="urn:microsoft.com/office/officeart/2008/layout/HexagonCluster"/>
    <dgm:cxn modelId="{290BD8E1-CC29-47D5-9E83-C5D6828D7731}" type="presParOf" srcId="{3E7CB45D-84F2-4EAF-9C6E-C4890A766357}" destId="{E5BEE3A2-FBAD-4952-9A1C-DA9713ED0C4E}" srcOrd="0" destOrd="0" presId="urn:microsoft.com/office/officeart/2008/layout/HexagonCluster"/>
    <dgm:cxn modelId="{4E78898C-7EB6-4CAE-96CB-B9758474534D}" type="presParOf" srcId="{B79DD3C8-ADAD-464E-B7D5-ED65CD90DA33}" destId="{EE1AF731-F0D2-45F5-983F-778D8DB363DD}" srcOrd="3" destOrd="0" presId="urn:microsoft.com/office/officeart/2008/layout/HexagonCluster"/>
    <dgm:cxn modelId="{9782ED9A-2C45-41DC-86E0-A233F77867BD}" type="presParOf" srcId="{EE1AF731-F0D2-45F5-983F-778D8DB363DD}" destId="{D320B47B-8C06-4B55-AAAE-C540D27A402C}" srcOrd="0" destOrd="0" presId="urn:microsoft.com/office/officeart/2008/layout/HexagonCluster"/>
    <dgm:cxn modelId="{DFF64DCF-3902-46CD-A5F9-B4110373FDC0}" type="presParOf" srcId="{B79DD3C8-ADAD-464E-B7D5-ED65CD90DA33}" destId="{D86BF016-1C61-4096-910B-02504428E34C}" srcOrd="4" destOrd="0" presId="urn:microsoft.com/office/officeart/2008/layout/HexagonCluster"/>
    <dgm:cxn modelId="{42E73778-64DC-4829-9945-AA526D49B125}" type="presParOf" srcId="{D86BF016-1C61-4096-910B-02504428E34C}" destId="{1EB1A821-81DD-4924-AC88-FC48098BC7AD}" srcOrd="0" destOrd="0" presId="urn:microsoft.com/office/officeart/2008/layout/HexagonCluster"/>
    <dgm:cxn modelId="{46A15E16-C269-462A-BCF1-4DD0B479EA7D}" type="presParOf" srcId="{B79DD3C8-ADAD-464E-B7D5-ED65CD90DA33}" destId="{3985480C-6C70-46CC-B092-04B77A52C260}" srcOrd="5" destOrd="0" presId="urn:microsoft.com/office/officeart/2008/layout/HexagonCluster"/>
    <dgm:cxn modelId="{4BA7630A-EC40-4EE9-BDC9-556DA72994EF}" type="presParOf" srcId="{3985480C-6C70-46CC-B092-04B77A52C260}" destId="{51C5E437-FB21-46EC-8351-6DDE172856D2}" srcOrd="0" destOrd="0" presId="urn:microsoft.com/office/officeart/2008/layout/HexagonCluster"/>
    <dgm:cxn modelId="{9D48C47C-BE9C-4556-B82F-B2D11FE971F4}" type="presParOf" srcId="{B79DD3C8-ADAD-464E-B7D5-ED65CD90DA33}" destId="{16CD77C0-282F-4E65-A71E-E48281754AB0}" srcOrd="6" destOrd="0" presId="urn:microsoft.com/office/officeart/2008/layout/HexagonCluster"/>
    <dgm:cxn modelId="{050E89B5-EA20-4E5E-ACB1-A035BBBA9E4B}" type="presParOf" srcId="{16CD77C0-282F-4E65-A71E-E48281754AB0}" destId="{D7CE30C8-53A6-4171-A631-AF294297954B}" srcOrd="0" destOrd="0" presId="urn:microsoft.com/office/officeart/2008/layout/HexagonCluster"/>
    <dgm:cxn modelId="{662C75AA-A722-48EA-A720-0360D542514C}" type="presParOf" srcId="{B79DD3C8-ADAD-464E-B7D5-ED65CD90DA33}" destId="{9DC98740-81B7-4E38-B241-5FD4BC834180}" srcOrd="7" destOrd="0" presId="urn:microsoft.com/office/officeart/2008/layout/HexagonCluster"/>
    <dgm:cxn modelId="{1896AA47-27A5-41AD-8381-3200D89445AA}" type="presParOf" srcId="{9DC98740-81B7-4E38-B241-5FD4BC834180}" destId="{F4457B6D-C566-46E1-92A1-2FB03F23589F}" srcOrd="0" destOrd="0" presId="urn:microsoft.com/office/officeart/2008/layout/HexagonCluster"/>
    <dgm:cxn modelId="{2267032E-1D0F-4FA2-9540-C4092FB6EDB9}" type="presParOf" srcId="{B79DD3C8-ADAD-464E-B7D5-ED65CD90DA33}" destId="{A4759742-216E-4838-AA6B-9DCF702F73F6}" srcOrd="8" destOrd="0" presId="urn:microsoft.com/office/officeart/2008/layout/HexagonCluster"/>
    <dgm:cxn modelId="{31744BF7-803E-4D1B-B174-E41C401DA5EC}" type="presParOf" srcId="{A4759742-216E-4838-AA6B-9DCF702F73F6}" destId="{47217638-91EE-4778-8DFF-A41B7EEAE736}" srcOrd="0" destOrd="0" presId="urn:microsoft.com/office/officeart/2008/layout/HexagonCluster"/>
    <dgm:cxn modelId="{ABA135A1-00D6-4966-B3B3-BD8941A49D87}" type="presParOf" srcId="{B79DD3C8-ADAD-464E-B7D5-ED65CD90DA33}" destId="{3628BA8E-81AE-4923-AF3F-5A0C89188297}" srcOrd="9" destOrd="0" presId="urn:microsoft.com/office/officeart/2008/layout/HexagonCluster"/>
    <dgm:cxn modelId="{31F707D5-4637-46E5-A4E1-2094D116508D}" type="presParOf" srcId="{3628BA8E-81AE-4923-AF3F-5A0C89188297}" destId="{0597C046-70B5-4DDA-91AA-9954D406699A}" srcOrd="0" destOrd="0" presId="urn:microsoft.com/office/officeart/2008/layout/HexagonCluster"/>
    <dgm:cxn modelId="{E8377000-8722-45AC-B58A-7408F64B9B28}" type="presParOf" srcId="{B79DD3C8-ADAD-464E-B7D5-ED65CD90DA33}" destId="{A9D4EC32-01E3-4788-A513-EB59A4B4F271}" srcOrd="10" destOrd="0" presId="urn:microsoft.com/office/officeart/2008/layout/HexagonCluster"/>
    <dgm:cxn modelId="{D7083AB2-2D6C-4BAD-BA1A-3EA55FB74BA5}" type="presParOf" srcId="{A9D4EC32-01E3-4788-A513-EB59A4B4F271}" destId="{F84C1A54-D322-4181-A51E-25473F62C413}" srcOrd="0" destOrd="0" presId="urn:microsoft.com/office/officeart/2008/layout/HexagonCluster"/>
    <dgm:cxn modelId="{C482E783-E55E-4555-93B3-0FCF8CC51370}" type="presParOf" srcId="{B79DD3C8-ADAD-464E-B7D5-ED65CD90DA33}" destId="{C07F2BB5-FD1A-4F0B-9131-AFAE9AF48669}" srcOrd="11" destOrd="0" presId="urn:microsoft.com/office/officeart/2008/layout/HexagonCluster"/>
    <dgm:cxn modelId="{A991B9F7-3138-4E2E-9D76-9A5A5EA7CB8C}" type="presParOf" srcId="{C07F2BB5-FD1A-4F0B-9131-AFAE9AF48669}" destId="{A8415D07-7F62-42D8-8405-2385959DBBC1}" srcOrd="0" destOrd="0" presId="urn:microsoft.com/office/officeart/2008/layout/HexagonCluster"/>
    <dgm:cxn modelId="{1E5CEC34-5AC4-445F-A662-982A290CFA6D}" type="presParOf" srcId="{B79DD3C8-ADAD-464E-B7D5-ED65CD90DA33}" destId="{FDB8BC36-EF5B-486B-924E-81CB62364AA3}" srcOrd="12" destOrd="0" presId="urn:microsoft.com/office/officeart/2008/layout/HexagonCluster"/>
    <dgm:cxn modelId="{A41A388C-AFAE-43E3-A232-F13B1A7E1294}" type="presParOf" srcId="{FDB8BC36-EF5B-486B-924E-81CB62364AA3}" destId="{8963E915-E51E-4223-9CC5-7C4D46DAFB0F}" srcOrd="0" destOrd="0" presId="urn:microsoft.com/office/officeart/2008/layout/HexagonCluster"/>
    <dgm:cxn modelId="{9D6CCB48-BC26-46FF-BF02-0A148FED9978}" type="presParOf" srcId="{B79DD3C8-ADAD-464E-B7D5-ED65CD90DA33}" destId="{965E37FE-47C2-401F-B8C8-61E88F8B40F6}" srcOrd="13" destOrd="0" presId="urn:microsoft.com/office/officeart/2008/layout/HexagonCluster"/>
    <dgm:cxn modelId="{F081EE4B-2740-45A0-B8BF-4FD1D5ECBA22}" type="presParOf" srcId="{965E37FE-47C2-401F-B8C8-61E88F8B40F6}" destId="{D8B8A6FA-66A0-4799-A8FF-CC3304727C0B}" srcOrd="0" destOrd="0" presId="urn:microsoft.com/office/officeart/2008/layout/HexagonCluster"/>
    <dgm:cxn modelId="{D553341D-9B54-4822-82CF-339F103BAE72}" type="presParOf" srcId="{B79DD3C8-ADAD-464E-B7D5-ED65CD90DA33}" destId="{D3C94235-7CCB-42EC-B9F4-76C5890DDF58}" srcOrd="14" destOrd="0" presId="urn:microsoft.com/office/officeart/2008/layout/HexagonCluster"/>
    <dgm:cxn modelId="{596B3EE1-B07F-4E45-B553-BBF854BCB1BB}" type="presParOf" srcId="{D3C94235-7CCB-42EC-B9F4-76C5890DDF58}" destId="{B1969EE3-48B8-411F-88BA-62B7521BA8C2}" srcOrd="0" destOrd="0" presId="urn:microsoft.com/office/officeart/2008/layout/HexagonCluster"/>
    <dgm:cxn modelId="{B83624EA-DDEB-4F8A-929F-700A749A7F30}" type="presParOf" srcId="{B79DD3C8-ADAD-464E-B7D5-ED65CD90DA33}" destId="{CAE369C9-B64E-4AEA-B390-4F87B2C7A7B9}" srcOrd="15" destOrd="0" presId="urn:microsoft.com/office/officeart/2008/layout/HexagonCluster"/>
    <dgm:cxn modelId="{1E3F9AD7-5DA8-4A09-87D4-A3B7DAB72791}" type="presParOf" srcId="{CAE369C9-B64E-4AEA-B390-4F87B2C7A7B9}" destId="{7BDC34CE-FB26-41D5-8F65-352358BE8A0B}"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FB290-BE92-4E73-9340-3FA3B1D8BB4D}">
      <dsp:nvSpPr>
        <dsp:cNvPr id="0" name=""/>
        <dsp:cNvSpPr/>
      </dsp:nvSpPr>
      <dsp:spPr>
        <a:xfrm>
          <a:off x="4613" y="1036131"/>
          <a:ext cx="2685731" cy="10742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CA" sz="2300" kern="1200" dirty="0"/>
            <a:t>Yelp Dataset</a:t>
          </a:r>
        </a:p>
      </dsp:txBody>
      <dsp:txXfrm>
        <a:off x="541759" y="1036131"/>
        <a:ext cx="1611439" cy="1074292"/>
      </dsp:txXfrm>
    </dsp:sp>
    <dsp:sp modelId="{72637EE7-F45F-48B2-B151-B10EF75BD811}">
      <dsp:nvSpPr>
        <dsp:cNvPr id="0" name=""/>
        <dsp:cNvSpPr/>
      </dsp:nvSpPr>
      <dsp:spPr>
        <a:xfrm>
          <a:off x="2421771" y="1036131"/>
          <a:ext cx="2685731" cy="10742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CA" sz="2300" kern="1200" dirty="0"/>
            <a:t>Azure </a:t>
          </a:r>
          <a:r>
            <a:rPr lang="en-CA" sz="2300" kern="1200" dirty="0" err="1"/>
            <a:t>BlobStorage</a:t>
          </a:r>
          <a:endParaRPr lang="en-CA" sz="2300" kern="1200" dirty="0"/>
        </a:p>
      </dsp:txBody>
      <dsp:txXfrm>
        <a:off x="2958917" y="1036131"/>
        <a:ext cx="1611439" cy="1074292"/>
      </dsp:txXfrm>
    </dsp:sp>
    <dsp:sp modelId="{1835B00A-A288-4549-BB83-4AF67AF83C5C}">
      <dsp:nvSpPr>
        <dsp:cNvPr id="0" name=""/>
        <dsp:cNvSpPr/>
      </dsp:nvSpPr>
      <dsp:spPr>
        <a:xfrm>
          <a:off x="4838929" y="1036131"/>
          <a:ext cx="2685731" cy="10742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CA" sz="2300" kern="1200" dirty="0"/>
            <a:t>Databricks</a:t>
          </a:r>
        </a:p>
      </dsp:txBody>
      <dsp:txXfrm>
        <a:off x="5376075" y="1036131"/>
        <a:ext cx="1611439" cy="1074292"/>
      </dsp:txXfrm>
    </dsp:sp>
    <dsp:sp modelId="{707757C0-282A-4C79-B787-611A08FFC582}">
      <dsp:nvSpPr>
        <dsp:cNvPr id="0" name=""/>
        <dsp:cNvSpPr/>
      </dsp:nvSpPr>
      <dsp:spPr>
        <a:xfrm>
          <a:off x="7256087" y="1036131"/>
          <a:ext cx="2685731" cy="10742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CA" sz="2300" kern="1200" dirty="0"/>
            <a:t>Power BI</a:t>
          </a:r>
        </a:p>
      </dsp:txBody>
      <dsp:txXfrm>
        <a:off x="7793233" y="1036131"/>
        <a:ext cx="1611439" cy="1074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B6508-993A-4FF4-AD2D-16B277C8EF5C}">
      <dsp:nvSpPr>
        <dsp:cNvPr id="0" name=""/>
        <dsp:cNvSpPr/>
      </dsp:nvSpPr>
      <dsp:spPr>
        <a:xfrm>
          <a:off x="1624680" y="2332141"/>
          <a:ext cx="1655321" cy="1420902"/>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en-CA" sz="1600" kern="1200"/>
            <a:t>Concurrency</a:t>
          </a:r>
          <a:endParaRPr lang="en-CA" sz="1600" kern="1200" dirty="0"/>
        </a:p>
      </dsp:txBody>
      <dsp:txXfrm>
        <a:off x="1881032" y="2552190"/>
        <a:ext cx="1142617" cy="980804"/>
      </dsp:txXfrm>
    </dsp:sp>
    <dsp:sp modelId="{1D9626D6-29D9-46FC-A74D-5017293F9431}">
      <dsp:nvSpPr>
        <dsp:cNvPr id="0" name=""/>
        <dsp:cNvSpPr/>
      </dsp:nvSpPr>
      <dsp:spPr>
        <a:xfrm>
          <a:off x="1676454" y="2960025"/>
          <a:ext cx="193242" cy="166635"/>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BEE3A2-FBAD-4952-9A1C-DA9713ED0C4E}">
      <dsp:nvSpPr>
        <dsp:cNvPr id="0" name=""/>
        <dsp:cNvSpPr/>
      </dsp:nvSpPr>
      <dsp:spPr>
        <a:xfrm>
          <a:off x="219480" y="1559765"/>
          <a:ext cx="1655321" cy="1420902"/>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20B47B-8C06-4B55-AAAE-C540D27A402C}">
      <dsp:nvSpPr>
        <dsp:cNvPr id="0" name=""/>
        <dsp:cNvSpPr/>
      </dsp:nvSpPr>
      <dsp:spPr>
        <a:xfrm>
          <a:off x="1340285" y="2783632"/>
          <a:ext cx="193242" cy="166635"/>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1A821-81DD-4924-AC88-FC48098BC7AD}">
      <dsp:nvSpPr>
        <dsp:cNvPr id="0" name=""/>
        <dsp:cNvSpPr/>
      </dsp:nvSpPr>
      <dsp:spPr>
        <a:xfrm>
          <a:off x="3028422" y="1548881"/>
          <a:ext cx="1655321" cy="1420902"/>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en-CA" sz="1600" kern="1200" dirty="0"/>
            <a:t>Fault Tolerance</a:t>
          </a:r>
        </a:p>
      </dsp:txBody>
      <dsp:txXfrm>
        <a:off x="3284774" y="1768930"/>
        <a:ext cx="1142617" cy="980804"/>
      </dsp:txXfrm>
    </dsp:sp>
    <dsp:sp modelId="{51C5E437-FB21-46EC-8351-6DDE172856D2}">
      <dsp:nvSpPr>
        <dsp:cNvPr id="0" name=""/>
        <dsp:cNvSpPr/>
      </dsp:nvSpPr>
      <dsp:spPr>
        <a:xfrm>
          <a:off x="4162353" y="2771247"/>
          <a:ext cx="193242" cy="166635"/>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CE30C8-53A6-4171-A631-AF294297954B}">
      <dsp:nvSpPr>
        <dsp:cNvPr id="0" name=""/>
        <dsp:cNvSpPr/>
      </dsp:nvSpPr>
      <dsp:spPr>
        <a:xfrm>
          <a:off x="4439455" y="2329889"/>
          <a:ext cx="1655321" cy="1420902"/>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457B6D-C566-46E1-92A1-2FB03F23589F}">
      <dsp:nvSpPr>
        <dsp:cNvPr id="0" name=""/>
        <dsp:cNvSpPr/>
      </dsp:nvSpPr>
      <dsp:spPr>
        <a:xfrm>
          <a:off x="4477375" y="2966405"/>
          <a:ext cx="193242" cy="166635"/>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217638-91EE-4778-8DFF-A41B7EEAE736}">
      <dsp:nvSpPr>
        <dsp:cNvPr id="0" name=""/>
        <dsp:cNvSpPr/>
      </dsp:nvSpPr>
      <dsp:spPr>
        <a:xfrm>
          <a:off x="1624680" y="783260"/>
          <a:ext cx="1655321" cy="1420902"/>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en-CA" sz="1600" kern="1200" dirty="0"/>
            <a:t>Scalability</a:t>
          </a:r>
        </a:p>
      </dsp:txBody>
      <dsp:txXfrm>
        <a:off x="1881032" y="1003309"/>
        <a:ext cx="1142617" cy="980804"/>
      </dsp:txXfrm>
    </dsp:sp>
    <dsp:sp modelId="{0597C046-70B5-4DDA-91AA-9954D406699A}">
      <dsp:nvSpPr>
        <dsp:cNvPr id="0" name=""/>
        <dsp:cNvSpPr/>
      </dsp:nvSpPr>
      <dsp:spPr>
        <a:xfrm>
          <a:off x="2751319" y="812534"/>
          <a:ext cx="193242" cy="166635"/>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4C1A54-D322-4181-A51E-25473F62C413}">
      <dsp:nvSpPr>
        <dsp:cNvPr id="0" name=""/>
        <dsp:cNvSpPr/>
      </dsp:nvSpPr>
      <dsp:spPr>
        <a:xfrm>
          <a:off x="3028422" y="0"/>
          <a:ext cx="1655321" cy="1420902"/>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415D07-7F62-42D8-8405-2385959DBBC1}">
      <dsp:nvSpPr>
        <dsp:cNvPr id="0" name=""/>
        <dsp:cNvSpPr/>
      </dsp:nvSpPr>
      <dsp:spPr>
        <a:xfrm>
          <a:off x="3066341" y="629760"/>
          <a:ext cx="193242" cy="166635"/>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63E915-E51E-4223-9CC5-7C4D46DAFB0F}">
      <dsp:nvSpPr>
        <dsp:cNvPr id="0" name=""/>
        <dsp:cNvSpPr/>
      </dsp:nvSpPr>
      <dsp:spPr>
        <a:xfrm>
          <a:off x="4439455" y="781008"/>
          <a:ext cx="1655321" cy="1420902"/>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en-CA" sz="1600" kern="1200" dirty="0"/>
            <a:t>Openness</a:t>
          </a:r>
        </a:p>
      </dsp:txBody>
      <dsp:txXfrm>
        <a:off x="4695807" y="1001057"/>
        <a:ext cx="1142617" cy="980804"/>
      </dsp:txXfrm>
    </dsp:sp>
    <dsp:sp modelId="{D8B8A6FA-66A0-4799-A8FF-CC3304727C0B}">
      <dsp:nvSpPr>
        <dsp:cNvPr id="0" name=""/>
        <dsp:cNvSpPr/>
      </dsp:nvSpPr>
      <dsp:spPr>
        <a:xfrm>
          <a:off x="5862886" y="1408142"/>
          <a:ext cx="193242" cy="166635"/>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969EE3-48B8-411F-88BA-62B7521BA8C2}">
      <dsp:nvSpPr>
        <dsp:cNvPr id="0" name=""/>
        <dsp:cNvSpPr/>
      </dsp:nvSpPr>
      <dsp:spPr>
        <a:xfrm>
          <a:off x="5856323" y="1562016"/>
          <a:ext cx="1655321" cy="1420902"/>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DC34CE-FB26-41D5-8F65-352358BE8A0B}">
      <dsp:nvSpPr>
        <dsp:cNvPr id="0" name=""/>
        <dsp:cNvSpPr/>
      </dsp:nvSpPr>
      <dsp:spPr>
        <a:xfrm>
          <a:off x="6190304" y="1587162"/>
          <a:ext cx="193242" cy="166635"/>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CF8D1-E7D9-4A78-99E6-33EB5BBCE8EA}" type="datetimeFigureOut">
              <a:rPr lang="en-IN" smtClean="0"/>
              <a:t>20-12-2021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7715B-D9A0-4E54-AE91-81860CA52832}" type="slidenum">
              <a:rPr lang="en-IN" smtClean="0"/>
              <a:t>‹#›</a:t>
            </a:fld>
            <a:endParaRPr lang="en-IN"/>
          </a:p>
        </p:txBody>
      </p:sp>
    </p:spTree>
    <p:extLst>
      <p:ext uri="{BB962C8B-B14F-4D97-AF65-F5344CB8AC3E}">
        <p14:creationId xmlns:p14="http://schemas.microsoft.com/office/powerpoint/2010/main" val="300911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7715B-D9A0-4E54-AE91-81860CA52832}" type="slidenum">
              <a:rPr lang="en-IN" smtClean="0"/>
              <a:t>2</a:t>
            </a:fld>
            <a:endParaRPr lang="en-IN"/>
          </a:p>
        </p:txBody>
      </p:sp>
    </p:spTree>
    <p:extLst>
      <p:ext uri="{BB962C8B-B14F-4D97-AF65-F5344CB8AC3E}">
        <p14:creationId xmlns:p14="http://schemas.microsoft.com/office/powerpoint/2010/main" val="241934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12/20/2021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12/20/2021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12/20/2021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ngall.com/database-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E0AA-F32F-450A-B1E3-CB51367C8B83}"/>
              </a:ext>
            </a:extLst>
          </p:cNvPr>
          <p:cNvSpPr>
            <a:spLocks noGrp="1"/>
          </p:cNvSpPr>
          <p:nvPr>
            <p:ph type="ctrTitle"/>
          </p:nvPr>
        </p:nvSpPr>
        <p:spPr>
          <a:xfrm>
            <a:off x="1600200" y="1351046"/>
            <a:ext cx="8991600" cy="1645920"/>
          </a:xfrm>
        </p:spPr>
        <p:txBody>
          <a:bodyPr>
            <a:normAutofit fontScale="90000"/>
          </a:bodyPr>
          <a:lstStyle/>
          <a:p>
            <a:r>
              <a:rPr lang="en-US" dirty="0"/>
              <a:t>YELP Data Analytics Using </a:t>
            </a:r>
            <a:r>
              <a:rPr lang="en-US" dirty="0" err="1"/>
              <a:t>DataBricks</a:t>
            </a:r>
            <a:r>
              <a:rPr lang="en-US" dirty="0"/>
              <a:t> and Power BI on Azure</a:t>
            </a:r>
            <a:endParaRPr lang="en-CA" b="1" dirty="0"/>
          </a:p>
        </p:txBody>
      </p:sp>
      <p:sp>
        <p:nvSpPr>
          <p:cNvPr id="3" name="Subtitle 2">
            <a:extLst>
              <a:ext uri="{FF2B5EF4-FFF2-40B4-BE49-F238E27FC236}">
                <a16:creationId xmlns:a16="http://schemas.microsoft.com/office/drawing/2014/main" id="{11762EDD-E7DE-45D6-9121-4BAA2D033791}"/>
              </a:ext>
            </a:extLst>
          </p:cNvPr>
          <p:cNvSpPr>
            <a:spLocks noGrp="1"/>
          </p:cNvSpPr>
          <p:nvPr>
            <p:ph type="subTitle" idx="1"/>
          </p:nvPr>
        </p:nvSpPr>
        <p:spPr>
          <a:xfrm>
            <a:off x="2695194" y="4366753"/>
            <a:ext cx="6801612" cy="1645920"/>
          </a:xfrm>
        </p:spPr>
        <p:txBody>
          <a:bodyPr>
            <a:normAutofit lnSpcReduction="10000"/>
          </a:bodyPr>
          <a:lstStyle/>
          <a:p>
            <a:r>
              <a:rPr lang="en-CA" dirty="0"/>
              <a:t>Bhargav Yagnik</a:t>
            </a:r>
          </a:p>
          <a:p>
            <a:r>
              <a:rPr lang="en-CA" dirty="0"/>
              <a:t>Dharan </a:t>
            </a:r>
            <a:r>
              <a:rPr lang="en-CA" dirty="0" err="1"/>
              <a:t>Thaker</a:t>
            </a:r>
            <a:endParaRPr lang="en-CA" dirty="0"/>
          </a:p>
          <a:p>
            <a:r>
              <a:rPr lang="en-CA" dirty="0"/>
              <a:t>Heet Patel</a:t>
            </a:r>
          </a:p>
          <a:p>
            <a:r>
              <a:rPr lang="en-CA" dirty="0"/>
              <a:t>Shail Patel</a:t>
            </a:r>
          </a:p>
        </p:txBody>
      </p:sp>
    </p:spTree>
    <p:extLst>
      <p:ext uri="{BB962C8B-B14F-4D97-AF65-F5344CB8AC3E}">
        <p14:creationId xmlns:p14="http://schemas.microsoft.com/office/powerpoint/2010/main" val="3362272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669C-44BF-4513-9092-55B5304108CA}"/>
              </a:ext>
            </a:extLst>
          </p:cNvPr>
          <p:cNvSpPr>
            <a:spLocks noGrp="1"/>
          </p:cNvSpPr>
          <p:nvPr>
            <p:ph type="title"/>
          </p:nvPr>
        </p:nvSpPr>
        <p:spPr/>
        <p:txBody>
          <a:bodyPr/>
          <a:lstStyle/>
          <a:p>
            <a:r>
              <a:rPr lang="en-CA" dirty="0"/>
              <a:t>openness</a:t>
            </a:r>
          </a:p>
        </p:txBody>
      </p:sp>
      <p:sp>
        <p:nvSpPr>
          <p:cNvPr id="3" name="Content Placeholder 2">
            <a:extLst>
              <a:ext uri="{FF2B5EF4-FFF2-40B4-BE49-F238E27FC236}">
                <a16:creationId xmlns:a16="http://schemas.microsoft.com/office/drawing/2014/main" id="{5007D3E3-71BE-4827-8CAA-1B9CB9011DCC}"/>
              </a:ext>
            </a:extLst>
          </p:cNvPr>
          <p:cNvSpPr>
            <a:spLocks noGrp="1"/>
          </p:cNvSpPr>
          <p:nvPr>
            <p:ph idx="1"/>
          </p:nvPr>
        </p:nvSpPr>
        <p:spPr/>
        <p:txBody>
          <a:bodyPr>
            <a:normAutofit lnSpcReduction="10000"/>
          </a:bodyPr>
          <a:lstStyle/>
          <a:p>
            <a:r>
              <a:rPr lang="en-US" b="0" i="0" dirty="0">
                <a:solidFill>
                  <a:srgbClr val="202124"/>
                </a:solidFill>
                <a:effectLst/>
                <a:latin typeface="arial" panose="020B0604020202020204" pitchFamily="34" charset="0"/>
              </a:rPr>
              <a:t>The openness of the distributed system is </a:t>
            </a:r>
            <a:r>
              <a:rPr lang="en-US" i="0" dirty="0">
                <a:solidFill>
                  <a:srgbClr val="202124"/>
                </a:solidFill>
                <a:effectLst/>
                <a:latin typeface="arial" panose="020B0604020202020204" pitchFamily="34" charset="0"/>
              </a:rPr>
              <a:t>defined as the difficulty involved to extend or improve an existing system or functionality.</a:t>
            </a:r>
          </a:p>
          <a:p>
            <a:r>
              <a:rPr lang="en-US" dirty="0">
                <a:solidFill>
                  <a:srgbClr val="202124"/>
                </a:solidFill>
                <a:latin typeface="arial" panose="020B0604020202020204" pitchFamily="34" charset="0"/>
              </a:rPr>
              <a:t>This characteristic allows us to reuse a distributed system for multiple functions or to process varying sets of data.</a:t>
            </a:r>
          </a:p>
          <a:p>
            <a:r>
              <a:rPr lang="en-US" dirty="0">
                <a:solidFill>
                  <a:srgbClr val="202124"/>
                </a:solidFill>
                <a:latin typeface="arial" panose="020B0604020202020204" pitchFamily="34" charset="0"/>
              </a:rPr>
              <a:t>In our project we can change our pipeline based on requirements without any difficulty and can implement different algorithms.</a:t>
            </a:r>
          </a:p>
          <a:p>
            <a:r>
              <a:rPr lang="en-US" dirty="0">
                <a:solidFill>
                  <a:srgbClr val="202124"/>
                </a:solidFill>
                <a:latin typeface="arial" panose="020B0604020202020204" pitchFamily="34" charset="0"/>
              </a:rPr>
              <a:t>Also, the data where we have stored in azure blob storage that storage service can be changed if new requirements comes in and that will not affect the system, so that’s how we achieve and understand the concept of openness.</a:t>
            </a:r>
            <a:endParaRPr lang="en-CA" dirty="0"/>
          </a:p>
        </p:txBody>
      </p:sp>
    </p:spTree>
    <p:extLst>
      <p:ext uri="{BB962C8B-B14F-4D97-AF65-F5344CB8AC3E}">
        <p14:creationId xmlns:p14="http://schemas.microsoft.com/office/powerpoint/2010/main" val="64087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279C-6D26-462D-B97D-49A4A7B6B225}"/>
              </a:ext>
            </a:extLst>
          </p:cNvPr>
          <p:cNvSpPr>
            <a:spLocks noGrp="1"/>
          </p:cNvSpPr>
          <p:nvPr>
            <p:ph type="title"/>
          </p:nvPr>
        </p:nvSpPr>
        <p:spPr>
          <a:xfrm>
            <a:off x="2231136" y="2834640"/>
            <a:ext cx="7729728" cy="1188720"/>
          </a:xfrm>
        </p:spPr>
        <p:txBody>
          <a:bodyPr/>
          <a:lstStyle/>
          <a:p>
            <a:r>
              <a:rPr lang="en-CA" dirty="0"/>
              <a:t>Thank you!</a:t>
            </a:r>
          </a:p>
        </p:txBody>
      </p:sp>
    </p:spTree>
    <p:extLst>
      <p:ext uri="{BB962C8B-B14F-4D97-AF65-F5344CB8AC3E}">
        <p14:creationId xmlns:p14="http://schemas.microsoft.com/office/powerpoint/2010/main" val="399252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40FB-1458-43FA-B832-2F0E6DC054DD}"/>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C942F553-83EE-439C-B826-A3869D519E28}"/>
              </a:ext>
            </a:extLst>
          </p:cNvPr>
          <p:cNvSpPr>
            <a:spLocks noGrp="1"/>
          </p:cNvSpPr>
          <p:nvPr>
            <p:ph idx="1"/>
          </p:nvPr>
        </p:nvSpPr>
        <p:spPr/>
        <p:txBody>
          <a:bodyPr/>
          <a:lstStyle/>
          <a:p>
            <a:r>
              <a:rPr lang="en-CA" dirty="0"/>
              <a:t>With the help of </a:t>
            </a:r>
            <a:r>
              <a:rPr lang="en-US" dirty="0"/>
              <a:t>Databricks and </a:t>
            </a:r>
            <a:r>
              <a:rPr lang="en-US" dirty="0" err="1"/>
              <a:t>PowerBI</a:t>
            </a:r>
            <a:r>
              <a:rPr lang="en-US" dirty="0"/>
              <a:t> from the Microsoft Azure platform to analyze the YELP Dataset that contains 8M reviews of various businesses.</a:t>
            </a:r>
          </a:p>
          <a:p>
            <a:r>
              <a:rPr lang="en-US" dirty="0"/>
              <a:t>The YELP dataset contains reviews, details of various businesses, so with the help of some business questions and utilization of the processing capabilities of Databricks will summarize the results and that can be visualized in </a:t>
            </a:r>
            <a:r>
              <a:rPr lang="en-US" dirty="0" err="1"/>
              <a:t>PowerBI</a:t>
            </a:r>
            <a:r>
              <a:rPr lang="en-US" dirty="0"/>
              <a:t>.</a:t>
            </a:r>
            <a:endParaRPr lang="en-CA" dirty="0"/>
          </a:p>
        </p:txBody>
      </p:sp>
    </p:spTree>
    <p:extLst>
      <p:ext uri="{BB962C8B-B14F-4D97-AF65-F5344CB8AC3E}">
        <p14:creationId xmlns:p14="http://schemas.microsoft.com/office/powerpoint/2010/main" val="227495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7D78-23BD-4F14-87D3-261218F365AF}"/>
              </a:ext>
            </a:extLst>
          </p:cNvPr>
          <p:cNvSpPr>
            <a:spLocks noGrp="1"/>
          </p:cNvSpPr>
          <p:nvPr>
            <p:ph type="title"/>
          </p:nvPr>
        </p:nvSpPr>
        <p:spPr>
          <a:xfrm>
            <a:off x="804672" y="964692"/>
            <a:ext cx="5894832" cy="1188720"/>
          </a:xfrm>
        </p:spPr>
        <p:txBody>
          <a:bodyPr>
            <a:normAutofit/>
          </a:bodyPr>
          <a:lstStyle/>
          <a:p>
            <a:r>
              <a:rPr lang="en-CA" dirty="0"/>
              <a:t>dataset</a:t>
            </a:r>
          </a:p>
        </p:txBody>
      </p:sp>
      <p:sp>
        <p:nvSpPr>
          <p:cNvPr id="10" name="Content Placeholder 9">
            <a:extLst>
              <a:ext uri="{FF2B5EF4-FFF2-40B4-BE49-F238E27FC236}">
                <a16:creationId xmlns:a16="http://schemas.microsoft.com/office/drawing/2014/main" id="{44C26E65-0183-4680-BE51-675090DF13AD}"/>
              </a:ext>
            </a:extLst>
          </p:cNvPr>
          <p:cNvSpPr>
            <a:spLocks noGrp="1"/>
          </p:cNvSpPr>
          <p:nvPr>
            <p:ph idx="1"/>
          </p:nvPr>
        </p:nvSpPr>
        <p:spPr>
          <a:xfrm>
            <a:off x="803243" y="2638044"/>
            <a:ext cx="5963317" cy="3263206"/>
          </a:xfrm>
        </p:spPr>
        <p:txBody>
          <a:bodyPr>
            <a:normAutofit/>
          </a:bodyPr>
          <a:lstStyle/>
          <a:p>
            <a:r>
              <a:rPr lang="en-US" dirty="0"/>
              <a:t>Approximately 10.9 GB of Data of  YELP from Kaggle  which includes crowdsourced reviews of various businesses.</a:t>
            </a:r>
          </a:p>
          <a:p>
            <a:r>
              <a:rPr lang="en-US" dirty="0"/>
              <a:t>With the help of this massive dataset, we have used and exploit different functionality of data bricks.</a:t>
            </a:r>
          </a:p>
          <a:p>
            <a:pPr marL="0" indent="0">
              <a:buNone/>
            </a:pPr>
            <a:endParaRPr lang="en-US" dirty="0"/>
          </a:p>
        </p:txBody>
      </p:sp>
      <p:sp>
        <p:nvSpPr>
          <p:cNvPr id="13" name="Rectangle 12">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light&#10;&#10;Description automatically generated">
            <a:extLst>
              <a:ext uri="{FF2B5EF4-FFF2-40B4-BE49-F238E27FC236}">
                <a16:creationId xmlns:a16="http://schemas.microsoft.com/office/drawing/2014/main" id="{A92423D8-8795-4C6B-BEEA-ABF327623D6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715890" y="1764792"/>
            <a:ext cx="3328416" cy="3328416"/>
          </a:xfrm>
          <a:prstGeom prst="rect">
            <a:avLst/>
          </a:prstGeom>
        </p:spPr>
      </p:pic>
    </p:spTree>
    <p:extLst>
      <p:ext uri="{BB962C8B-B14F-4D97-AF65-F5344CB8AC3E}">
        <p14:creationId xmlns:p14="http://schemas.microsoft.com/office/powerpoint/2010/main" val="312317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7CD3-1129-461F-8A2A-BC1248F99646}"/>
              </a:ext>
            </a:extLst>
          </p:cNvPr>
          <p:cNvSpPr>
            <a:spLocks noGrp="1"/>
          </p:cNvSpPr>
          <p:nvPr>
            <p:ph type="title"/>
          </p:nvPr>
        </p:nvSpPr>
        <p:spPr/>
        <p:txBody>
          <a:bodyPr/>
          <a:lstStyle/>
          <a:p>
            <a:r>
              <a:rPr lang="en-CA" dirty="0"/>
              <a:t>process</a:t>
            </a:r>
          </a:p>
        </p:txBody>
      </p:sp>
      <p:graphicFrame>
        <p:nvGraphicFramePr>
          <p:cNvPr id="4" name="Content Placeholder 3">
            <a:extLst>
              <a:ext uri="{FF2B5EF4-FFF2-40B4-BE49-F238E27FC236}">
                <a16:creationId xmlns:a16="http://schemas.microsoft.com/office/drawing/2014/main" id="{8A546636-CA5F-4696-8C8F-4BC2646BAA25}"/>
              </a:ext>
            </a:extLst>
          </p:cNvPr>
          <p:cNvGraphicFramePr>
            <a:graphicFrameLocks noGrp="1"/>
          </p:cNvGraphicFramePr>
          <p:nvPr>
            <p:ph idx="1"/>
            <p:extLst>
              <p:ext uri="{D42A27DB-BD31-4B8C-83A1-F6EECF244321}">
                <p14:modId xmlns:p14="http://schemas.microsoft.com/office/powerpoint/2010/main" val="3527975091"/>
              </p:ext>
            </p:extLst>
          </p:nvPr>
        </p:nvGraphicFramePr>
        <p:xfrm>
          <a:off x="1122783" y="2069258"/>
          <a:ext cx="9946433" cy="3146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peech Bubble: Rectangle 7">
            <a:extLst>
              <a:ext uri="{FF2B5EF4-FFF2-40B4-BE49-F238E27FC236}">
                <a16:creationId xmlns:a16="http://schemas.microsoft.com/office/drawing/2014/main" id="{968678FD-5A7C-4A5C-9BCF-149A3D104D24}"/>
              </a:ext>
            </a:extLst>
          </p:cNvPr>
          <p:cNvSpPr/>
          <p:nvPr/>
        </p:nvSpPr>
        <p:spPr>
          <a:xfrm rot="10800000">
            <a:off x="1426802" y="4407157"/>
            <a:ext cx="1564433" cy="923328"/>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9" name="Speech Bubble: Rectangle 8">
            <a:extLst>
              <a:ext uri="{FF2B5EF4-FFF2-40B4-BE49-F238E27FC236}">
                <a16:creationId xmlns:a16="http://schemas.microsoft.com/office/drawing/2014/main" id="{63B25FE9-227A-4DEE-811D-2595E8EB6CE2}"/>
              </a:ext>
            </a:extLst>
          </p:cNvPr>
          <p:cNvSpPr/>
          <p:nvPr/>
        </p:nvSpPr>
        <p:spPr>
          <a:xfrm rot="10800000">
            <a:off x="6396327" y="4407157"/>
            <a:ext cx="1564433" cy="923327"/>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0" name="Speech Bubble: Rectangle 9">
            <a:extLst>
              <a:ext uri="{FF2B5EF4-FFF2-40B4-BE49-F238E27FC236}">
                <a16:creationId xmlns:a16="http://schemas.microsoft.com/office/drawing/2014/main" id="{DABBDD95-9EF1-4C70-90E6-256AFE7E67B3}"/>
              </a:ext>
            </a:extLst>
          </p:cNvPr>
          <p:cNvSpPr/>
          <p:nvPr/>
        </p:nvSpPr>
        <p:spPr>
          <a:xfrm rot="10800000">
            <a:off x="8959200" y="4407159"/>
            <a:ext cx="1564433" cy="923326"/>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12" name="Speech Bubble: Rectangle 11">
            <a:extLst>
              <a:ext uri="{FF2B5EF4-FFF2-40B4-BE49-F238E27FC236}">
                <a16:creationId xmlns:a16="http://schemas.microsoft.com/office/drawing/2014/main" id="{480E2A0B-2CAE-4B79-8BE3-98BC86133775}"/>
              </a:ext>
            </a:extLst>
          </p:cNvPr>
          <p:cNvSpPr/>
          <p:nvPr/>
        </p:nvSpPr>
        <p:spPr>
          <a:xfrm rot="10800000">
            <a:off x="3833450" y="4427591"/>
            <a:ext cx="1564433" cy="923327"/>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3" name="TextBox 12">
            <a:extLst>
              <a:ext uri="{FF2B5EF4-FFF2-40B4-BE49-F238E27FC236}">
                <a16:creationId xmlns:a16="http://schemas.microsoft.com/office/drawing/2014/main" id="{990CDF62-5642-405B-97E3-2FE8248A49EC}"/>
              </a:ext>
            </a:extLst>
          </p:cNvPr>
          <p:cNvSpPr txBox="1"/>
          <p:nvPr/>
        </p:nvSpPr>
        <p:spPr>
          <a:xfrm flipH="1">
            <a:off x="1437978" y="4519923"/>
            <a:ext cx="1409627" cy="369332"/>
          </a:xfrm>
          <a:prstGeom prst="rect">
            <a:avLst/>
          </a:prstGeom>
          <a:noFill/>
        </p:spPr>
        <p:txBody>
          <a:bodyPr wrap="square" rtlCol="0">
            <a:spAutoFit/>
          </a:bodyPr>
          <a:lstStyle/>
          <a:p>
            <a:r>
              <a:rPr lang="en-CA" dirty="0"/>
              <a:t>Data of Yelp </a:t>
            </a:r>
          </a:p>
        </p:txBody>
      </p:sp>
      <p:sp>
        <p:nvSpPr>
          <p:cNvPr id="14" name="TextBox 13">
            <a:extLst>
              <a:ext uri="{FF2B5EF4-FFF2-40B4-BE49-F238E27FC236}">
                <a16:creationId xmlns:a16="http://schemas.microsoft.com/office/drawing/2014/main" id="{AF7617D0-1C3E-4151-8945-503B552A8E80}"/>
              </a:ext>
            </a:extLst>
          </p:cNvPr>
          <p:cNvSpPr txBox="1"/>
          <p:nvPr/>
        </p:nvSpPr>
        <p:spPr>
          <a:xfrm flipH="1">
            <a:off x="3827458" y="4460486"/>
            <a:ext cx="1732645" cy="646331"/>
          </a:xfrm>
          <a:prstGeom prst="rect">
            <a:avLst/>
          </a:prstGeom>
          <a:noFill/>
        </p:spPr>
        <p:txBody>
          <a:bodyPr wrap="square" rtlCol="0">
            <a:spAutoFit/>
          </a:bodyPr>
          <a:lstStyle/>
          <a:p>
            <a:r>
              <a:rPr lang="en-CA" dirty="0"/>
              <a:t>Mount Data on Azure Storage </a:t>
            </a:r>
          </a:p>
        </p:txBody>
      </p:sp>
      <p:sp>
        <p:nvSpPr>
          <p:cNvPr id="15" name="TextBox 14">
            <a:extLst>
              <a:ext uri="{FF2B5EF4-FFF2-40B4-BE49-F238E27FC236}">
                <a16:creationId xmlns:a16="http://schemas.microsoft.com/office/drawing/2014/main" id="{04ECE672-5368-46C9-BB74-69656CF2A9A9}"/>
              </a:ext>
            </a:extLst>
          </p:cNvPr>
          <p:cNvSpPr txBox="1"/>
          <p:nvPr/>
        </p:nvSpPr>
        <p:spPr>
          <a:xfrm flipH="1">
            <a:off x="6396326" y="4407155"/>
            <a:ext cx="1732645" cy="923330"/>
          </a:xfrm>
          <a:prstGeom prst="rect">
            <a:avLst/>
          </a:prstGeom>
          <a:noFill/>
        </p:spPr>
        <p:txBody>
          <a:bodyPr wrap="square" rtlCol="0">
            <a:spAutoFit/>
          </a:bodyPr>
          <a:lstStyle/>
          <a:p>
            <a:r>
              <a:rPr lang="en-CA" dirty="0"/>
              <a:t>Data </a:t>
            </a:r>
            <a:r>
              <a:rPr lang="en-CA" dirty="0" err="1"/>
              <a:t>Transformationwith</a:t>
            </a:r>
            <a:r>
              <a:rPr lang="en-CA" dirty="0"/>
              <a:t> Databricks</a:t>
            </a:r>
          </a:p>
        </p:txBody>
      </p:sp>
      <p:sp>
        <p:nvSpPr>
          <p:cNvPr id="16" name="TextBox 15">
            <a:extLst>
              <a:ext uri="{FF2B5EF4-FFF2-40B4-BE49-F238E27FC236}">
                <a16:creationId xmlns:a16="http://schemas.microsoft.com/office/drawing/2014/main" id="{399A498B-A2C5-4C52-99FA-E74441B61216}"/>
              </a:ext>
            </a:extLst>
          </p:cNvPr>
          <p:cNvSpPr txBox="1"/>
          <p:nvPr/>
        </p:nvSpPr>
        <p:spPr>
          <a:xfrm flipH="1">
            <a:off x="8969470" y="4456036"/>
            <a:ext cx="1732645" cy="923330"/>
          </a:xfrm>
          <a:prstGeom prst="rect">
            <a:avLst/>
          </a:prstGeom>
          <a:noFill/>
        </p:spPr>
        <p:txBody>
          <a:bodyPr wrap="square" rtlCol="0">
            <a:spAutoFit/>
          </a:bodyPr>
          <a:lstStyle/>
          <a:p>
            <a:r>
              <a:rPr lang="en-CA" dirty="0"/>
              <a:t>Visualization of</a:t>
            </a:r>
          </a:p>
          <a:p>
            <a:r>
              <a:rPr lang="en-CA" dirty="0"/>
              <a:t>Transformed Data  </a:t>
            </a:r>
          </a:p>
        </p:txBody>
      </p:sp>
    </p:spTree>
    <p:extLst>
      <p:ext uri="{BB962C8B-B14F-4D97-AF65-F5344CB8AC3E}">
        <p14:creationId xmlns:p14="http://schemas.microsoft.com/office/powerpoint/2010/main" val="119714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A552-4B7F-4886-AA89-4A78839C3B00}"/>
              </a:ext>
            </a:extLst>
          </p:cNvPr>
          <p:cNvSpPr>
            <a:spLocks noGrp="1"/>
          </p:cNvSpPr>
          <p:nvPr>
            <p:ph type="title"/>
          </p:nvPr>
        </p:nvSpPr>
        <p:spPr/>
        <p:txBody>
          <a:bodyPr/>
          <a:lstStyle/>
          <a:p>
            <a:r>
              <a:rPr lang="en-US" dirty="0"/>
              <a:t>CHARACTERISTICS OF DISTRIBUTED SYSTEMS IMPLEMENTED IN OUR SYSTEM</a:t>
            </a:r>
            <a:endParaRPr lang="en-CA" dirty="0"/>
          </a:p>
        </p:txBody>
      </p:sp>
      <p:graphicFrame>
        <p:nvGraphicFramePr>
          <p:cNvPr id="4" name="Content Placeholder 3">
            <a:extLst>
              <a:ext uri="{FF2B5EF4-FFF2-40B4-BE49-F238E27FC236}">
                <a16:creationId xmlns:a16="http://schemas.microsoft.com/office/drawing/2014/main" id="{6FF205FD-CC60-4947-836F-EA3EB6B95687}"/>
              </a:ext>
            </a:extLst>
          </p:cNvPr>
          <p:cNvGraphicFramePr>
            <a:graphicFrameLocks noGrp="1"/>
          </p:cNvGraphicFramePr>
          <p:nvPr>
            <p:ph idx="1"/>
            <p:extLst>
              <p:ext uri="{D42A27DB-BD31-4B8C-83A1-F6EECF244321}">
                <p14:modId xmlns:p14="http://schemas.microsoft.com/office/powerpoint/2010/main" val="1901417677"/>
              </p:ext>
            </p:extLst>
          </p:nvPr>
        </p:nvGraphicFramePr>
        <p:xfrm>
          <a:off x="2230438" y="2638425"/>
          <a:ext cx="7731125" cy="375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463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A552-4B7F-4886-AA89-4A78839C3B00}"/>
              </a:ext>
            </a:extLst>
          </p:cNvPr>
          <p:cNvSpPr>
            <a:spLocks noGrp="1"/>
          </p:cNvSpPr>
          <p:nvPr>
            <p:ph type="title"/>
          </p:nvPr>
        </p:nvSpPr>
        <p:spPr/>
        <p:txBody>
          <a:bodyPr/>
          <a:lstStyle/>
          <a:p>
            <a:r>
              <a:rPr lang="en-US" dirty="0"/>
              <a:t>CLUSTERING</a:t>
            </a:r>
            <a:endParaRPr lang="en-CA" dirty="0"/>
          </a:p>
        </p:txBody>
      </p:sp>
      <p:sp>
        <p:nvSpPr>
          <p:cNvPr id="6" name="Content Placeholder 2">
            <a:extLst>
              <a:ext uri="{FF2B5EF4-FFF2-40B4-BE49-F238E27FC236}">
                <a16:creationId xmlns:a16="http://schemas.microsoft.com/office/drawing/2014/main" id="{DA007F92-D8E1-4480-8A45-D378A2A3E261}"/>
              </a:ext>
            </a:extLst>
          </p:cNvPr>
          <p:cNvSpPr>
            <a:spLocks noGrp="1"/>
          </p:cNvSpPr>
          <p:nvPr>
            <p:ph idx="1"/>
          </p:nvPr>
        </p:nvSpPr>
        <p:spPr>
          <a:xfrm>
            <a:off x="2231136" y="2638044"/>
            <a:ext cx="7729728" cy="3101983"/>
          </a:xfrm>
        </p:spPr>
        <p:txBody>
          <a:bodyPr/>
          <a:lstStyle/>
          <a:p>
            <a:r>
              <a:rPr lang="en-US" i="0" dirty="0">
                <a:solidFill>
                  <a:srgbClr val="202124"/>
                </a:solidFill>
                <a:effectLst/>
                <a:latin typeface="arial" panose="020B0604020202020204" pitchFamily="34" charset="0"/>
              </a:rPr>
              <a:t>A distributed systems cluster is a group of machines that are virtually or geographically separated and that work together to provide the same service or application to clients.</a:t>
            </a:r>
          </a:p>
          <a:p>
            <a:r>
              <a:rPr lang="en-US" dirty="0">
                <a:solidFill>
                  <a:srgbClr val="202124"/>
                </a:solidFill>
                <a:latin typeface="arial" panose="020B0604020202020204" pitchFamily="34" charset="0"/>
              </a:rPr>
              <a:t>There are 3 kinds of clusters available on the Databricks platform:-</a:t>
            </a:r>
          </a:p>
          <a:p>
            <a:pPr marL="571500" lvl="1" indent="-342900">
              <a:buFont typeface="+mj-lt"/>
              <a:buAutoNum type="arabicPeriod"/>
            </a:pPr>
            <a:r>
              <a:rPr lang="en-US" dirty="0">
                <a:solidFill>
                  <a:srgbClr val="202124"/>
                </a:solidFill>
                <a:latin typeface="arial" panose="020B0604020202020204" pitchFamily="34" charset="0"/>
              </a:rPr>
              <a:t>High Concurrency </a:t>
            </a:r>
          </a:p>
          <a:p>
            <a:pPr marL="571500" lvl="1" indent="-342900">
              <a:buFont typeface="+mj-lt"/>
              <a:buAutoNum type="arabicPeriod"/>
            </a:pPr>
            <a:r>
              <a:rPr lang="en-US" dirty="0">
                <a:solidFill>
                  <a:srgbClr val="202124"/>
                </a:solidFill>
                <a:latin typeface="arial" panose="020B0604020202020204" pitchFamily="34" charset="0"/>
              </a:rPr>
              <a:t>Standard </a:t>
            </a:r>
          </a:p>
          <a:p>
            <a:pPr marL="571500" lvl="1" indent="-342900">
              <a:buFont typeface="+mj-lt"/>
              <a:buAutoNum type="arabicPeriod"/>
            </a:pPr>
            <a:r>
              <a:rPr lang="en-US" dirty="0">
                <a:solidFill>
                  <a:srgbClr val="202124"/>
                </a:solidFill>
                <a:latin typeface="arial" panose="020B0604020202020204" pitchFamily="34" charset="0"/>
              </a:rPr>
              <a:t>Single node </a:t>
            </a:r>
          </a:p>
        </p:txBody>
      </p:sp>
    </p:spTree>
    <p:extLst>
      <p:ext uri="{BB962C8B-B14F-4D97-AF65-F5344CB8AC3E}">
        <p14:creationId xmlns:p14="http://schemas.microsoft.com/office/powerpoint/2010/main" val="102869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8B83-E235-4FFE-9C86-1EDCCA6BE444}"/>
              </a:ext>
            </a:extLst>
          </p:cNvPr>
          <p:cNvSpPr>
            <a:spLocks noGrp="1"/>
          </p:cNvSpPr>
          <p:nvPr>
            <p:ph type="title"/>
          </p:nvPr>
        </p:nvSpPr>
        <p:spPr/>
        <p:txBody>
          <a:bodyPr/>
          <a:lstStyle/>
          <a:p>
            <a:r>
              <a:rPr lang="en-CA" dirty="0"/>
              <a:t>Scalability</a:t>
            </a:r>
          </a:p>
        </p:txBody>
      </p:sp>
      <p:sp>
        <p:nvSpPr>
          <p:cNvPr id="3" name="Content Placeholder 2">
            <a:extLst>
              <a:ext uri="{FF2B5EF4-FFF2-40B4-BE49-F238E27FC236}">
                <a16:creationId xmlns:a16="http://schemas.microsoft.com/office/drawing/2014/main" id="{001B178B-4FE9-4CFD-8D75-1081E2538995}"/>
              </a:ext>
            </a:extLst>
          </p:cNvPr>
          <p:cNvSpPr>
            <a:spLocks noGrp="1"/>
          </p:cNvSpPr>
          <p:nvPr>
            <p:ph idx="1"/>
          </p:nvPr>
        </p:nvSpPr>
        <p:spPr/>
        <p:txBody>
          <a:bodyPr/>
          <a:lstStyle/>
          <a:p>
            <a:r>
              <a:rPr lang="en-US" b="0" i="0" dirty="0">
                <a:solidFill>
                  <a:srgbClr val="202124"/>
                </a:solidFill>
                <a:effectLst/>
                <a:latin typeface="arial" panose="020B0604020202020204" pitchFamily="34" charset="0"/>
              </a:rPr>
              <a:t>Scalability is the </a:t>
            </a:r>
            <a:r>
              <a:rPr lang="en-US" i="0" dirty="0">
                <a:solidFill>
                  <a:srgbClr val="202124"/>
                </a:solidFill>
                <a:effectLst/>
                <a:latin typeface="arial" panose="020B0604020202020204" pitchFamily="34" charset="0"/>
              </a:rPr>
              <a:t>measure of a system's ability to increase or decrease in performance and cost in response to changes</a:t>
            </a:r>
            <a:r>
              <a:rPr lang="en-US" b="0" i="0" dirty="0">
                <a:solidFill>
                  <a:srgbClr val="202124"/>
                </a:solidFill>
                <a:effectLst/>
                <a:latin typeface="arial" panose="020B0604020202020204" pitchFamily="34" charset="0"/>
              </a:rPr>
              <a:t> in application and system processing demands.</a:t>
            </a:r>
          </a:p>
          <a:p>
            <a:r>
              <a:rPr lang="en-US" dirty="0">
                <a:solidFill>
                  <a:srgbClr val="202124"/>
                </a:solidFill>
                <a:latin typeface="arial" panose="020B0604020202020204" pitchFamily="34" charset="0"/>
              </a:rPr>
              <a:t>In our system we while creating clusters we provide minimum and maximum numbers of workers that clusters can have, so with increase in demand that cluster can automatically increase workers as per need and configuration and can also decrease the number of workers when computation demand is low.</a:t>
            </a:r>
            <a:endParaRPr lang="en-CA" dirty="0"/>
          </a:p>
        </p:txBody>
      </p:sp>
    </p:spTree>
    <p:extLst>
      <p:ext uri="{BB962C8B-B14F-4D97-AF65-F5344CB8AC3E}">
        <p14:creationId xmlns:p14="http://schemas.microsoft.com/office/powerpoint/2010/main" val="209722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826F-EE09-4B31-B4C6-74A267E36C1E}"/>
              </a:ext>
            </a:extLst>
          </p:cNvPr>
          <p:cNvSpPr>
            <a:spLocks noGrp="1"/>
          </p:cNvSpPr>
          <p:nvPr>
            <p:ph type="title"/>
          </p:nvPr>
        </p:nvSpPr>
        <p:spPr>
          <a:xfrm>
            <a:off x="2099251" y="859185"/>
            <a:ext cx="7729728" cy="1188720"/>
          </a:xfrm>
        </p:spPr>
        <p:txBody>
          <a:bodyPr/>
          <a:lstStyle/>
          <a:p>
            <a:r>
              <a:rPr lang="en-CA" dirty="0"/>
              <a:t>Fault tolerance</a:t>
            </a:r>
          </a:p>
        </p:txBody>
      </p:sp>
      <p:sp>
        <p:nvSpPr>
          <p:cNvPr id="3" name="Content Placeholder 2">
            <a:extLst>
              <a:ext uri="{FF2B5EF4-FFF2-40B4-BE49-F238E27FC236}">
                <a16:creationId xmlns:a16="http://schemas.microsoft.com/office/drawing/2014/main" id="{543FC051-C5B1-4BB1-917B-2C4980379F9A}"/>
              </a:ext>
            </a:extLst>
          </p:cNvPr>
          <p:cNvSpPr>
            <a:spLocks noGrp="1"/>
          </p:cNvSpPr>
          <p:nvPr>
            <p:ph idx="1"/>
          </p:nvPr>
        </p:nvSpPr>
        <p:spPr/>
        <p:txBody>
          <a:bodyPr/>
          <a:lstStyle/>
          <a:p>
            <a:r>
              <a:rPr lang="en-US" dirty="0"/>
              <a:t>Fault tolerance in distributed system refers to the ability of a system to continue operating without interruption when one or more of its components fail.</a:t>
            </a:r>
          </a:p>
          <a:p>
            <a:r>
              <a:rPr lang="en-US" dirty="0"/>
              <a:t>Fault tolerance in our system is represented with the help of standard clustering where there is one driver node and multiple worker nodes. So, if by any chance, one of the worker nodes fail then the platform will discard that particular worker node and assign a new one on its one.</a:t>
            </a:r>
          </a:p>
          <a:p>
            <a:endParaRPr lang="en-CA" dirty="0"/>
          </a:p>
        </p:txBody>
      </p:sp>
    </p:spTree>
    <p:extLst>
      <p:ext uri="{BB962C8B-B14F-4D97-AF65-F5344CB8AC3E}">
        <p14:creationId xmlns:p14="http://schemas.microsoft.com/office/powerpoint/2010/main" val="333950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E555-D603-45D4-BE5F-010BA1265CFC}"/>
              </a:ext>
            </a:extLst>
          </p:cNvPr>
          <p:cNvSpPr>
            <a:spLocks noGrp="1"/>
          </p:cNvSpPr>
          <p:nvPr>
            <p:ph type="title"/>
          </p:nvPr>
        </p:nvSpPr>
        <p:spPr/>
        <p:txBody>
          <a:bodyPr/>
          <a:lstStyle/>
          <a:p>
            <a:r>
              <a:rPr lang="en-CA" dirty="0"/>
              <a:t>Concurrency</a:t>
            </a:r>
          </a:p>
        </p:txBody>
      </p:sp>
      <p:sp>
        <p:nvSpPr>
          <p:cNvPr id="3" name="Content Placeholder 2">
            <a:extLst>
              <a:ext uri="{FF2B5EF4-FFF2-40B4-BE49-F238E27FC236}">
                <a16:creationId xmlns:a16="http://schemas.microsoft.com/office/drawing/2014/main" id="{FEF62FF8-D489-42DD-8DAD-77374D655EB9}"/>
              </a:ext>
            </a:extLst>
          </p:cNvPr>
          <p:cNvSpPr>
            <a:spLocks noGrp="1"/>
          </p:cNvSpPr>
          <p:nvPr>
            <p:ph idx="1"/>
          </p:nvPr>
        </p:nvSpPr>
        <p:spPr/>
        <p:txBody>
          <a:bodyPr/>
          <a:lstStyle/>
          <a:p>
            <a:r>
              <a:rPr lang="en-US" dirty="0"/>
              <a:t>Concurrency in the distributed systems basically means how the system utilizes parallel compute for efficient performance.</a:t>
            </a:r>
          </a:p>
          <a:p>
            <a:r>
              <a:rPr lang="en-US" dirty="0"/>
              <a:t>Databricks allows use of multiple cores for better concurrency and even within the cluster concurrency by allowing multiple notebooks to compute </a:t>
            </a:r>
            <a:r>
              <a:rPr lang="en-US" dirty="0" err="1"/>
              <a:t>parallely</a:t>
            </a:r>
            <a:r>
              <a:rPr lang="en-US" dirty="0"/>
              <a:t>.</a:t>
            </a:r>
          </a:p>
          <a:p>
            <a:r>
              <a:rPr lang="en-US" dirty="0"/>
              <a:t>Azure Storage allows concurrency by allowing effective access to read and writes. </a:t>
            </a:r>
          </a:p>
          <a:p>
            <a:endParaRPr lang="en-US" dirty="0"/>
          </a:p>
        </p:txBody>
      </p:sp>
    </p:spTree>
    <p:extLst>
      <p:ext uri="{BB962C8B-B14F-4D97-AF65-F5344CB8AC3E}">
        <p14:creationId xmlns:p14="http://schemas.microsoft.com/office/powerpoint/2010/main" val="343345874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427</TotalTime>
  <Words>528</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Calibri</vt:lpstr>
      <vt:lpstr>Gill Sans MT</vt:lpstr>
      <vt:lpstr>Parcel</vt:lpstr>
      <vt:lpstr>YELP Data Analytics Using DataBricks and Power BI on Azure</vt:lpstr>
      <vt:lpstr>Introduction</vt:lpstr>
      <vt:lpstr>dataset</vt:lpstr>
      <vt:lpstr>process</vt:lpstr>
      <vt:lpstr>CHARACTERISTICS OF DISTRIBUTED SYSTEMS IMPLEMENTED IN OUR SYSTEM</vt:lpstr>
      <vt:lpstr>CLUSTERING</vt:lpstr>
      <vt:lpstr>Scalability</vt:lpstr>
      <vt:lpstr>Fault tolerance</vt:lpstr>
      <vt:lpstr>Concurrency</vt:lpstr>
      <vt:lpstr>openness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 Analytics Using DataBricks and Power BI on Azure</dc:title>
  <dc:creator>Shail Giteshkumar Patel</dc:creator>
  <cp:lastModifiedBy>Dharan Thaker</cp:lastModifiedBy>
  <cp:revision>5</cp:revision>
  <dcterms:created xsi:type="dcterms:W3CDTF">2021-12-20T00:51:20Z</dcterms:created>
  <dcterms:modified xsi:type="dcterms:W3CDTF">2021-12-20T20:41:47Z</dcterms:modified>
</cp:coreProperties>
</file>