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17F40DE-D805-4BBA-ADA5-F41270DA6EEE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C8F98A0-B413-4755-B7C9-44B742D29E8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7F40DE-D805-4BBA-ADA5-F41270DA6EEE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8F98A0-B413-4755-B7C9-44B742D29E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17F40DE-D805-4BBA-ADA5-F41270DA6EEE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C8F98A0-B413-4755-B7C9-44B742D29E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7F40DE-D805-4BBA-ADA5-F41270DA6EEE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8F98A0-B413-4755-B7C9-44B742D29E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17F40DE-D805-4BBA-ADA5-F41270DA6EEE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0C8F98A0-B413-4755-B7C9-44B742D29E8B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7F40DE-D805-4BBA-ADA5-F41270DA6EEE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8F98A0-B413-4755-B7C9-44B742D29E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7F40DE-D805-4BBA-ADA5-F41270DA6EEE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8F98A0-B413-4755-B7C9-44B742D29E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7F40DE-D805-4BBA-ADA5-F41270DA6EEE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8F98A0-B413-4755-B7C9-44B742D29E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17F40DE-D805-4BBA-ADA5-F41270DA6EEE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8F98A0-B413-4755-B7C9-44B742D29E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7F40DE-D805-4BBA-ADA5-F41270DA6EEE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8F98A0-B413-4755-B7C9-44B742D29E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7F40DE-D805-4BBA-ADA5-F41270DA6EEE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8F98A0-B413-4755-B7C9-44B742D29E8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17F40DE-D805-4BBA-ADA5-F41270DA6EEE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C8F98A0-B413-4755-B7C9-44B742D29E8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Network </a:t>
            </a:r>
            <a:r>
              <a:rPr lang="en-IN" dirty="0" err="1" smtClean="0"/>
              <a:t>Lan</a:t>
            </a:r>
            <a:r>
              <a:rPr lang="en-IN" dirty="0" smtClean="0"/>
              <a:t> technologies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Prepared by</a:t>
            </a:r>
          </a:p>
          <a:p>
            <a:r>
              <a:rPr lang="en-IN" dirty="0" err="1" smtClean="0"/>
              <a:t>Nidhi</a:t>
            </a:r>
            <a:r>
              <a:rPr lang="en-IN" dirty="0" smtClean="0"/>
              <a:t> Sharma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740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Ethernet</a:t>
            </a:r>
          </a:p>
          <a:p>
            <a:r>
              <a:rPr lang="en-IN" dirty="0" smtClean="0"/>
              <a:t>Types of Ethernet</a:t>
            </a:r>
          </a:p>
          <a:p>
            <a:r>
              <a:rPr lang="en-IN" dirty="0" smtClean="0"/>
              <a:t>Data Link Protocols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472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 stands for Local Area Network</a:t>
            </a:r>
            <a:r>
              <a:rPr lang="en-US" dirty="0" smtClean="0"/>
              <a:t>.</a:t>
            </a:r>
          </a:p>
          <a:p>
            <a:r>
              <a:rPr lang="en-US" dirty="0"/>
              <a:t>A LAN is a </a:t>
            </a:r>
            <a:r>
              <a:rPr lang="en-US" b="1" dirty="0"/>
              <a:t>computer network that covers a small area</a:t>
            </a:r>
            <a:r>
              <a:rPr lang="en-US" dirty="0"/>
              <a:t>, like a single building or a campus (up to a few kilometers</a:t>
            </a:r>
            <a:r>
              <a:rPr lang="en-US" dirty="0" smtClean="0"/>
              <a:t>).</a:t>
            </a:r>
          </a:p>
          <a:p>
            <a:r>
              <a:rPr lang="en-US" b="1" dirty="0"/>
              <a:t>Purpose:</a:t>
            </a:r>
            <a:r>
              <a:rPr lang="en-US" dirty="0"/>
              <a:t> LANs are commonly used to connect devices (like personal computers and workstations) within a company or home</a:t>
            </a:r>
            <a:r>
              <a:rPr lang="en-US" dirty="0" smtClean="0"/>
              <a:t>.</a:t>
            </a:r>
          </a:p>
          <a:p>
            <a:r>
              <a:rPr lang="en-US" b="1" dirty="0"/>
              <a:t>Real-life example:</a:t>
            </a:r>
            <a:r>
              <a:rPr lang="en-US" dirty="0"/>
              <a:t> A </a:t>
            </a:r>
            <a:r>
              <a:rPr lang="en-US" b="1" dirty="0"/>
              <a:t>family</a:t>
            </a:r>
            <a:r>
              <a:rPr lang="en-US" dirty="0"/>
              <a:t> is a good analogy for a LAN, where each family member (device) is connected to each other.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983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Ethernet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7239000" cy="4846320"/>
          </a:xfrm>
        </p:spPr>
        <p:txBody>
          <a:bodyPr/>
          <a:lstStyle/>
          <a:p>
            <a:r>
              <a:rPr lang="en-US" dirty="0"/>
              <a:t>Ethernet is the most widely used LAN technology, defined by IEEE 802.3 standards</a:t>
            </a:r>
            <a:r>
              <a:rPr lang="en-US" dirty="0" smtClean="0"/>
              <a:t>.</a:t>
            </a:r>
          </a:p>
          <a:p>
            <a:r>
              <a:rPr lang="en-US" dirty="0"/>
              <a:t>Reasons for popularity: It's easy to understand, implement, and maintain, allowing for low-cost network setup</a:t>
            </a:r>
            <a:r>
              <a:rPr lang="en-US" dirty="0" smtClean="0"/>
              <a:t>.</a:t>
            </a:r>
          </a:p>
          <a:p>
            <a:r>
              <a:rPr lang="en-US" dirty="0"/>
              <a:t>OSI Model Layers: Ethernet operates at the Physical Layer and Data Link Layer of the OSI model</a:t>
            </a:r>
            <a:r>
              <a:rPr lang="en-US" dirty="0" smtClean="0"/>
              <a:t>.</a:t>
            </a:r>
          </a:p>
          <a:p>
            <a:r>
              <a:rPr lang="en-US" dirty="0"/>
              <a:t>Data Unit: Its protocol data unit is a frame.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576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</a:t>
            </a:r>
            <a:r>
              <a:rPr lang="en-IN" dirty="0" err="1" smtClean="0"/>
              <a:t>ethernet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Fast </a:t>
            </a:r>
            <a:r>
              <a:rPr lang="en-IN" b="1" dirty="0" smtClean="0"/>
              <a:t>Ethernet</a:t>
            </a:r>
          </a:p>
          <a:p>
            <a:r>
              <a:rPr lang="en-IN" b="1" dirty="0"/>
              <a:t>Gigabit </a:t>
            </a:r>
            <a:r>
              <a:rPr lang="en-IN" b="1" dirty="0" smtClean="0"/>
              <a:t>Ethernet</a:t>
            </a:r>
          </a:p>
          <a:p>
            <a:r>
              <a:rPr lang="en-IN" b="1" dirty="0"/>
              <a:t>10-Gigabit </a:t>
            </a:r>
            <a:r>
              <a:rPr lang="en-IN" b="1" dirty="0" smtClean="0"/>
              <a:t>Ethernet</a:t>
            </a:r>
          </a:p>
          <a:p>
            <a:r>
              <a:rPr lang="en-IN" b="1" dirty="0"/>
              <a:t>Switch Ethernet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531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link protocols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381" y="1609725"/>
            <a:ext cx="4846638" cy="484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7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632561" y="2967335"/>
            <a:ext cx="38788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094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46</TotalTime>
  <Words>180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Opulent</vt:lpstr>
      <vt:lpstr>Network Lan technologies</vt:lpstr>
      <vt:lpstr>Content</vt:lpstr>
      <vt:lpstr>Introduction</vt:lpstr>
      <vt:lpstr>Ethernet</vt:lpstr>
      <vt:lpstr>Types of ethernet</vt:lpstr>
      <vt:lpstr>Data link protocols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Lan technologies</dc:title>
  <dc:creator>Cseuser</dc:creator>
  <cp:lastModifiedBy>Cseuser</cp:lastModifiedBy>
  <cp:revision>2</cp:revision>
  <dcterms:created xsi:type="dcterms:W3CDTF">2025-06-17T05:31:40Z</dcterms:created>
  <dcterms:modified xsi:type="dcterms:W3CDTF">2025-06-17T06:18:28Z</dcterms:modified>
</cp:coreProperties>
</file>