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D749B7B-D49C-4F4C-ADBD-E8496F32CDE8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441430D-E560-4646-B002-3DE3A1D04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06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9B7B-D49C-4F4C-ADBD-E8496F32CDE8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430D-E560-4646-B002-3DE3A1D04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9B7B-D49C-4F4C-ADBD-E8496F32CDE8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430D-E560-4646-B002-3DE3A1D04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36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9B7B-D49C-4F4C-ADBD-E8496F32CDE8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430D-E560-4646-B002-3DE3A1D04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815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9B7B-D49C-4F4C-ADBD-E8496F32CDE8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430D-E560-4646-B002-3DE3A1D04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130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9B7B-D49C-4F4C-ADBD-E8496F32CDE8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430D-E560-4646-B002-3DE3A1D04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415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9B7B-D49C-4F4C-ADBD-E8496F32CDE8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430D-E560-4646-B002-3DE3A1D04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014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D749B7B-D49C-4F4C-ADBD-E8496F32CDE8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430D-E560-4646-B002-3DE3A1D04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0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D749B7B-D49C-4F4C-ADBD-E8496F32CDE8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430D-E560-4646-B002-3DE3A1D04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02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9B7B-D49C-4F4C-ADBD-E8496F32CDE8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430D-E560-4646-B002-3DE3A1D04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39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9B7B-D49C-4F4C-ADBD-E8496F32CDE8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430D-E560-4646-B002-3DE3A1D04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26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9B7B-D49C-4F4C-ADBD-E8496F32CDE8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430D-E560-4646-B002-3DE3A1D04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86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9B7B-D49C-4F4C-ADBD-E8496F32CDE8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430D-E560-4646-B002-3DE3A1D04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02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9B7B-D49C-4F4C-ADBD-E8496F32CDE8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430D-E560-4646-B002-3DE3A1D04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97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9B7B-D49C-4F4C-ADBD-E8496F32CDE8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430D-E560-4646-B002-3DE3A1D04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0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9B7B-D49C-4F4C-ADBD-E8496F32CDE8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430D-E560-4646-B002-3DE3A1D04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79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9B7B-D49C-4F4C-ADBD-E8496F32CDE8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430D-E560-4646-B002-3DE3A1D04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4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D749B7B-D49C-4F4C-ADBD-E8496F32CDE8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441430D-E560-4646-B002-3DE3A1D04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910E-4E7C-EABF-037A-CE6930504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Computer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FCF4A-86D3-0F85-4DEA-B09FF58AD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Prepared By</a:t>
            </a:r>
          </a:p>
          <a:p>
            <a:r>
              <a:rPr lang="en-IN" dirty="0"/>
              <a:t>Nidhi Sharma</a:t>
            </a:r>
          </a:p>
        </p:txBody>
      </p:sp>
    </p:spTree>
    <p:extLst>
      <p:ext uri="{BB962C8B-B14F-4D97-AF65-F5344CB8AC3E}">
        <p14:creationId xmlns:p14="http://schemas.microsoft.com/office/powerpoint/2010/main" val="418824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730C-0DF0-C24F-FE1F-FB44F0E9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595A-9719-197D-C833-3D3D4C4C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Computer Network?</a:t>
            </a:r>
          </a:p>
          <a:p>
            <a:r>
              <a:rPr lang="en-IN" dirty="0"/>
              <a:t>Benefits</a:t>
            </a:r>
          </a:p>
          <a:p>
            <a:r>
              <a:rPr lang="en-US" dirty="0"/>
              <a:t>Basic Components of a Network</a:t>
            </a:r>
          </a:p>
          <a:p>
            <a:r>
              <a:rPr lang="en-IN" dirty="0"/>
              <a:t>Types of Computer Networks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7026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DC61-8D3C-A945-C097-99B3E62D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 Network?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5412-20D8-05FB-82F3-4442F63D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Definition:</a:t>
            </a:r>
            <a:r>
              <a:rPr lang="en-US" dirty="0"/>
              <a:t> A computer network is a collection of interconnected devices (like computers, servers, printers, etc.) that can communicate with each other and share resources.</a:t>
            </a:r>
          </a:p>
          <a:p>
            <a:r>
              <a:rPr lang="en-US" b="1" dirty="0"/>
              <a:t>Key Idea:</a:t>
            </a:r>
            <a:r>
              <a:rPr lang="en-US" dirty="0"/>
              <a:t> It's all about connecting things to share information and capabilities.</a:t>
            </a:r>
          </a:p>
          <a:p>
            <a:r>
              <a:rPr lang="en-US" b="1" dirty="0"/>
              <a:t>Analogy:</a:t>
            </a:r>
            <a:r>
              <a:rPr lang="en-US" dirty="0"/>
              <a:t> Think of it like a road system connecting different cities and houses, allowing people and goods to move freely.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77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8047-3587-A9DB-70F0-5974EF6C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3B44-9ED5-84DB-E9DA-6CE34E4B8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Resource Sharing</a:t>
            </a:r>
          </a:p>
          <a:p>
            <a:r>
              <a:rPr lang="en-IN" dirty="0"/>
              <a:t>Communication &amp; Collaboration</a:t>
            </a:r>
          </a:p>
          <a:p>
            <a:r>
              <a:rPr lang="en-IN" dirty="0"/>
              <a:t>Data Sharing</a:t>
            </a:r>
          </a:p>
          <a:p>
            <a:r>
              <a:rPr lang="en-IN" dirty="0"/>
              <a:t>Increased Efficiency &amp; Productivity</a:t>
            </a:r>
          </a:p>
          <a:p>
            <a:r>
              <a:rPr lang="en-IN" dirty="0"/>
              <a:t>Cost Savings</a:t>
            </a:r>
          </a:p>
        </p:txBody>
      </p:sp>
    </p:spTree>
    <p:extLst>
      <p:ext uri="{BB962C8B-B14F-4D97-AF65-F5344CB8AC3E}">
        <p14:creationId xmlns:p14="http://schemas.microsoft.com/office/powerpoint/2010/main" val="254234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C6B0-F21C-7B37-AAA7-826B0280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7D24D-F012-AB78-52CA-3211950AF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Nodes/Hosts</a:t>
            </a:r>
          </a:p>
          <a:p>
            <a:r>
              <a:rPr lang="en-IN" dirty="0"/>
              <a:t>Transmission Media</a:t>
            </a:r>
          </a:p>
          <a:p>
            <a:r>
              <a:rPr lang="en-IN" dirty="0"/>
              <a:t>Network Devices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74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34DE-7802-E109-8F11-2D8A9E8F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Computer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563E3-6C57-4276-772A-9ABA0504E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Local Area Network (LAN)</a:t>
            </a:r>
          </a:p>
          <a:p>
            <a:r>
              <a:rPr lang="en-IN" dirty="0"/>
              <a:t>Wide Area Network (WAN)</a:t>
            </a:r>
          </a:p>
          <a:p>
            <a:r>
              <a:rPr lang="en-IN" dirty="0"/>
              <a:t>Metropolitan Area Network (MAN)</a:t>
            </a:r>
          </a:p>
          <a:p>
            <a:r>
              <a:rPr lang="en-IN" dirty="0"/>
              <a:t>Personal Area Network (PAN)</a:t>
            </a:r>
          </a:p>
          <a:p>
            <a:r>
              <a:rPr lang="en-IN" dirty="0"/>
              <a:t>Other Types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Storage Area Network (SAN)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Wireless Local Area Network (WLAN)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73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AC23-51D1-7ED9-2DAE-65FBC2D0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F6BF2-61FE-D8F9-313C-F4C56520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the importance of computer networks in our daily lives.</a:t>
            </a:r>
          </a:p>
          <a:p>
            <a:r>
              <a:rPr lang="en-US" dirty="0"/>
              <a:t>Emphasize their continuous evolution and impact on technology.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51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E2BC-8FE1-E572-2455-05316485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E67A7E-A433-8F2A-6D96-101CEA45CDFA}"/>
              </a:ext>
            </a:extLst>
          </p:cNvPr>
          <p:cNvSpPr/>
          <p:nvPr/>
        </p:nvSpPr>
        <p:spPr>
          <a:xfrm>
            <a:off x="4285251" y="2967335"/>
            <a:ext cx="3621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19436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</TotalTime>
  <Words>192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Boardroom</vt:lpstr>
      <vt:lpstr>Introduction to Computer Network</vt:lpstr>
      <vt:lpstr>Content</vt:lpstr>
      <vt:lpstr>What is a Computer Network?</vt:lpstr>
      <vt:lpstr>Benefits</vt:lpstr>
      <vt:lpstr>Basic Components of a Network</vt:lpstr>
      <vt:lpstr>Types of Computer Networks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Cseuser</dc:creator>
  <cp:lastModifiedBy>Cseuser</cp:lastModifiedBy>
  <cp:revision>1</cp:revision>
  <dcterms:created xsi:type="dcterms:W3CDTF">2025-06-13T10:15:31Z</dcterms:created>
  <dcterms:modified xsi:type="dcterms:W3CDTF">2025-06-13T10:28:07Z</dcterms:modified>
</cp:coreProperties>
</file>