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49B7-F22E-CB29-0B93-4B4AB247A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5BF95-EA9A-D4EB-335A-0CED8B3EA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7FAD-2B8C-2442-B7F2-72ED5F61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FFAF-C3D8-B1F0-308C-E4BD6FF8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9548-AA9F-5381-6937-5BB4D30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09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CBA6-D1FF-B456-F5AE-BA86D69B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BD3D-C784-DBFC-C52F-C042EE91F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3E1B-04B8-1509-A852-AD5355E7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E6D8-2D61-78DC-ADBD-56EAFB59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4035-3678-D24A-171C-6D9FD35A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96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5FD10-1BAF-8719-ABD2-53AC5E519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BE634-E91F-3A34-AA3B-0CAAEBFA6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40CD-82F3-019D-EE90-365F3AEC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D5857-7FEA-1B83-4862-4B0B8335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DF9E-F87B-648C-00D2-F6E81DF1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89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A1A7-E81F-4C4C-EDB0-52EEADD5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79BD-4F5E-0FF7-7DC8-3E0294C3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B386-B4EA-94C7-7F2B-174F550F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2B2F-E3D1-07C0-9C5F-719CB12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D3DE3-0588-AED7-D5E0-D82B2EFC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7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215A-D42C-8987-26F6-8C0141BD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F8E84-9230-7519-8F83-E1DE4D407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BAF9-7E7B-7013-A8B3-ED3352CA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E03B-D413-AE52-4503-266704F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1DD5-C4D3-DA58-A862-91E750A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78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4520-E7CD-CB7D-FB7C-3D3EE94E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2F45-67F0-B845-7F9C-340CD0786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78C66-8BC5-1E98-C904-D39BC7991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AD4A-9B73-2984-DA6E-6540B7A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9DC69-FEC2-B115-5C6F-4B657A37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15F5E-CE45-9538-0DED-F105E776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3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FE4F-F2E4-E250-07AD-3752BFE6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F1BA-F796-769D-1043-DFE1C3BD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6952F-2ECD-D74F-33BF-A5168D410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C50BA-08D1-E00F-175C-E2BA7BDBE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47A00-FC88-332D-47CC-14C3CAC8F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F5887-CE66-34A4-938F-C96FBF51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91DEE-9B45-6EA3-3235-4531093A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C337C-4BBD-85F9-C332-6223AE91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57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461C-1DBA-5B72-BF83-C06047E4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28FC0-F33F-0456-7174-2709B6F0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A80E8-80FC-D40F-8C2C-F551A3A5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B099B-2010-6959-C417-70873CA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486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00A83-D5C9-C1C6-9240-BAE3B68F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6AB01-0723-8680-3094-2BD7C2EA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D12C5-D3AA-D48B-84F4-2700B319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161C-3B09-7C36-FB73-528D9D51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21F4-3739-F9EC-CC7F-A9C6379F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A82DE-69D9-9E80-B36A-4BF926BAA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09B5B-8053-4092-B152-F7C9A993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8481F-59BE-7696-A7FB-7E9A09C1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F6A44-DE47-9C9C-AF0B-B5B3EFFA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1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8944-1769-FC7A-53F4-9C52379C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3D789-22F1-A7D8-FC2C-2E6C3F71E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F00D2-5F1B-28B0-0ECC-B85BC986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F52F6-A1BA-5C22-7FD6-F0DE92F3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33CEC-64EB-3CE9-97AB-57BBED6A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EBDAF-99E6-E8EB-96CF-06A65E99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35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CB994-21EF-0E51-E9D6-6BDD2233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CF754-F264-B5EF-BEF4-EF02DBA2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3A06-C40F-3582-9F8D-2424FCABD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FCC1-3099-4CCB-9443-10D254C16934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BFA9-9377-1B64-7EA4-C8572FFAE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94EA-ECAA-DDF7-35FF-5242470C7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3DD0-9C4E-4D2E-87DE-F09692DC2B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40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evinmahoney.co.uk/articles/applying-mis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F69D-7A20-2A0B-7A3D-609DA7EF7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Source Generators</a:t>
            </a:r>
          </a:p>
        </p:txBody>
      </p:sp>
    </p:spTree>
    <p:extLst>
      <p:ext uri="{BB962C8B-B14F-4D97-AF65-F5344CB8AC3E}">
        <p14:creationId xmlns:p14="http://schemas.microsoft.com/office/powerpoint/2010/main" val="137737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74C0-5D02-EA4D-AD9B-D579DA5E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Source Generator?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3CA1-4344-5091-F28F-B8B632DE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Arbitrary code that runs during compilation</a:t>
            </a:r>
          </a:p>
          <a:p>
            <a:r>
              <a:rPr lang="en-AU" dirty="0"/>
              <a:t>Has access to the syntactic and semantic structure of your code</a:t>
            </a:r>
          </a:p>
          <a:p>
            <a:r>
              <a:rPr lang="en-AU" dirty="0"/>
              <a:t>Can generate source code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556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6F39-DAE3-1C4F-60EF-C59D40FF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DA04-D250-2B5E-2AC2-753BEE84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Created from strings</a:t>
            </a:r>
          </a:p>
          <a:p>
            <a:r>
              <a:rPr lang="en-AU" dirty="0"/>
              <a:t>Existing code can be used to determine generated code</a:t>
            </a:r>
          </a:p>
          <a:p>
            <a:r>
              <a:rPr lang="en-AU" dirty="0"/>
              <a:t>Has access to additional files</a:t>
            </a:r>
          </a:p>
          <a:p>
            <a:r>
              <a:rPr lang="en-AU" dirty="0"/>
              <a:t>Can generate 0..n source code files</a:t>
            </a:r>
          </a:p>
        </p:txBody>
      </p:sp>
    </p:spTree>
    <p:extLst>
      <p:ext uri="{BB962C8B-B14F-4D97-AF65-F5344CB8AC3E}">
        <p14:creationId xmlns:p14="http://schemas.microsoft.com/office/powerpoint/2010/main" val="124794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0982-B4BC-C543-8E82-444EA5B7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Like Reflection but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D9F1-2AAA-7546-464B-5E99B229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Reflection</a:t>
            </a:r>
          </a:p>
          <a:p>
            <a:pPr lvl="1"/>
            <a:r>
              <a:rPr lang="en-AU" dirty="0"/>
              <a:t>Happens at runtime</a:t>
            </a:r>
          </a:p>
          <a:p>
            <a:pPr lvl="1"/>
            <a:r>
              <a:rPr lang="en-AU" dirty="0"/>
              <a:t>Needs to be repeated every time</a:t>
            </a:r>
          </a:p>
          <a:p>
            <a:pPr lvl="1"/>
            <a:r>
              <a:rPr lang="en-AU" dirty="0"/>
              <a:t>Slow</a:t>
            </a:r>
          </a:p>
          <a:p>
            <a:r>
              <a:rPr lang="en-AU" dirty="0"/>
              <a:t>Source Generators</a:t>
            </a:r>
          </a:p>
          <a:p>
            <a:pPr lvl="1"/>
            <a:r>
              <a:rPr lang="en-AU" dirty="0"/>
              <a:t>Runs during compilation</a:t>
            </a:r>
          </a:p>
          <a:p>
            <a:pPr lvl="1"/>
            <a:r>
              <a:rPr lang="en-AU" dirty="0"/>
              <a:t>Once</a:t>
            </a:r>
          </a:p>
          <a:p>
            <a:pPr lvl="1"/>
            <a:r>
              <a:rPr lang="en-AU" dirty="0"/>
              <a:t>Generated code runs as fast as normal code (because it is)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208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99B5-8D8A-AFCE-AD7C-04ADBAB9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Benefits of Source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B4A8-EDDE-CD82-E22D-5F9463CF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Performance over reflection</a:t>
            </a:r>
          </a:p>
          <a:p>
            <a:r>
              <a:rPr lang="en-AU" dirty="0"/>
              <a:t>Supported by the compiler (vs T4, etc)</a:t>
            </a:r>
          </a:p>
          <a:p>
            <a:r>
              <a:rPr lang="en-AU" dirty="0"/>
              <a:t>Can generate reduce cost of scaling implemented code/features</a:t>
            </a:r>
          </a:p>
          <a:p>
            <a:r>
              <a:rPr lang="en-AU" dirty="0"/>
              <a:t>Can generate tech debt-resistant code</a:t>
            </a:r>
          </a:p>
          <a:p>
            <a:r>
              <a:rPr lang="en-AU" dirty="0"/>
              <a:t>Can generate ugly boilerplate away from clean functional code</a:t>
            </a:r>
          </a:p>
          <a:p>
            <a:r>
              <a:rPr lang="en-AU" dirty="0"/>
              <a:t>Can create code with dynamic input that also conforms to the </a:t>
            </a:r>
            <a:r>
              <a:rPr lang="en-AU" dirty="0">
                <a:hlinkClick r:id="rId2"/>
              </a:rPr>
              <a:t>Make Invalid States Unrepresentable</a:t>
            </a:r>
            <a:r>
              <a:rPr lang="en-AU" dirty="0"/>
              <a:t> principle</a:t>
            </a:r>
          </a:p>
        </p:txBody>
      </p:sp>
    </p:spTree>
    <p:extLst>
      <p:ext uri="{BB962C8B-B14F-4D97-AF65-F5344CB8AC3E}">
        <p14:creationId xmlns:p14="http://schemas.microsoft.com/office/powerpoint/2010/main" val="132564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1A6B-CC3F-16BA-15D1-B863B7F4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D6CB-F739-AB8B-42E8-A5E73CD9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Early feature, not as supported in VS as it could be</a:t>
            </a:r>
          </a:p>
          <a:p>
            <a:r>
              <a:rPr lang="en-AU" dirty="0"/>
              <a:t>Can be challenging to write</a:t>
            </a:r>
          </a:p>
          <a:p>
            <a:pPr lvl="1"/>
            <a:r>
              <a:rPr lang="en-AU" dirty="0"/>
              <a:t>Takes time</a:t>
            </a:r>
          </a:p>
          <a:p>
            <a:pPr lvl="1"/>
            <a:r>
              <a:rPr lang="en-AU" dirty="0"/>
              <a:t>Requires knowledge</a:t>
            </a:r>
          </a:p>
          <a:p>
            <a:pPr lvl="1"/>
            <a:r>
              <a:rPr lang="en-AU" dirty="0"/>
              <a:t>Hoops you need to jump though</a:t>
            </a:r>
          </a:p>
          <a:p>
            <a:r>
              <a:rPr lang="en-AU" dirty="0"/>
              <a:t>Can affect compilation time if written inefficiently</a:t>
            </a:r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495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9CF2-3DF0-4946-860C-F48E2BE3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8037"/>
          </a:xfrm>
        </p:spPr>
        <p:txBody>
          <a:bodyPr/>
          <a:lstStyle/>
          <a:p>
            <a:pPr algn="ctr"/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529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271A-4BF1-089C-28EE-AE2494D6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0B0E-B17C-C028-ABE0-02C47BAE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See readme for more info</a:t>
            </a:r>
          </a:p>
        </p:txBody>
      </p:sp>
    </p:spTree>
    <p:extLst>
      <p:ext uri="{BB962C8B-B14F-4D97-AF65-F5344CB8AC3E}">
        <p14:creationId xmlns:p14="http://schemas.microsoft.com/office/powerpoint/2010/main" val="163361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Source Generators</vt:lpstr>
      <vt:lpstr>What is a Source Generator?</vt:lpstr>
      <vt:lpstr>Generating Code</vt:lpstr>
      <vt:lpstr>Like Reflection but Better</vt:lpstr>
      <vt:lpstr>Benefits of Source Generators</vt:lpstr>
      <vt:lpstr>Caveats</vt:lpstr>
      <vt:lpstr>Demo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Generators</dc:title>
  <dc:creator>Beau Harrison</dc:creator>
  <cp:lastModifiedBy>Beau Harrison</cp:lastModifiedBy>
  <cp:revision>1</cp:revision>
  <dcterms:created xsi:type="dcterms:W3CDTF">2022-11-06T23:44:02Z</dcterms:created>
  <dcterms:modified xsi:type="dcterms:W3CDTF">2022-11-07T01:22:28Z</dcterms:modified>
</cp:coreProperties>
</file>