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7" r:id="rId2"/>
    <p:sldId id="259" r:id="rId3"/>
    <p:sldId id="264" r:id="rId4"/>
    <p:sldId id="261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25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2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D1A0937-53FD-EB44-9E3A-FA18BA2F9F05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14F142-F432-484A-AD67-6C897F67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518" y="704335"/>
            <a:ext cx="8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Using neural networks to recognize eyeglasses in Twitter profile pictures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189393" y="4516008"/>
            <a:ext cx="5792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Robert V Gramillano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8441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 smtClean="0"/>
              <a:t>Deploying to cloud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care about </a:t>
            </a:r>
            <a:r>
              <a:rPr lang="en-US" dirty="0" smtClean="0"/>
              <a:t>detecting eyeglasses?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Eyeglass companies like </a:t>
            </a:r>
            <a:r>
              <a:rPr lang="en-US" dirty="0" err="1" smtClean="0"/>
              <a:t>Warby</a:t>
            </a:r>
            <a:r>
              <a:rPr lang="en-US" dirty="0" smtClean="0"/>
              <a:t> Parker can use this model to identify users on social media that wear eyeglasses and subsequently target them with advertisements and specialty deals</a:t>
            </a:r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The </a:t>
            </a:r>
            <a:r>
              <a:rPr lang="en-US" sz="4000" b="1" dirty="0"/>
              <a:t>goal of this project is to </a:t>
            </a:r>
            <a:r>
              <a:rPr lang="en-US" sz="4000" b="1" dirty="0" smtClean="0"/>
              <a:t>train </a:t>
            </a:r>
            <a:r>
              <a:rPr lang="en-US" sz="4000" b="1" dirty="0" smtClean="0"/>
              <a:t>convolutional neural network to recognize eyeglasses in social media profile pictures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05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b="1" dirty="0" smtClean="0"/>
              <a:t>Data Wrangling and Cleaning</a:t>
            </a:r>
          </a:p>
          <a:p>
            <a:r>
              <a:rPr lang="en-US" dirty="0" smtClean="0"/>
              <a:t>Modeling with convolutional neural networks</a:t>
            </a:r>
          </a:p>
          <a:p>
            <a:r>
              <a:rPr lang="en-US" dirty="0"/>
              <a:t>Deploying to </a:t>
            </a:r>
            <a:r>
              <a:rPr lang="en-US" dirty="0" smtClean="0"/>
              <a:t>cloud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Celebrity Faces Attribute (CelebA)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5985135" cy="4674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large-scale face attributes data with more than 200K celebrity images, each with 40 attribute annotations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Attributes include </a:t>
            </a:r>
            <a:r>
              <a:rPr lang="en-US" dirty="0"/>
              <a:t>wearing a hat, having a moustache, having bangs,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Model could thus be retrained on a different attribute for a different company</a:t>
            </a:r>
          </a:p>
          <a:p>
            <a:pPr marL="0" indent="0">
              <a:buNone/>
            </a:pPr>
            <a:r>
              <a:rPr lang="en-US" dirty="0" smtClean="0"/>
              <a:t>Each image of size 178 x 218, </a:t>
            </a:r>
            <a:r>
              <a:rPr lang="en-US" dirty="0"/>
              <a:t>~</a:t>
            </a:r>
            <a:r>
              <a:rPr lang="en-US" dirty="0" smtClean="0"/>
              <a:t>10 </a:t>
            </a:r>
            <a:r>
              <a:rPr lang="en-US" dirty="0"/>
              <a:t>KB 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5" y="1122189"/>
            <a:ext cx="22606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26" y="1122189"/>
            <a:ext cx="2260600" cy="276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35" y="4025725"/>
            <a:ext cx="2260600" cy="276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670" y="4025725"/>
            <a:ext cx="2260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modeling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335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ather </a:t>
            </a:r>
            <a:r>
              <a:rPr lang="en-US" dirty="0"/>
              <a:t>all the images in the dataset where someone is wearing </a:t>
            </a:r>
            <a:r>
              <a:rPr lang="en-US" dirty="0" smtClean="0"/>
              <a:t>eyeglasses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13,193 images, ~6.5%.</a:t>
            </a:r>
          </a:p>
          <a:p>
            <a:pPr marL="0" indent="0">
              <a:buNone/>
            </a:pPr>
            <a:r>
              <a:rPr lang="en-US" dirty="0" smtClean="0"/>
              <a:t>We would like our modeling dataset to consist of 80K images all together, so gather the rest of the images</a:t>
            </a:r>
          </a:p>
          <a:p>
            <a:pPr marL="0" indent="0">
              <a:buNone/>
            </a:pPr>
            <a:r>
              <a:rPr lang="en-US" dirty="0" smtClean="0"/>
              <a:t>Then: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Realign images to make consistent with later social media profile pictures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Convert to grayscale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Resize to 28 x 28</a:t>
            </a:r>
          </a:p>
          <a:p>
            <a:pPr marL="0" indent="0">
              <a:buNone/>
            </a:pPr>
            <a:r>
              <a:rPr lang="en-US" dirty="0" smtClean="0"/>
              <a:t>Save dataset with labels (zero for no eyeglasses, one for eyeglasses)</a:t>
            </a:r>
          </a:p>
        </p:txBody>
      </p:sp>
    </p:spTree>
    <p:extLst>
      <p:ext uri="{BB962C8B-B14F-4D97-AF65-F5344CB8AC3E}">
        <p14:creationId xmlns:p14="http://schemas.microsoft.com/office/powerpoint/2010/main" val="122633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profile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Twitter used as primary social media profile picture dataset</a:t>
            </a:r>
          </a:p>
          <a:p>
            <a:pPr marL="0" indent="0" algn="ctr">
              <a:buNone/>
            </a:pPr>
            <a:r>
              <a:rPr lang="en-US" dirty="0" smtClean="0"/>
              <a:t>Run through same pipeline as </a:t>
            </a:r>
            <a:r>
              <a:rPr lang="en-US" dirty="0" err="1" smtClean="0"/>
              <a:t>CelebA</a:t>
            </a:r>
            <a:r>
              <a:rPr lang="en-US" dirty="0" smtClean="0"/>
              <a:t>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69" y="2983470"/>
            <a:ext cx="8974711" cy="33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149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90</TotalTime>
  <Words>213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Arial</vt:lpstr>
      <vt:lpstr>Depth</vt:lpstr>
      <vt:lpstr>PowerPoint Presentation</vt:lpstr>
      <vt:lpstr>Outline</vt:lpstr>
      <vt:lpstr>Outline</vt:lpstr>
      <vt:lpstr>Why care about detecting eyeglasses?</vt:lpstr>
      <vt:lpstr>Outline</vt:lpstr>
      <vt:lpstr>The Celebrity Faces Attribute (CelebA) dataset</vt:lpstr>
      <vt:lpstr>Creating the modeling dataset</vt:lpstr>
      <vt:lpstr>Social media profile pictures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Gramillano, Robert Vincent</dc:creator>
  <cp:lastModifiedBy>Gramillano, Robert Vincent</cp:lastModifiedBy>
  <cp:revision>8</cp:revision>
  <dcterms:created xsi:type="dcterms:W3CDTF">2019-02-02T21:20:11Z</dcterms:created>
  <dcterms:modified xsi:type="dcterms:W3CDTF">2019-02-02T22:50:22Z</dcterms:modified>
</cp:coreProperties>
</file>