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3"/>
  </p:normalViewPr>
  <p:slideViewPr>
    <p:cSldViewPr snapToGrid="0" snapToObjects="1">
      <p:cViewPr>
        <p:scale>
          <a:sx n="115" d="100"/>
          <a:sy n="115" d="100"/>
        </p:scale>
        <p:origin x="128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note Chords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Hartman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2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219093"/>
          </a:xfrm>
        </p:spPr>
        <p:txBody>
          <a:bodyPr/>
          <a:lstStyle/>
          <a:p>
            <a:r>
              <a:rPr lang="en-US" dirty="0" smtClean="0"/>
              <a:t>Create a project that turns single note input MIDI into triad and seventh chord outputs</a:t>
            </a:r>
          </a:p>
          <a:p>
            <a:pPr lvl="1"/>
            <a:r>
              <a:rPr lang="en-US" i="0" dirty="0" smtClean="0"/>
              <a:t>Switch between different qualities of chords</a:t>
            </a:r>
          </a:p>
          <a:p>
            <a:pPr lvl="1"/>
            <a:r>
              <a:rPr lang="en-US" i="0" dirty="0" smtClean="0"/>
              <a:t>Use real time MIDI input</a:t>
            </a:r>
          </a:p>
          <a:p>
            <a:pPr lvl="1"/>
            <a:endParaRPr lang="en-US" i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35" y="4694664"/>
            <a:ext cx="4215780" cy="1103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75" y="4694664"/>
            <a:ext cx="4132564" cy="104078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32914" y="4839629"/>
            <a:ext cx="1614651" cy="8958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Make playing chord progressions easier for non-piano players</a:t>
            </a:r>
          </a:p>
          <a:p>
            <a:r>
              <a:rPr lang="en-US" dirty="0" smtClean="0"/>
              <a:t>Speed up </a:t>
            </a:r>
            <a:r>
              <a:rPr lang="en-US" dirty="0" smtClean="0"/>
              <a:t>workflow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99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457197" y="290946"/>
            <a:ext cx="1579948" cy="42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Start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73348" y="1272934"/>
            <a:ext cx="2027257" cy="803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MIDI Device, Input, + Output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61457" y="1444224"/>
            <a:ext cx="4421528" cy="535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Input: What Quality of Chord (1-8)?</a:t>
            </a:r>
          </a:p>
        </p:txBody>
      </p:sp>
      <p:sp>
        <p:nvSpPr>
          <p:cNvPr id="27" name="Up Arrow 26"/>
          <p:cNvSpPr/>
          <p:nvPr/>
        </p:nvSpPr>
        <p:spPr>
          <a:xfrm rot="10800000">
            <a:off x="1969378" y="806716"/>
            <a:ext cx="555585" cy="434727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 rot="5400000">
            <a:off x="3390049" y="1476160"/>
            <a:ext cx="581634" cy="42608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466519" y="1304200"/>
            <a:ext cx="1458896" cy="815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Storage: Chord</a:t>
            </a:r>
          </a:p>
        </p:txBody>
      </p:sp>
      <p:sp>
        <p:nvSpPr>
          <p:cNvPr id="31" name="Up Arrow 30"/>
          <p:cNvSpPr/>
          <p:nvPr/>
        </p:nvSpPr>
        <p:spPr>
          <a:xfrm rot="5400000">
            <a:off x="8788146" y="1359601"/>
            <a:ext cx="555585" cy="72483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161457" y="2871082"/>
            <a:ext cx="4421527" cy="597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Retrieve MIDI Input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>
            <a:off x="5450517" y="2076450"/>
            <a:ext cx="1843408" cy="698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ctr"/>
            <a:r>
              <a:rPr lang="en-US" dirty="0" smtClean="0"/>
              <a:t>Enter Loop</a:t>
            </a:r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552125" y="2719598"/>
            <a:ext cx="1287685" cy="90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Storage: MIDI IN</a:t>
            </a:r>
            <a:endParaRPr lang="en-US" dirty="0"/>
          </a:p>
        </p:txBody>
      </p:sp>
      <p:sp>
        <p:nvSpPr>
          <p:cNvPr id="17" name="Up Arrow 16"/>
          <p:cNvSpPr/>
          <p:nvPr/>
        </p:nvSpPr>
        <p:spPr>
          <a:xfrm rot="5400000">
            <a:off x="8788144" y="2807592"/>
            <a:ext cx="555585" cy="72483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61457" y="4415048"/>
            <a:ext cx="4421527" cy="614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Chord intervals to MIDI Input + Output Result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5450517" y="3620416"/>
            <a:ext cx="1843408" cy="698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ctr"/>
            <a:r>
              <a:rPr lang="en-US" dirty="0" smtClean="0"/>
              <a:t>Enter Loop</a:t>
            </a:r>
          </a:p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997403" y="5871051"/>
            <a:ext cx="3872943" cy="614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Loop + Close MIDI input + 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09299" y="5715140"/>
            <a:ext cx="1287685" cy="90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output </a:t>
            </a:r>
            <a:r>
              <a:rPr lang="en-US" smtClean="0"/>
              <a:t>been produced?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 rot="5400000">
            <a:off x="4670201" y="5727295"/>
            <a:ext cx="658964" cy="90166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mtClean="0"/>
              <a:t>No</a:t>
            </a:r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6200000">
            <a:off x="7129392" y="5739180"/>
            <a:ext cx="635604" cy="85644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49097" y="6178127"/>
            <a:ext cx="2278531" cy="11575"/>
          </a:xfrm>
          <a:prstGeom prst="line">
            <a:avLst/>
          </a:prstGeom>
          <a:ln w="133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060294" y="3229340"/>
            <a:ext cx="0" cy="3034001"/>
          </a:xfrm>
          <a:prstGeom prst="line">
            <a:avLst/>
          </a:prstGeom>
          <a:ln w="142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60294" y="3229337"/>
            <a:ext cx="1932972" cy="0"/>
          </a:xfrm>
          <a:prstGeom prst="line">
            <a:avLst/>
          </a:prstGeom>
          <a:ln w="142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6094016" y="5125632"/>
            <a:ext cx="556407" cy="54201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743200"/>
          </a:xfrm>
        </p:spPr>
        <p:txBody>
          <a:bodyPr/>
          <a:lstStyle/>
          <a:p>
            <a:r>
              <a:rPr lang="en-US" dirty="0" smtClean="0"/>
              <a:t>Requires PortMIDI to be installed</a:t>
            </a:r>
          </a:p>
          <a:p>
            <a:r>
              <a:rPr lang="en-US" dirty="0" smtClean="0"/>
              <a:t>Requires MIDI input device </a:t>
            </a:r>
          </a:p>
          <a:p>
            <a:r>
              <a:rPr lang="en-US" dirty="0" smtClean="0"/>
              <a:t>Input + Output device must be defined at the top of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Specific MIDI Controller inputs and outputs need to be redefined at top of program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61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33" y="2868651"/>
            <a:ext cx="8257534" cy="285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2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683834"/>
          </a:xfrm>
        </p:spPr>
        <p:txBody>
          <a:bodyPr/>
          <a:lstStyle/>
          <a:p>
            <a:r>
              <a:rPr lang="en-US" dirty="0" smtClean="0"/>
              <a:t>MIDI Input </a:t>
            </a:r>
          </a:p>
          <a:p>
            <a:r>
              <a:rPr lang="en-US" dirty="0" smtClean="0"/>
              <a:t>Chord selection and calculation</a:t>
            </a:r>
          </a:p>
          <a:p>
            <a:r>
              <a:rPr lang="en-US" dirty="0" smtClean="0"/>
              <a:t>MIDI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4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lies in the future for this little baby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into multiple files</a:t>
            </a:r>
          </a:p>
          <a:p>
            <a:r>
              <a:rPr lang="en-US" dirty="0" smtClean="0"/>
              <a:t>MIDI Device selection</a:t>
            </a:r>
          </a:p>
          <a:p>
            <a:r>
              <a:rPr lang="en-US" dirty="0" smtClean="0"/>
              <a:t>More efficient chord calculations</a:t>
            </a:r>
          </a:p>
          <a:p>
            <a:r>
              <a:rPr lang="en-US" dirty="0" smtClean="0"/>
              <a:t>Replay chords multiple times</a:t>
            </a:r>
          </a:p>
          <a:p>
            <a:r>
              <a:rPr lang="en-US" dirty="0" smtClean="0"/>
              <a:t>Stop loop with keyboard</a:t>
            </a:r>
          </a:p>
          <a:p>
            <a:r>
              <a:rPr lang="en-US" dirty="0" smtClean="0"/>
              <a:t>Modal chords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884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125</TotalTime>
  <Words>185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One note Chords</vt:lpstr>
      <vt:lpstr>The Project</vt:lpstr>
      <vt:lpstr>Purpose</vt:lpstr>
      <vt:lpstr>PowerPoint Presentation</vt:lpstr>
      <vt:lpstr>Setting Up </vt:lpstr>
      <vt:lpstr>Demonstration</vt:lpstr>
      <vt:lpstr>What Works?</vt:lpstr>
      <vt:lpstr>What lies in the future for this little baby program?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note Chords</dc:title>
  <dc:creator>Benjamin Hartman</dc:creator>
  <cp:lastModifiedBy>Benjamin Hartman</cp:lastModifiedBy>
  <cp:revision>17</cp:revision>
  <dcterms:created xsi:type="dcterms:W3CDTF">2019-12-14T20:08:51Z</dcterms:created>
  <dcterms:modified xsi:type="dcterms:W3CDTF">2019-12-19T02:47:50Z</dcterms:modified>
</cp:coreProperties>
</file>