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60" r:id="rId3"/>
    <p:sldId id="261" r:id="rId4"/>
    <p:sldId id="262" r:id="rId5"/>
    <p:sldId id="264" r:id="rId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a:tcStyle>
        <a:tcBdr/>
        <a:fill>
          <a:solidFill>
            <a:srgbClr val="E8EDF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96" y="-1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notesMaster" Target="notesMasters/notesMaster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6" name="Shape 306"/>
          <p:cNvSpPr>
            <a:spLocks noGrp="1" noRot="1" noChangeAspect="1"/>
          </p:cNvSpPr>
          <p:nvPr>
            <p:ph type="sldImg"/>
          </p:nvPr>
        </p:nvSpPr>
        <p:spPr>
          <a:xfrm>
            <a:off x="1143000" y="685800"/>
            <a:ext cx="4572000" cy="3429000"/>
          </a:xfrm>
          <a:prstGeom prst="rect">
            <a:avLst/>
          </a:prstGeom>
        </p:spPr>
        <p:txBody>
          <a:bodyPr/>
          <a:lstStyle/>
          <a:p>
            <a:endParaRPr/>
          </a:p>
        </p:txBody>
      </p:sp>
      <p:sp>
        <p:nvSpPr>
          <p:cNvPr id="307" name="Shape 30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1331036"/>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3"/>
            <a:ext cx="8520601" cy="2052603"/>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8" y="2834125"/>
            <a:ext cx="8520603" cy="792602"/>
          </a:xfrm>
          <a:prstGeom prst="rect">
            <a:avLst/>
          </a:prstGeom>
        </p:spPr>
        <p:txBody>
          <a:bodyPr/>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Google Shape;13;p2"/>
          <p:cNvSpPr txBox="1"/>
          <p:nvPr/>
        </p:nvSpPr>
        <p:spPr>
          <a:xfrm>
            <a:off x="6993841" y="4863393"/>
            <a:ext cx="2138702"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algn="ctr">
              <a:defRPr sz="900">
                <a:latin typeface="Avenir Roman"/>
                <a:ea typeface="Avenir Roman"/>
                <a:cs typeface="Avenir Roman"/>
                <a:sym typeface="Avenir Roman"/>
              </a:defRPr>
            </a:lvl1pPr>
          </a:lstStyle>
          <a:p>
            <a:r>
              <a:t>DESIGNIMPACTMOVEMENT.TITAN.IN</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2" name="xx%"/>
          <p:cNvSpPr txBox="1">
            <a:spLocks noGrp="1"/>
          </p:cNvSpPr>
          <p:nvPr>
            <p:ph type="title" hasCustomPrompt="1"/>
          </p:nvPr>
        </p:nvSpPr>
        <p:spPr>
          <a:xfrm>
            <a:off x="311698" y="1106125"/>
            <a:ext cx="8520603" cy="1963500"/>
          </a:xfrm>
          <a:prstGeom prst="rect">
            <a:avLst/>
          </a:prstGeom>
        </p:spPr>
        <p:txBody>
          <a:bodyPr anchor="b"/>
          <a:lstStyle>
            <a:lvl1pPr algn="ctr">
              <a:defRPr sz="12000"/>
            </a:lvl1pPr>
          </a:lstStyle>
          <a:p>
            <a:r>
              <a:t>xx%</a:t>
            </a:r>
          </a:p>
        </p:txBody>
      </p:sp>
      <p:sp>
        <p:nvSpPr>
          <p:cNvPr id="93" name="Body Level One…"/>
          <p:cNvSpPr txBox="1">
            <a:spLocks noGrp="1"/>
          </p:cNvSpPr>
          <p:nvPr>
            <p:ph type="body" sz="half" idx="1"/>
          </p:nvPr>
        </p:nvSpPr>
        <p:spPr>
          <a:xfrm>
            <a:off x="311698" y="3152225"/>
            <a:ext cx="8520603"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8" name="Title Text"/>
          <p:cNvSpPr txBox="1">
            <a:spLocks noGrp="1"/>
          </p:cNvSpPr>
          <p:nvPr>
            <p:ph type="title"/>
          </p:nvPr>
        </p:nvSpPr>
        <p:spPr>
          <a:xfrm>
            <a:off x="633412" y="133350"/>
            <a:ext cx="7877100" cy="857400"/>
          </a:xfrm>
          <a:prstGeom prst="rect">
            <a:avLst/>
          </a:prstGeom>
        </p:spPr>
        <p:txBody>
          <a:bodyPr lIns="19050" tIns="19050" rIns="19050" bIns="19050" anchor="ctr"/>
          <a:lstStyle>
            <a:lvl1pPr>
              <a:defRPr sz="3000"/>
            </a:lvl1pPr>
          </a:lstStyle>
          <a:p>
            <a:r>
              <a:t>Title Text</a:t>
            </a:r>
          </a:p>
        </p:txBody>
      </p:sp>
      <p:sp>
        <p:nvSpPr>
          <p:cNvPr id="109" name="Body Level One…"/>
          <p:cNvSpPr txBox="1">
            <a:spLocks noGrp="1"/>
          </p:cNvSpPr>
          <p:nvPr>
            <p:ph type="body" idx="1"/>
          </p:nvPr>
        </p:nvSpPr>
        <p:spPr>
          <a:xfrm>
            <a:off x="633412" y="1181100"/>
            <a:ext cx="7877100" cy="3486300"/>
          </a:xfrm>
          <a:prstGeom prst="rect">
            <a:avLst/>
          </a:prstGeom>
        </p:spPr>
        <p:txBody>
          <a:bodyPr lIns="19050" tIns="19050" rIns="19050" bIns="19050"/>
          <a:lstStyle>
            <a:lvl1pPr marL="0" indent="228600">
              <a:lnSpc>
                <a:spcPct val="100000"/>
              </a:lnSpc>
              <a:buClrTx/>
              <a:buSzTx/>
              <a:buFontTx/>
              <a:buNone/>
              <a:defRPr sz="1500">
                <a:latin typeface="Avenir Roman"/>
                <a:ea typeface="Avenir Roman"/>
                <a:cs typeface="Avenir Roman"/>
                <a:sym typeface="Avenir Roman"/>
              </a:defRPr>
            </a:lvl1pPr>
            <a:lvl2pPr marL="0" indent="228600">
              <a:lnSpc>
                <a:spcPct val="100000"/>
              </a:lnSpc>
              <a:buClrTx/>
              <a:buSzTx/>
              <a:buFontTx/>
              <a:buNone/>
              <a:defRPr sz="1500">
                <a:latin typeface="Avenir Roman"/>
                <a:ea typeface="Avenir Roman"/>
                <a:cs typeface="Avenir Roman"/>
                <a:sym typeface="Avenir Roman"/>
              </a:defRPr>
            </a:lvl2pPr>
            <a:lvl3pPr marL="0" indent="228600">
              <a:lnSpc>
                <a:spcPct val="100000"/>
              </a:lnSpc>
              <a:buClrTx/>
              <a:buSzTx/>
              <a:buFontTx/>
              <a:buNone/>
              <a:defRPr sz="1500">
                <a:latin typeface="Avenir Roman"/>
                <a:ea typeface="Avenir Roman"/>
                <a:cs typeface="Avenir Roman"/>
                <a:sym typeface="Avenir Roman"/>
              </a:defRPr>
            </a:lvl3pPr>
            <a:lvl4pPr marL="0" indent="228600">
              <a:lnSpc>
                <a:spcPct val="100000"/>
              </a:lnSpc>
              <a:buClrTx/>
              <a:buSzTx/>
              <a:buFontTx/>
              <a:buNone/>
              <a:defRPr sz="1500">
                <a:latin typeface="Avenir Roman"/>
                <a:ea typeface="Avenir Roman"/>
                <a:cs typeface="Avenir Roman"/>
                <a:sym typeface="Avenir Roman"/>
              </a:defRPr>
            </a:lvl4pPr>
            <a:lvl5pPr marL="0" indent="228600">
              <a:lnSpc>
                <a:spcPct val="100000"/>
              </a:lnSpc>
              <a:buClrTx/>
              <a:buSzTx/>
              <a:buFontTx/>
              <a:buNone/>
              <a:defRPr sz="1500">
                <a:latin typeface="Avenir Roman"/>
                <a:ea typeface="Avenir Roman"/>
                <a:cs typeface="Avenir Roman"/>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10" name="Slide Number"/>
          <p:cNvSpPr txBox="1">
            <a:spLocks noGrp="1"/>
          </p:cNvSpPr>
          <p:nvPr>
            <p:ph type="sldNum" sz="quarter" idx="2"/>
          </p:nvPr>
        </p:nvSpPr>
        <p:spPr>
          <a:xfrm>
            <a:off x="4480736" y="4905375"/>
            <a:ext cx="177902" cy="174485"/>
          </a:xfrm>
          <a:prstGeom prst="rect">
            <a:avLst/>
          </a:prstGeom>
        </p:spPr>
        <p:txBody>
          <a:bodyPr lIns="19050" tIns="19050" rIns="19050" bIns="19050" anchor="t">
            <a:spAutoFit/>
          </a:bodyPr>
          <a:lstStyle>
            <a:lvl1pPr algn="ctr">
              <a:defRPr sz="9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311708" y="744573"/>
            <a:ext cx="8520601" cy="2052602"/>
          </a:xfrm>
          <a:prstGeom prst="rect">
            <a:avLst/>
          </a:prstGeom>
        </p:spPr>
        <p:txBody>
          <a:bodyPr lIns="91398" tIns="91398" rIns="91398" bIns="91398" anchor="b"/>
          <a:lstStyle>
            <a:lvl1pPr algn="ctr">
              <a:defRPr sz="5200"/>
            </a:lvl1pPr>
          </a:lstStyle>
          <a:p>
            <a:r>
              <a:t>Title Text</a:t>
            </a:r>
          </a:p>
        </p:txBody>
      </p:sp>
      <p:sp>
        <p:nvSpPr>
          <p:cNvPr id="118" name="Body Level One…"/>
          <p:cNvSpPr txBox="1">
            <a:spLocks noGrp="1"/>
          </p:cNvSpPr>
          <p:nvPr>
            <p:ph type="body" sz="quarter" idx="1"/>
          </p:nvPr>
        </p:nvSpPr>
        <p:spPr>
          <a:xfrm>
            <a:off x="311698" y="2834125"/>
            <a:ext cx="8520602" cy="792602"/>
          </a:xfrm>
          <a:prstGeom prst="rect">
            <a:avLst/>
          </a:prstGeom>
        </p:spPr>
        <p:txBody>
          <a:bodyPr lIns="91398" tIns="91398" rIns="91398" bIns="91398"/>
          <a:lstStyle>
            <a:lvl1pPr marL="0" indent="228600" algn="ctr">
              <a:lnSpc>
                <a:spcPct val="100000"/>
              </a:lnSpc>
              <a:buClrTx/>
              <a:buSzTx/>
              <a:buFontTx/>
              <a:buNone/>
              <a:defRPr sz="2800"/>
            </a:lvl1pPr>
            <a:lvl2pPr marL="0" indent="228600" algn="ctr">
              <a:lnSpc>
                <a:spcPct val="100000"/>
              </a:lnSpc>
              <a:buClrTx/>
              <a:buSzTx/>
              <a:buFontTx/>
              <a:buNone/>
              <a:defRPr sz="2800"/>
            </a:lvl2pPr>
            <a:lvl3pPr marL="0" indent="228600" algn="ctr">
              <a:lnSpc>
                <a:spcPct val="100000"/>
              </a:lnSpc>
              <a:buClrTx/>
              <a:buSzTx/>
              <a:buFontTx/>
              <a:buNone/>
              <a:defRPr sz="2800"/>
            </a:lvl3pPr>
            <a:lvl4pPr marL="0" indent="228600" algn="ctr">
              <a:lnSpc>
                <a:spcPct val="100000"/>
              </a:lnSpc>
              <a:buClrTx/>
              <a:buSzTx/>
              <a:buFontTx/>
              <a:buNone/>
              <a:defRPr sz="2800"/>
            </a:lvl4pPr>
            <a:lvl5pPr marL="0" indent="228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8684485" y="4710997"/>
            <a:ext cx="336762" cy="318344"/>
          </a:xfrm>
          <a:prstGeom prst="rect">
            <a:avLst/>
          </a:prstGeom>
        </p:spPr>
        <p:txBody>
          <a:bodyPr lIns="91398" tIns="91398" rIns="91398" bIns="91398">
            <a:spAutoFit/>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126" name="Title Text"/>
          <p:cNvSpPr txBox="1">
            <a:spLocks noGrp="1"/>
          </p:cNvSpPr>
          <p:nvPr>
            <p:ph type="title"/>
          </p:nvPr>
        </p:nvSpPr>
        <p:spPr>
          <a:xfrm>
            <a:off x="311698" y="2150847"/>
            <a:ext cx="8520602" cy="841803"/>
          </a:xfrm>
          <a:prstGeom prst="rect">
            <a:avLst/>
          </a:prstGeom>
        </p:spPr>
        <p:txBody>
          <a:bodyPr lIns="91398" tIns="91398" rIns="91398" bIns="91398" anchor="ctr"/>
          <a:lstStyle>
            <a:lvl1pPr algn="ctr">
              <a:defRPr sz="3600"/>
            </a:lvl1pPr>
          </a:lstStyle>
          <a:p>
            <a:r>
              <a:t>Title Text</a:t>
            </a:r>
          </a:p>
        </p:txBody>
      </p:sp>
      <p:sp>
        <p:nvSpPr>
          <p:cNvPr id="127" name="Slide Number"/>
          <p:cNvSpPr txBox="1">
            <a:spLocks noGrp="1"/>
          </p:cNvSpPr>
          <p:nvPr>
            <p:ph type="sldNum" sz="quarter" idx="2"/>
          </p:nvPr>
        </p:nvSpPr>
        <p:spPr>
          <a:xfrm>
            <a:off x="8684485" y="4710997"/>
            <a:ext cx="336762" cy="318344"/>
          </a:xfrm>
          <a:prstGeom prst="rect">
            <a:avLst/>
          </a:prstGeom>
        </p:spPr>
        <p:txBody>
          <a:bodyPr lIns="91398" tIns="91398" rIns="91398" bIns="91398">
            <a:spAutoFit/>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IM">
    <p:spTree>
      <p:nvGrpSpPr>
        <p:cNvPr id="1" name=""/>
        <p:cNvGrpSpPr/>
        <p:nvPr/>
      </p:nvGrpSpPr>
      <p:grpSpPr>
        <a:xfrm>
          <a:off x="0" y="0"/>
          <a:ext cx="0" cy="0"/>
          <a:chOff x="0" y="0"/>
          <a:chExt cx="0" cy="0"/>
        </a:xfrm>
      </p:grpSpPr>
      <p:sp>
        <p:nvSpPr>
          <p:cNvPr id="134" name="Slide Number"/>
          <p:cNvSpPr txBox="1">
            <a:spLocks noGrp="1"/>
          </p:cNvSpPr>
          <p:nvPr>
            <p:ph type="sldNum" sz="quarter" idx="2"/>
          </p:nvPr>
        </p:nvSpPr>
        <p:spPr>
          <a:xfrm>
            <a:off x="8684485" y="4710997"/>
            <a:ext cx="336762" cy="318344"/>
          </a:xfrm>
          <a:prstGeom prst="rect">
            <a:avLst/>
          </a:prstGeom>
        </p:spPr>
        <p:txBody>
          <a:bodyPr lIns="91398" tIns="91398" rIns="91398" bIns="91398">
            <a:spAutoFit/>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mp; Subtitle copy 4">
    <p:bg>
      <p:bgPr>
        <a:solidFill>
          <a:srgbClr val="FFE268"/>
        </a:solidFill>
        <a:effectLst/>
      </p:bgPr>
    </p:bg>
    <p:spTree>
      <p:nvGrpSpPr>
        <p:cNvPr id="1" name=""/>
        <p:cNvGrpSpPr/>
        <p:nvPr/>
      </p:nvGrpSpPr>
      <p:grpSpPr>
        <a:xfrm>
          <a:off x="0" y="0"/>
          <a:ext cx="0" cy="0"/>
          <a:chOff x="0" y="0"/>
          <a:chExt cx="0" cy="0"/>
        </a:xfrm>
      </p:grpSpPr>
      <p:sp>
        <p:nvSpPr>
          <p:cNvPr id="141" name="Title Text"/>
          <p:cNvSpPr txBox="1">
            <a:spLocks noGrp="1"/>
          </p:cNvSpPr>
          <p:nvPr>
            <p:ph type="title"/>
          </p:nvPr>
        </p:nvSpPr>
        <p:spPr>
          <a:xfrm>
            <a:off x="666750" y="1700213"/>
            <a:ext cx="7810500" cy="1743002"/>
          </a:xfrm>
          <a:prstGeom prst="rect">
            <a:avLst/>
          </a:prstGeom>
        </p:spPr>
        <p:txBody>
          <a:bodyPr lIns="19050" tIns="19050" rIns="19050" bIns="19050" anchor="ctr"/>
          <a:lstStyle>
            <a:lvl1pPr algn="ctr">
              <a:defRPr sz="3800"/>
            </a:lvl1pPr>
          </a:lstStyle>
          <a:p>
            <a:r>
              <a:t>Title Text</a:t>
            </a:r>
          </a:p>
        </p:txBody>
      </p:sp>
      <p:sp>
        <p:nvSpPr>
          <p:cNvPr id="142" name="Slide Number"/>
          <p:cNvSpPr txBox="1">
            <a:spLocks noGrp="1"/>
          </p:cNvSpPr>
          <p:nvPr>
            <p:ph type="sldNum" sz="quarter" idx="2"/>
          </p:nvPr>
        </p:nvSpPr>
        <p:spPr>
          <a:xfrm>
            <a:off x="4480736" y="4905375"/>
            <a:ext cx="177902" cy="174485"/>
          </a:xfrm>
          <a:prstGeom prst="rect">
            <a:avLst/>
          </a:prstGeom>
        </p:spPr>
        <p:txBody>
          <a:bodyPr lIns="19050" tIns="19050" rIns="19050" bIns="19050" anchor="t">
            <a:spAutoFit/>
          </a:bodyPr>
          <a:lstStyle>
            <a:lvl1pPr algn="ctr">
              <a:defRPr sz="9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Subtitle copy 2 2">
    <p:bg>
      <p:bgPr>
        <a:solidFill>
          <a:srgbClr val="000000"/>
        </a:solidFill>
        <a:effectLst/>
      </p:bgPr>
    </p:bg>
    <p:spTree>
      <p:nvGrpSpPr>
        <p:cNvPr id="1" name=""/>
        <p:cNvGrpSpPr/>
        <p:nvPr/>
      </p:nvGrpSpPr>
      <p:grpSpPr>
        <a:xfrm>
          <a:off x="0" y="0"/>
          <a:ext cx="0" cy="0"/>
          <a:chOff x="0" y="0"/>
          <a:chExt cx="0" cy="0"/>
        </a:xfrm>
      </p:grpSpPr>
      <p:sp>
        <p:nvSpPr>
          <p:cNvPr id="149" name="Title Text"/>
          <p:cNvSpPr txBox="1">
            <a:spLocks noGrp="1"/>
          </p:cNvSpPr>
          <p:nvPr>
            <p:ph type="title"/>
          </p:nvPr>
        </p:nvSpPr>
        <p:spPr>
          <a:xfrm>
            <a:off x="666750" y="1700213"/>
            <a:ext cx="7810500" cy="1743002"/>
          </a:xfrm>
          <a:prstGeom prst="rect">
            <a:avLst/>
          </a:prstGeom>
        </p:spPr>
        <p:txBody>
          <a:bodyPr lIns="19050" tIns="19050" rIns="19050" bIns="19050" anchor="ctr"/>
          <a:lstStyle>
            <a:lvl1pPr algn="ctr">
              <a:defRPr sz="3800">
                <a:solidFill>
                  <a:srgbClr val="EDCB45"/>
                </a:solidFill>
              </a:defRPr>
            </a:lvl1pPr>
          </a:lstStyle>
          <a:p>
            <a:r>
              <a:t>Title Text</a:t>
            </a:r>
          </a:p>
        </p:txBody>
      </p:sp>
      <p:sp>
        <p:nvSpPr>
          <p:cNvPr id="150" name="Slide Number"/>
          <p:cNvSpPr txBox="1">
            <a:spLocks noGrp="1"/>
          </p:cNvSpPr>
          <p:nvPr>
            <p:ph type="sldNum" sz="quarter" idx="2"/>
          </p:nvPr>
        </p:nvSpPr>
        <p:spPr>
          <a:xfrm>
            <a:off x="4480736" y="4905375"/>
            <a:ext cx="177902" cy="174485"/>
          </a:xfrm>
          <a:prstGeom prst="rect">
            <a:avLst/>
          </a:prstGeom>
        </p:spPr>
        <p:txBody>
          <a:bodyPr lIns="19050" tIns="19050" rIns="19050" bIns="19050" anchor="t">
            <a:spAutoFit/>
          </a:bodyPr>
          <a:lstStyle>
            <a:lvl1pPr algn="ctr">
              <a:defRPr sz="9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57" name="Title Text"/>
          <p:cNvSpPr txBox="1">
            <a:spLocks noGrp="1"/>
          </p:cNvSpPr>
          <p:nvPr>
            <p:ph type="title"/>
          </p:nvPr>
        </p:nvSpPr>
        <p:spPr>
          <a:xfrm>
            <a:off x="633412" y="133350"/>
            <a:ext cx="7877100" cy="857400"/>
          </a:xfrm>
          <a:prstGeom prst="rect">
            <a:avLst/>
          </a:prstGeom>
        </p:spPr>
        <p:txBody>
          <a:bodyPr lIns="19050" tIns="19050" rIns="19050" bIns="19050" anchor="ctr"/>
          <a:lstStyle>
            <a:lvl1pPr>
              <a:defRPr sz="3000"/>
            </a:lvl1pPr>
          </a:lstStyle>
          <a:p>
            <a:r>
              <a:t>Title Text</a:t>
            </a:r>
          </a:p>
        </p:txBody>
      </p:sp>
      <p:sp>
        <p:nvSpPr>
          <p:cNvPr id="158" name="Body Level One…"/>
          <p:cNvSpPr txBox="1">
            <a:spLocks noGrp="1"/>
          </p:cNvSpPr>
          <p:nvPr>
            <p:ph type="body" idx="1"/>
          </p:nvPr>
        </p:nvSpPr>
        <p:spPr>
          <a:xfrm>
            <a:off x="633412" y="1181100"/>
            <a:ext cx="7877100" cy="3486300"/>
          </a:xfrm>
          <a:prstGeom prst="rect">
            <a:avLst/>
          </a:prstGeom>
        </p:spPr>
        <p:txBody>
          <a:bodyPr lIns="19050" tIns="19050" rIns="19050" bIns="19050"/>
          <a:lstStyle>
            <a:lvl1pPr marL="0" indent="228600">
              <a:lnSpc>
                <a:spcPct val="100000"/>
              </a:lnSpc>
              <a:buClrTx/>
              <a:buSzTx/>
              <a:buFontTx/>
              <a:buNone/>
              <a:defRPr sz="1500">
                <a:latin typeface="Avenir Roman"/>
                <a:ea typeface="Avenir Roman"/>
                <a:cs typeface="Avenir Roman"/>
                <a:sym typeface="Avenir Roman"/>
              </a:defRPr>
            </a:lvl1pPr>
            <a:lvl2pPr marL="0" indent="228600">
              <a:lnSpc>
                <a:spcPct val="100000"/>
              </a:lnSpc>
              <a:buClrTx/>
              <a:buSzTx/>
              <a:buFontTx/>
              <a:buNone/>
              <a:defRPr sz="1500">
                <a:latin typeface="Avenir Roman"/>
                <a:ea typeface="Avenir Roman"/>
                <a:cs typeface="Avenir Roman"/>
                <a:sym typeface="Avenir Roman"/>
              </a:defRPr>
            </a:lvl2pPr>
            <a:lvl3pPr marL="0" indent="228600">
              <a:lnSpc>
                <a:spcPct val="100000"/>
              </a:lnSpc>
              <a:buClrTx/>
              <a:buSzTx/>
              <a:buFontTx/>
              <a:buNone/>
              <a:defRPr sz="1500">
                <a:latin typeface="Avenir Roman"/>
                <a:ea typeface="Avenir Roman"/>
                <a:cs typeface="Avenir Roman"/>
                <a:sym typeface="Avenir Roman"/>
              </a:defRPr>
            </a:lvl3pPr>
            <a:lvl4pPr marL="0" indent="228600">
              <a:lnSpc>
                <a:spcPct val="100000"/>
              </a:lnSpc>
              <a:buClrTx/>
              <a:buSzTx/>
              <a:buFontTx/>
              <a:buNone/>
              <a:defRPr sz="1500">
                <a:latin typeface="Avenir Roman"/>
                <a:ea typeface="Avenir Roman"/>
                <a:cs typeface="Avenir Roman"/>
                <a:sym typeface="Avenir Roman"/>
              </a:defRPr>
            </a:lvl4pPr>
            <a:lvl5pPr marL="0" indent="228600">
              <a:lnSpc>
                <a:spcPct val="100000"/>
              </a:lnSpc>
              <a:buClrTx/>
              <a:buSzTx/>
              <a:buFontTx/>
              <a:buNone/>
              <a:defRPr sz="1500">
                <a:latin typeface="Avenir Roman"/>
                <a:ea typeface="Avenir Roman"/>
                <a:cs typeface="Avenir Roman"/>
                <a:sym typeface="Avenir Roman"/>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4480736" y="4905375"/>
            <a:ext cx="177902" cy="174485"/>
          </a:xfrm>
          <a:prstGeom prst="rect">
            <a:avLst/>
          </a:prstGeom>
        </p:spPr>
        <p:txBody>
          <a:bodyPr lIns="19050" tIns="19050" rIns="19050" bIns="19050" anchor="t">
            <a:spAutoFit/>
          </a:bodyPr>
          <a:lstStyle>
            <a:lvl1pPr algn="ctr">
              <a:defRPr sz="9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Subtitle copy 1">
    <p:bg>
      <p:bgPr>
        <a:solidFill>
          <a:srgbClr val="579DBB"/>
        </a:solidFill>
        <a:effectLst/>
      </p:bgPr>
    </p:bg>
    <p:spTree>
      <p:nvGrpSpPr>
        <p:cNvPr id="1" name=""/>
        <p:cNvGrpSpPr/>
        <p:nvPr/>
      </p:nvGrpSpPr>
      <p:grpSpPr>
        <a:xfrm>
          <a:off x="0" y="0"/>
          <a:ext cx="0" cy="0"/>
          <a:chOff x="0" y="0"/>
          <a:chExt cx="0" cy="0"/>
        </a:xfrm>
      </p:grpSpPr>
      <p:sp>
        <p:nvSpPr>
          <p:cNvPr id="166" name="Title Text"/>
          <p:cNvSpPr txBox="1">
            <a:spLocks noGrp="1"/>
          </p:cNvSpPr>
          <p:nvPr>
            <p:ph type="title"/>
          </p:nvPr>
        </p:nvSpPr>
        <p:spPr>
          <a:xfrm>
            <a:off x="666750" y="1700213"/>
            <a:ext cx="7810500" cy="1743002"/>
          </a:xfrm>
          <a:prstGeom prst="rect">
            <a:avLst/>
          </a:prstGeom>
        </p:spPr>
        <p:txBody>
          <a:bodyPr lIns="19050" tIns="19050" rIns="19050" bIns="19050" anchor="ctr"/>
          <a:lstStyle>
            <a:lvl1pPr algn="ctr">
              <a:defRPr sz="2600">
                <a:solidFill>
                  <a:srgbClr val="EDCB45"/>
                </a:solidFill>
              </a:defRPr>
            </a:lvl1pPr>
          </a:lstStyle>
          <a:p>
            <a:r>
              <a:t>Title Text</a:t>
            </a:r>
          </a:p>
        </p:txBody>
      </p:sp>
      <p:sp>
        <p:nvSpPr>
          <p:cNvPr id="167" name="Slide Number"/>
          <p:cNvSpPr txBox="1">
            <a:spLocks noGrp="1"/>
          </p:cNvSpPr>
          <p:nvPr>
            <p:ph type="sldNum" sz="quarter" idx="2"/>
          </p:nvPr>
        </p:nvSpPr>
        <p:spPr>
          <a:xfrm>
            <a:off x="4480736" y="4905375"/>
            <a:ext cx="177902" cy="174485"/>
          </a:xfrm>
          <a:prstGeom prst="rect">
            <a:avLst/>
          </a:prstGeom>
        </p:spPr>
        <p:txBody>
          <a:bodyPr lIns="19050" tIns="19050" rIns="19050" bIns="19050" anchor="t">
            <a:spAutoFit/>
          </a:bodyPr>
          <a:lstStyle>
            <a:lvl1pPr algn="ctr">
              <a:defRPr sz="9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1" name="Title Text"/>
          <p:cNvSpPr txBox="1">
            <a:spLocks noGrp="1"/>
          </p:cNvSpPr>
          <p:nvPr>
            <p:ph type="title"/>
          </p:nvPr>
        </p:nvSpPr>
        <p:spPr>
          <a:xfrm>
            <a:off x="311698" y="2150848"/>
            <a:ext cx="8520603" cy="841802"/>
          </a:xfrm>
          <a:prstGeom prst="rect">
            <a:avLst/>
          </a:prstGeom>
        </p:spPr>
        <p:txBody>
          <a:bodyPr anchor="ctr"/>
          <a:lstStyle>
            <a:lvl1pPr algn="ctr">
              <a:defRPr sz="3600"/>
            </a:lvl1pPr>
          </a:lstStyle>
          <a:p>
            <a:r>
              <a:t>Title Text</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mp; Subtitle copy 5">
    <p:bg>
      <p:bgPr>
        <a:solidFill>
          <a:srgbClr val="000000"/>
        </a:solidFill>
        <a:effectLst/>
      </p:bgPr>
    </p:bg>
    <p:spTree>
      <p:nvGrpSpPr>
        <p:cNvPr id="1" name=""/>
        <p:cNvGrpSpPr/>
        <p:nvPr/>
      </p:nvGrpSpPr>
      <p:grpSpPr>
        <a:xfrm>
          <a:off x="0" y="0"/>
          <a:ext cx="0" cy="0"/>
          <a:chOff x="0" y="0"/>
          <a:chExt cx="0" cy="0"/>
        </a:xfrm>
      </p:grpSpPr>
      <p:sp>
        <p:nvSpPr>
          <p:cNvPr id="174" name="Title Text"/>
          <p:cNvSpPr txBox="1">
            <a:spLocks noGrp="1"/>
          </p:cNvSpPr>
          <p:nvPr>
            <p:ph type="title"/>
          </p:nvPr>
        </p:nvSpPr>
        <p:spPr>
          <a:xfrm>
            <a:off x="666750" y="1700213"/>
            <a:ext cx="7810500" cy="1743002"/>
          </a:xfrm>
          <a:prstGeom prst="rect">
            <a:avLst/>
          </a:prstGeom>
        </p:spPr>
        <p:txBody>
          <a:bodyPr lIns="19050" tIns="19050" rIns="19050" bIns="19050" anchor="ctr"/>
          <a:lstStyle>
            <a:lvl1pPr algn="ctr">
              <a:defRPr sz="3800">
                <a:solidFill>
                  <a:srgbClr val="EDCB45"/>
                </a:solidFill>
              </a:defRPr>
            </a:lvl1pPr>
          </a:lstStyle>
          <a:p>
            <a:r>
              <a:t>Title Text</a:t>
            </a:r>
          </a:p>
        </p:txBody>
      </p:sp>
      <p:sp>
        <p:nvSpPr>
          <p:cNvPr id="175" name="Slide Number"/>
          <p:cNvSpPr txBox="1">
            <a:spLocks noGrp="1"/>
          </p:cNvSpPr>
          <p:nvPr>
            <p:ph type="sldNum" sz="quarter" idx="2"/>
          </p:nvPr>
        </p:nvSpPr>
        <p:spPr>
          <a:xfrm>
            <a:off x="4480736" y="4905375"/>
            <a:ext cx="177902" cy="174485"/>
          </a:xfrm>
          <a:prstGeom prst="rect">
            <a:avLst/>
          </a:prstGeom>
        </p:spPr>
        <p:txBody>
          <a:bodyPr lIns="19050" tIns="19050" rIns="19050" bIns="19050" anchor="t">
            <a:spAutoFit/>
          </a:bodyPr>
          <a:lstStyle>
            <a:lvl1pPr algn="ctr">
              <a:defRPr sz="9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82" name="Slide Number"/>
          <p:cNvSpPr txBox="1">
            <a:spLocks noGrp="1"/>
          </p:cNvSpPr>
          <p:nvPr>
            <p:ph type="sldNum" sz="quarter" idx="2"/>
          </p:nvPr>
        </p:nvSpPr>
        <p:spPr>
          <a:xfrm>
            <a:off x="4480736" y="4905375"/>
            <a:ext cx="177902" cy="174485"/>
          </a:xfrm>
          <a:prstGeom prst="rect">
            <a:avLst/>
          </a:prstGeom>
        </p:spPr>
        <p:txBody>
          <a:bodyPr lIns="19050" tIns="19050" rIns="19050" bIns="19050" anchor="t">
            <a:spAutoFit/>
          </a:bodyPr>
          <a:lstStyle>
            <a:lvl1pPr algn="ctr">
              <a:defRPr sz="9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_1">
    <p:spTree>
      <p:nvGrpSpPr>
        <p:cNvPr id="1" name=""/>
        <p:cNvGrpSpPr/>
        <p:nvPr/>
      </p:nvGrpSpPr>
      <p:grpSpPr>
        <a:xfrm>
          <a:off x="0" y="0"/>
          <a:ext cx="0" cy="0"/>
          <a:chOff x="0" y="0"/>
          <a:chExt cx="0" cy="0"/>
        </a:xfrm>
      </p:grpSpPr>
      <p:sp>
        <p:nvSpPr>
          <p:cNvPr id="189" name="Title Text"/>
          <p:cNvSpPr txBox="1">
            <a:spLocks noGrp="1"/>
          </p:cNvSpPr>
          <p:nvPr>
            <p:ph type="title"/>
          </p:nvPr>
        </p:nvSpPr>
        <p:spPr>
          <a:xfrm>
            <a:off x="311708" y="744573"/>
            <a:ext cx="8520601" cy="2052603"/>
          </a:xfrm>
          <a:prstGeom prst="rect">
            <a:avLst/>
          </a:prstGeom>
        </p:spPr>
        <p:txBody>
          <a:bodyPr lIns="91398" tIns="91398" rIns="91398" bIns="91398" anchor="b"/>
          <a:lstStyle>
            <a:lvl1pPr algn="ctr">
              <a:defRPr sz="5200"/>
            </a:lvl1pPr>
          </a:lstStyle>
          <a:p>
            <a:r>
              <a:t>Title Text</a:t>
            </a:r>
          </a:p>
        </p:txBody>
      </p:sp>
      <p:sp>
        <p:nvSpPr>
          <p:cNvPr id="190" name="Body Level One…"/>
          <p:cNvSpPr txBox="1">
            <a:spLocks noGrp="1"/>
          </p:cNvSpPr>
          <p:nvPr>
            <p:ph type="body" sz="quarter" idx="1"/>
          </p:nvPr>
        </p:nvSpPr>
        <p:spPr>
          <a:xfrm>
            <a:off x="311698" y="2834125"/>
            <a:ext cx="8520603" cy="792602"/>
          </a:xfrm>
          <a:prstGeom prst="rect">
            <a:avLst/>
          </a:prstGeom>
        </p:spPr>
        <p:txBody>
          <a:bodyPr lIns="91398" tIns="91398" rIns="91398" bIns="91398"/>
          <a:lstStyle>
            <a:lvl1pPr marL="228600" indent="-114300" algn="ctr">
              <a:lnSpc>
                <a:spcPct val="100000"/>
              </a:lnSpc>
              <a:buClrTx/>
              <a:buSzTx/>
              <a:buFontTx/>
              <a:buNone/>
              <a:defRPr sz="2800"/>
            </a:lvl1pPr>
            <a:lvl2pPr marL="228600" indent="114300" algn="ctr">
              <a:lnSpc>
                <a:spcPct val="100000"/>
              </a:lnSpc>
              <a:buClrTx/>
              <a:buSzTx/>
              <a:buFontTx/>
              <a:buNone/>
              <a:defRPr sz="2800"/>
            </a:lvl2pPr>
            <a:lvl3pPr marL="228600" indent="114300" algn="ctr">
              <a:lnSpc>
                <a:spcPct val="100000"/>
              </a:lnSpc>
              <a:buClrTx/>
              <a:buSzTx/>
              <a:buFontTx/>
              <a:buNone/>
              <a:defRPr sz="2800"/>
            </a:lvl3pPr>
            <a:lvl4pPr marL="228600" indent="114300" algn="ctr">
              <a:lnSpc>
                <a:spcPct val="100000"/>
              </a:lnSpc>
              <a:buClrTx/>
              <a:buSzTx/>
              <a:buFontTx/>
              <a:buNone/>
              <a:defRPr sz="2800"/>
            </a:lvl4pPr>
            <a:lvl5pPr marL="228600" indent="1143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91" name="Slide Number"/>
          <p:cNvSpPr txBox="1">
            <a:spLocks noGrp="1"/>
          </p:cNvSpPr>
          <p:nvPr>
            <p:ph type="sldNum" sz="quarter" idx="2"/>
          </p:nvPr>
        </p:nvSpPr>
        <p:spPr>
          <a:xfrm>
            <a:off x="8684398" y="4673395"/>
            <a:ext cx="336761" cy="318344"/>
          </a:xfrm>
          <a:prstGeom prst="rect">
            <a:avLst/>
          </a:prstGeom>
        </p:spPr>
        <p:txBody>
          <a:bodyPr lIns="91398" tIns="91398" rIns="91398" bIns="91398">
            <a:spAutoFit/>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mp; Subtitle copy 1 2">
    <p:bg>
      <p:bgPr>
        <a:solidFill>
          <a:srgbClr val="579DBB"/>
        </a:solidFill>
        <a:effectLst/>
      </p:bgPr>
    </p:bg>
    <p:spTree>
      <p:nvGrpSpPr>
        <p:cNvPr id="1" name=""/>
        <p:cNvGrpSpPr/>
        <p:nvPr/>
      </p:nvGrpSpPr>
      <p:grpSpPr>
        <a:xfrm>
          <a:off x="0" y="0"/>
          <a:ext cx="0" cy="0"/>
          <a:chOff x="0" y="0"/>
          <a:chExt cx="0" cy="0"/>
        </a:xfrm>
      </p:grpSpPr>
      <p:sp>
        <p:nvSpPr>
          <p:cNvPr id="198" name="Title Text"/>
          <p:cNvSpPr txBox="1">
            <a:spLocks noGrp="1"/>
          </p:cNvSpPr>
          <p:nvPr>
            <p:ph type="title"/>
          </p:nvPr>
        </p:nvSpPr>
        <p:spPr>
          <a:xfrm>
            <a:off x="666750" y="1700213"/>
            <a:ext cx="7810500" cy="1743002"/>
          </a:xfrm>
          <a:prstGeom prst="rect">
            <a:avLst/>
          </a:prstGeom>
        </p:spPr>
        <p:txBody>
          <a:bodyPr lIns="19050" tIns="19050" rIns="19050" bIns="19050" anchor="ctr"/>
          <a:lstStyle>
            <a:lvl1pPr algn="ctr">
              <a:defRPr sz="3800">
                <a:solidFill>
                  <a:srgbClr val="EDCB45"/>
                </a:solidFill>
              </a:defRPr>
            </a:lvl1pPr>
          </a:lstStyle>
          <a:p>
            <a:r>
              <a:t>Title Text</a:t>
            </a:r>
          </a:p>
        </p:txBody>
      </p:sp>
      <p:sp>
        <p:nvSpPr>
          <p:cNvPr id="199" name="Slide Number"/>
          <p:cNvSpPr txBox="1">
            <a:spLocks noGrp="1"/>
          </p:cNvSpPr>
          <p:nvPr>
            <p:ph type="sldNum" sz="quarter" idx="2"/>
          </p:nvPr>
        </p:nvSpPr>
        <p:spPr>
          <a:xfrm>
            <a:off x="4480736" y="4905375"/>
            <a:ext cx="177902" cy="174485"/>
          </a:xfrm>
          <a:prstGeom prst="rect">
            <a:avLst/>
          </a:prstGeom>
        </p:spPr>
        <p:txBody>
          <a:bodyPr lIns="19050" tIns="19050" rIns="19050" bIns="19050" anchor="t">
            <a:spAutoFit/>
          </a:bodyPr>
          <a:lstStyle>
            <a:lvl1pPr algn="ctr">
              <a:defRPr sz="9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_AND_BODY_1">
    <p:spTree>
      <p:nvGrpSpPr>
        <p:cNvPr id="1" name=""/>
        <p:cNvGrpSpPr/>
        <p:nvPr/>
      </p:nvGrpSpPr>
      <p:grpSpPr>
        <a:xfrm>
          <a:off x="0" y="0"/>
          <a:ext cx="0" cy="0"/>
          <a:chOff x="0" y="0"/>
          <a:chExt cx="0" cy="0"/>
        </a:xfrm>
      </p:grpSpPr>
      <p:sp>
        <p:nvSpPr>
          <p:cNvPr id="206" name="Slide Number"/>
          <p:cNvSpPr txBox="1">
            <a:spLocks noGrp="1"/>
          </p:cNvSpPr>
          <p:nvPr>
            <p:ph type="sldNum" sz="quarter" idx="2"/>
          </p:nvPr>
        </p:nvSpPr>
        <p:spPr>
          <a:xfrm>
            <a:off x="4480736" y="4905375"/>
            <a:ext cx="177902" cy="174485"/>
          </a:xfrm>
          <a:prstGeom prst="rect">
            <a:avLst/>
          </a:prstGeom>
        </p:spPr>
        <p:txBody>
          <a:bodyPr lIns="19050" tIns="19050" rIns="19050" bIns="19050" anchor="t">
            <a:spAutoFit/>
          </a:bodyPr>
          <a:lstStyle>
            <a:lvl1pPr algn="ctr">
              <a:defRPr sz="9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Blue Background">
    <p:bg>
      <p:bgPr>
        <a:solidFill>
          <a:srgbClr val="4AA9AC"/>
        </a:solidFill>
        <a:effectLst/>
      </p:bgPr>
    </p:bg>
    <p:spTree>
      <p:nvGrpSpPr>
        <p:cNvPr id="1" name=""/>
        <p:cNvGrpSpPr/>
        <p:nvPr/>
      </p:nvGrpSpPr>
      <p:grpSpPr>
        <a:xfrm>
          <a:off x="0" y="0"/>
          <a:ext cx="0" cy="0"/>
          <a:chOff x="0" y="0"/>
          <a:chExt cx="0" cy="0"/>
        </a:xfrm>
      </p:grpSpPr>
      <p:sp>
        <p:nvSpPr>
          <p:cNvPr id="213" name="Slide Number"/>
          <p:cNvSpPr txBox="1">
            <a:spLocks noGrp="1"/>
          </p:cNvSpPr>
          <p:nvPr>
            <p:ph type="sldNum" sz="quarter" idx="2"/>
          </p:nvPr>
        </p:nvSpPr>
        <p:spPr>
          <a:xfrm>
            <a:off x="7883752" y="4138259"/>
            <a:ext cx="127608" cy="127001"/>
          </a:xfrm>
          <a:prstGeom prst="rect">
            <a:avLst/>
          </a:prstGeom>
        </p:spPr>
        <p:txBody>
          <a:bodyPr lIns="15075" tIns="15075" rIns="15075" bIns="15075" anchor="t">
            <a:spAutoFit/>
          </a:bodyPr>
          <a:lstStyle>
            <a:lvl1pPr algn="ctr">
              <a:defRPr sz="600"/>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amp; Subtitle copy 6">
    <p:bg>
      <p:bgPr>
        <a:solidFill>
          <a:srgbClr val="FFABB4"/>
        </a:solidFill>
        <a:effectLst/>
      </p:bgPr>
    </p:bg>
    <p:spTree>
      <p:nvGrpSpPr>
        <p:cNvPr id="1" name=""/>
        <p:cNvGrpSpPr/>
        <p:nvPr/>
      </p:nvGrpSpPr>
      <p:grpSpPr>
        <a:xfrm>
          <a:off x="0" y="0"/>
          <a:ext cx="0" cy="0"/>
          <a:chOff x="0" y="0"/>
          <a:chExt cx="0" cy="0"/>
        </a:xfrm>
      </p:grpSpPr>
      <p:sp>
        <p:nvSpPr>
          <p:cNvPr id="220" name="Title Text"/>
          <p:cNvSpPr txBox="1">
            <a:spLocks noGrp="1"/>
          </p:cNvSpPr>
          <p:nvPr>
            <p:ph type="title"/>
          </p:nvPr>
        </p:nvSpPr>
        <p:spPr>
          <a:xfrm>
            <a:off x="666750" y="1700213"/>
            <a:ext cx="7810500" cy="1743002"/>
          </a:xfrm>
          <a:prstGeom prst="rect">
            <a:avLst/>
          </a:prstGeom>
        </p:spPr>
        <p:txBody>
          <a:bodyPr lIns="19050" tIns="19050" rIns="19050" bIns="19050" anchor="ctr"/>
          <a:lstStyle>
            <a:lvl1pPr algn="ctr">
              <a:defRPr sz="2600"/>
            </a:lvl1pPr>
          </a:lstStyle>
          <a:p>
            <a:r>
              <a:t>Title Text</a:t>
            </a:r>
          </a:p>
        </p:txBody>
      </p:sp>
      <p:sp>
        <p:nvSpPr>
          <p:cNvPr id="221" name="Slide Number"/>
          <p:cNvSpPr txBox="1">
            <a:spLocks noGrp="1"/>
          </p:cNvSpPr>
          <p:nvPr>
            <p:ph type="sldNum" sz="quarter" idx="2"/>
          </p:nvPr>
        </p:nvSpPr>
        <p:spPr>
          <a:xfrm>
            <a:off x="4480736" y="4905375"/>
            <a:ext cx="177902" cy="174485"/>
          </a:xfrm>
          <a:prstGeom prst="rect">
            <a:avLst/>
          </a:prstGeom>
        </p:spPr>
        <p:txBody>
          <a:bodyPr lIns="19050" tIns="19050" rIns="19050" bIns="19050" anchor="t">
            <a:spAutoFit/>
          </a:bodyPr>
          <a:lstStyle>
            <a:lvl1pPr algn="ctr">
              <a:defRPr sz="9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Blank 2">
    <p:spTree>
      <p:nvGrpSpPr>
        <p:cNvPr id="1" name=""/>
        <p:cNvGrpSpPr/>
        <p:nvPr/>
      </p:nvGrpSpPr>
      <p:grpSpPr>
        <a:xfrm>
          <a:off x="0" y="0"/>
          <a:ext cx="0" cy="0"/>
          <a:chOff x="0" y="0"/>
          <a:chExt cx="0" cy="0"/>
        </a:xfrm>
      </p:grpSpPr>
      <p:pic>
        <p:nvPicPr>
          <p:cNvPr id="228" name="Google Shape;101;p29" descr="Google Shape;101;p29"/>
          <p:cNvPicPr>
            <a:picLocks noChangeAspect="1"/>
          </p:cNvPicPr>
          <p:nvPr/>
        </p:nvPicPr>
        <p:blipFill>
          <a:blip r:embed="rId2"/>
          <a:stretch>
            <a:fillRect/>
          </a:stretch>
        </p:blipFill>
        <p:spPr>
          <a:xfrm>
            <a:off x="69774" y="4769310"/>
            <a:ext cx="570840" cy="284001"/>
          </a:xfrm>
          <a:prstGeom prst="rect">
            <a:avLst/>
          </a:prstGeom>
          <a:ln w="12700">
            <a:miter lim="400000"/>
          </a:ln>
        </p:spPr>
      </p:pic>
      <p:sp>
        <p:nvSpPr>
          <p:cNvPr id="229" name="Slide Number"/>
          <p:cNvSpPr txBox="1">
            <a:spLocks noGrp="1"/>
          </p:cNvSpPr>
          <p:nvPr>
            <p:ph type="sldNum" sz="quarter" idx="2"/>
          </p:nvPr>
        </p:nvSpPr>
        <p:spPr>
          <a:xfrm>
            <a:off x="4480736" y="4905375"/>
            <a:ext cx="177902" cy="174485"/>
          </a:xfrm>
          <a:prstGeom prst="rect">
            <a:avLst/>
          </a:prstGeom>
        </p:spPr>
        <p:txBody>
          <a:bodyPr lIns="19050" tIns="19050" rIns="19050" bIns="19050" anchor="t">
            <a:spAutoFit/>
          </a:bodyPr>
          <a:lstStyle>
            <a:lvl1pPr algn="ctr">
              <a:defRPr sz="900">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TITLE_AND_BODY 2">
    <p:spTree>
      <p:nvGrpSpPr>
        <p:cNvPr id="1" name=""/>
        <p:cNvGrpSpPr/>
        <p:nvPr/>
      </p:nvGrpSpPr>
      <p:grpSpPr>
        <a:xfrm>
          <a:off x="0" y="0"/>
          <a:ext cx="0" cy="0"/>
          <a:chOff x="0" y="0"/>
          <a:chExt cx="0" cy="0"/>
        </a:xfrm>
      </p:grpSpPr>
      <p:sp>
        <p:nvSpPr>
          <p:cNvPr id="236" name="Title Text"/>
          <p:cNvSpPr txBox="1">
            <a:spLocks noGrp="1"/>
          </p:cNvSpPr>
          <p:nvPr>
            <p:ph type="title"/>
          </p:nvPr>
        </p:nvSpPr>
        <p:spPr>
          <a:xfrm>
            <a:off x="311698" y="445025"/>
            <a:ext cx="8520602" cy="572702"/>
          </a:xfrm>
          <a:prstGeom prst="rect">
            <a:avLst/>
          </a:prstGeom>
        </p:spPr>
        <p:txBody>
          <a:bodyPr lIns="91398" tIns="91398" rIns="91398" bIns="91398"/>
          <a:lstStyle/>
          <a:p>
            <a:r>
              <a:t>Title Text</a:t>
            </a:r>
          </a:p>
        </p:txBody>
      </p:sp>
      <p:sp>
        <p:nvSpPr>
          <p:cNvPr id="237" name="Body Level One…"/>
          <p:cNvSpPr txBox="1">
            <a:spLocks noGrp="1"/>
          </p:cNvSpPr>
          <p:nvPr>
            <p:ph type="body" idx="1"/>
          </p:nvPr>
        </p:nvSpPr>
        <p:spPr>
          <a:xfrm>
            <a:off x="311698" y="1152475"/>
            <a:ext cx="8520602" cy="3416400"/>
          </a:xfrm>
          <a:prstGeom prst="rect">
            <a:avLst/>
          </a:prstGeom>
        </p:spPr>
        <p:txBody>
          <a:bodyPr lIns="91398" tIns="91398" rIns="91398" bIns="91398"/>
          <a:lstStyle>
            <a:lvl2pPr marL="914400" indent="-342900"/>
            <a:lvl3pPr marL="1371600" indent="-342900"/>
            <a:lvl4pPr marL="1828800" indent="-342900"/>
            <a:lvl5pPr marL="2286000" indent="-342900"/>
          </a:lstStyle>
          <a:p>
            <a:r>
              <a:t>Body Level One</a:t>
            </a:r>
          </a:p>
          <a:p>
            <a:pPr lvl="1"/>
            <a:r>
              <a:t>Body Level Two</a:t>
            </a:r>
          </a:p>
          <a:p>
            <a:pPr lvl="2"/>
            <a:r>
              <a:t>Body Level Three</a:t>
            </a:r>
          </a:p>
          <a:p>
            <a:pPr lvl="3"/>
            <a:r>
              <a:t>Body Level Four</a:t>
            </a:r>
          </a:p>
          <a:p>
            <a:pPr lvl="4"/>
            <a:r>
              <a:t>Body Level Five</a:t>
            </a:r>
          </a:p>
        </p:txBody>
      </p:sp>
      <p:sp>
        <p:nvSpPr>
          <p:cNvPr id="238" name="Slide Number"/>
          <p:cNvSpPr txBox="1">
            <a:spLocks noGrp="1"/>
          </p:cNvSpPr>
          <p:nvPr>
            <p:ph type="sldNum" sz="quarter" idx="2"/>
          </p:nvPr>
        </p:nvSpPr>
        <p:spPr>
          <a:xfrm>
            <a:off x="8684485" y="4710997"/>
            <a:ext cx="336762" cy="318344"/>
          </a:xfrm>
          <a:prstGeom prst="rect">
            <a:avLst/>
          </a:prstGeom>
        </p:spPr>
        <p:txBody>
          <a:bodyPr lIns="91398" tIns="91398" rIns="91398" bIns="91398">
            <a:spAutoFit/>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245" name="Title Text"/>
          <p:cNvSpPr txBox="1">
            <a:spLocks noGrp="1"/>
          </p:cNvSpPr>
          <p:nvPr>
            <p:ph type="title"/>
          </p:nvPr>
        </p:nvSpPr>
        <p:spPr>
          <a:xfrm>
            <a:off x="311698" y="445025"/>
            <a:ext cx="8520602" cy="572702"/>
          </a:xfrm>
          <a:prstGeom prst="rect">
            <a:avLst/>
          </a:prstGeom>
        </p:spPr>
        <p:txBody>
          <a:bodyPr lIns="91398" tIns="91398" rIns="91398" bIns="91398"/>
          <a:lstStyle/>
          <a:p>
            <a:r>
              <a:t>Title Text</a:t>
            </a:r>
          </a:p>
        </p:txBody>
      </p:sp>
      <p:sp>
        <p:nvSpPr>
          <p:cNvPr id="246" name="Body Level One…"/>
          <p:cNvSpPr txBox="1">
            <a:spLocks noGrp="1"/>
          </p:cNvSpPr>
          <p:nvPr>
            <p:ph type="body" sz="half" idx="1"/>
          </p:nvPr>
        </p:nvSpPr>
        <p:spPr>
          <a:xfrm>
            <a:off x="311698" y="1152475"/>
            <a:ext cx="3999902" cy="3416400"/>
          </a:xfrm>
          <a:prstGeom prst="rect">
            <a:avLst/>
          </a:prstGeom>
        </p:spPr>
        <p:txBody>
          <a:bodyPr lIns="91398" tIns="91398" rIns="91398" bIns="91398"/>
          <a:lstStyle>
            <a:lvl1pPr indent="-317500">
              <a:buSzPts val="1400"/>
              <a:defRPr sz="1400"/>
            </a:lvl1pPr>
            <a:lvl2pPr marL="914400" indent="-317500">
              <a:buSzPts val="1400"/>
              <a:defRPr sz="1400"/>
            </a:lvl2pPr>
            <a:lvl3pPr marL="1371600" indent="-317500">
              <a:buSzPts val="1400"/>
              <a:defRPr sz="1400"/>
            </a:lvl3pPr>
            <a:lvl4pPr marL="1828800" indent="-317500">
              <a:buSzPts val="1400"/>
              <a:defRPr sz="1400"/>
            </a:lvl4pPr>
            <a:lvl5pPr marL="2286000" indent="-3175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247" name="Google Shape;110;p31"/>
          <p:cNvSpPr txBox="1">
            <a:spLocks noGrp="1"/>
          </p:cNvSpPr>
          <p:nvPr>
            <p:ph type="body" sz="half" idx="21"/>
          </p:nvPr>
        </p:nvSpPr>
        <p:spPr>
          <a:xfrm>
            <a:off x="4832398" y="1152475"/>
            <a:ext cx="3999901" cy="3416400"/>
          </a:xfrm>
          <a:prstGeom prst="rect">
            <a:avLst/>
          </a:prstGeom>
        </p:spPr>
        <p:txBody>
          <a:bodyPr lIns="91398" tIns="91398" rIns="91398" bIns="91398"/>
          <a:lstStyle/>
          <a:p>
            <a:endParaRPr/>
          </a:p>
        </p:txBody>
      </p:sp>
      <p:sp>
        <p:nvSpPr>
          <p:cNvPr id="248" name="Slide Number"/>
          <p:cNvSpPr txBox="1">
            <a:spLocks noGrp="1"/>
          </p:cNvSpPr>
          <p:nvPr>
            <p:ph type="sldNum" sz="quarter" idx="2"/>
          </p:nvPr>
        </p:nvSpPr>
        <p:spPr>
          <a:xfrm>
            <a:off x="8684485" y="4710997"/>
            <a:ext cx="336762" cy="318344"/>
          </a:xfrm>
          <a:prstGeom prst="rect">
            <a:avLst/>
          </a:prstGeom>
        </p:spPr>
        <p:txBody>
          <a:bodyPr lIns="91398" tIns="91398" rIns="91398" bIns="91398">
            <a:spAutoFit/>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255" name="Title Text"/>
          <p:cNvSpPr txBox="1">
            <a:spLocks noGrp="1"/>
          </p:cNvSpPr>
          <p:nvPr>
            <p:ph type="title"/>
          </p:nvPr>
        </p:nvSpPr>
        <p:spPr>
          <a:xfrm>
            <a:off x="311698" y="445025"/>
            <a:ext cx="8520602" cy="572702"/>
          </a:xfrm>
          <a:prstGeom prst="rect">
            <a:avLst/>
          </a:prstGeom>
        </p:spPr>
        <p:txBody>
          <a:bodyPr lIns="91398" tIns="91398" rIns="91398" bIns="91398"/>
          <a:lstStyle/>
          <a:p>
            <a:r>
              <a:t>Title Text</a:t>
            </a:r>
          </a:p>
        </p:txBody>
      </p:sp>
      <p:sp>
        <p:nvSpPr>
          <p:cNvPr id="256" name="Slide Number"/>
          <p:cNvSpPr txBox="1">
            <a:spLocks noGrp="1"/>
          </p:cNvSpPr>
          <p:nvPr>
            <p:ph type="sldNum" sz="quarter" idx="2"/>
          </p:nvPr>
        </p:nvSpPr>
        <p:spPr>
          <a:xfrm>
            <a:off x="8684485" y="4710997"/>
            <a:ext cx="336762" cy="318344"/>
          </a:xfrm>
          <a:prstGeom prst="rect">
            <a:avLst/>
          </a:prstGeom>
        </p:spPr>
        <p:txBody>
          <a:bodyPr lIns="91398" tIns="91398" rIns="91398" bIns="91398">
            <a:spAutoFit/>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263" name="Title Text"/>
          <p:cNvSpPr txBox="1">
            <a:spLocks noGrp="1"/>
          </p:cNvSpPr>
          <p:nvPr>
            <p:ph type="title"/>
          </p:nvPr>
        </p:nvSpPr>
        <p:spPr>
          <a:xfrm>
            <a:off x="490250" y="450148"/>
            <a:ext cx="6367801" cy="4090802"/>
          </a:xfrm>
          <a:prstGeom prst="rect">
            <a:avLst/>
          </a:prstGeom>
        </p:spPr>
        <p:txBody>
          <a:bodyPr lIns="91398" tIns="91398" rIns="91398" bIns="91398" anchor="ctr"/>
          <a:lstStyle>
            <a:lvl1pPr>
              <a:defRPr sz="4800"/>
            </a:lvl1pPr>
          </a:lstStyle>
          <a:p>
            <a:r>
              <a:t>Title Text</a:t>
            </a:r>
          </a:p>
        </p:txBody>
      </p:sp>
      <p:sp>
        <p:nvSpPr>
          <p:cNvPr id="264" name="Slide Number"/>
          <p:cNvSpPr txBox="1">
            <a:spLocks noGrp="1"/>
          </p:cNvSpPr>
          <p:nvPr>
            <p:ph type="sldNum" sz="quarter" idx="2"/>
          </p:nvPr>
        </p:nvSpPr>
        <p:spPr>
          <a:xfrm>
            <a:off x="8684485" y="4710997"/>
            <a:ext cx="336762" cy="318344"/>
          </a:xfrm>
          <a:prstGeom prst="rect">
            <a:avLst/>
          </a:prstGeom>
        </p:spPr>
        <p:txBody>
          <a:bodyPr lIns="91398" tIns="91398" rIns="91398" bIns="91398">
            <a:spAutoFit/>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271" name="Google Shape;119;p34"/>
          <p:cNvSpPr/>
          <p:nvPr/>
        </p:nvSpPr>
        <p:spPr>
          <a:xfrm>
            <a:off x="4572000" y="-126"/>
            <a:ext cx="4572000" cy="5143503"/>
          </a:xfrm>
          <a:prstGeom prst="rect">
            <a:avLst/>
          </a:prstGeom>
          <a:solidFill>
            <a:srgbClr val="EEEEEE"/>
          </a:solidFill>
          <a:ln w="12700">
            <a:miter lim="400000"/>
          </a:ln>
        </p:spPr>
        <p:txBody>
          <a:bodyPr lIns="0" tIns="0" rIns="0" bIns="0" anchor="ctr"/>
          <a:lstStyle/>
          <a:p>
            <a:endParaRPr/>
          </a:p>
        </p:txBody>
      </p:sp>
      <p:sp>
        <p:nvSpPr>
          <p:cNvPr id="272" name="Title Text"/>
          <p:cNvSpPr txBox="1">
            <a:spLocks noGrp="1"/>
          </p:cNvSpPr>
          <p:nvPr>
            <p:ph type="title"/>
          </p:nvPr>
        </p:nvSpPr>
        <p:spPr>
          <a:xfrm>
            <a:off x="265500" y="1233175"/>
            <a:ext cx="4045200" cy="1482302"/>
          </a:xfrm>
          <a:prstGeom prst="rect">
            <a:avLst/>
          </a:prstGeom>
        </p:spPr>
        <p:txBody>
          <a:bodyPr lIns="91398" tIns="91398" rIns="91398" bIns="91398" anchor="b"/>
          <a:lstStyle>
            <a:lvl1pPr algn="ctr">
              <a:defRPr sz="4200"/>
            </a:lvl1pPr>
          </a:lstStyle>
          <a:p>
            <a:r>
              <a:t>Title Text</a:t>
            </a:r>
          </a:p>
        </p:txBody>
      </p:sp>
      <p:sp>
        <p:nvSpPr>
          <p:cNvPr id="273" name="Body Level One…"/>
          <p:cNvSpPr txBox="1">
            <a:spLocks noGrp="1"/>
          </p:cNvSpPr>
          <p:nvPr>
            <p:ph type="body" sz="quarter" idx="1"/>
          </p:nvPr>
        </p:nvSpPr>
        <p:spPr>
          <a:xfrm>
            <a:off x="265500" y="2803075"/>
            <a:ext cx="4045200" cy="1235101"/>
          </a:xfrm>
          <a:prstGeom prst="rect">
            <a:avLst/>
          </a:prstGeom>
        </p:spPr>
        <p:txBody>
          <a:bodyPr lIns="91398" tIns="91398" rIns="91398" bIns="91398"/>
          <a:lstStyle>
            <a:lvl1pPr marL="0" indent="228600" algn="ctr">
              <a:lnSpc>
                <a:spcPct val="100000"/>
              </a:lnSpc>
              <a:buClrTx/>
              <a:buSzTx/>
              <a:buFontTx/>
              <a:buNone/>
              <a:defRPr sz="2100"/>
            </a:lvl1pPr>
            <a:lvl2pPr marL="0" indent="228600" algn="ctr">
              <a:lnSpc>
                <a:spcPct val="100000"/>
              </a:lnSpc>
              <a:buClrTx/>
              <a:buSzTx/>
              <a:buFontTx/>
              <a:buNone/>
              <a:defRPr sz="2100"/>
            </a:lvl2pPr>
            <a:lvl3pPr marL="0" indent="228600" algn="ctr">
              <a:lnSpc>
                <a:spcPct val="100000"/>
              </a:lnSpc>
              <a:buClrTx/>
              <a:buSzTx/>
              <a:buFontTx/>
              <a:buNone/>
              <a:defRPr sz="2100"/>
            </a:lvl3pPr>
            <a:lvl4pPr marL="0" indent="228600" algn="ctr">
              <a:lnSpc>
                <a:spcPct val="100000"/>
              </a:lnSpc>
              <a:buClrTx/>
              <a:buSzTx/>
              <a:buFontTx/>
              <a:buNone/>
              <a:defRPr sz="2100"/>
            </a:lvl4pPr>
            <a:lvl5pPr marL="0" indent="228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274" name="Google Shape;122;p34"/>
          <p:cNvSpPr txBox="1">
            <a:spLocks noGrp="1"/>
          </p:cNvSpPr>
          <p:nvPr>
            <p:ph type="body" sz="half" idx="21"/>
          </p:nvPr>
        </p:nvSpPr>
        <p:spPr>
          <a:xfrm>
            <a:off x="4939500" y="724074"/>
            <a:ext cx="3837000" cy="3695101"/>
          </a:xfrm>
          <a:prstGeom prst="rect">
            <a:avLst/>
          </a:prstGeom>
        </p:spPr>
        <p:txBody>
          <a:bodyPr lIns="91398" tIns="91398" rIns="91398" bIns="91398" anchor="ctr"/>
          <a:lstStyle/>
          <a:p>
            <a:endParaRPr/>
          </a:p>
        </p:txBody>
      </p:sp>
      <p:pic>
        <p:nvPicPr>
          <p:cNvPr id="275" name="Google Shape;123;p34" descr="Google Shape;123;p34"/>
          <p:cNvPicPr>
            <a:picLocks noChangeAspect="1"/>
          </p:cNvPicPr>
          <p:nvPr/>
        </p:nvPicPr>
        <p:blipFill>
          <a:blip r:embed="rId2"/>
          <a:stretch>
            <a:fillRect/>
          </a:stretch>
        </p:blipFill>
        <p:spPr>
          <a:xfrm>
            <a:off x="105750" y="4716212"/>
            <a:ext cx="575251" cy="287628"/>
          </a:xfrm>
          <a:prstGeom prst="rect">
            <a:avLst/>
          </a:prstGeom>
          <a:ln w="12700">
            <a:miter lim="400000"/>
          </a:ln>
        </p:spPr>
      </p:pic>
      <p:sp>
        <p:nvSpPr>
          <p:cNvPr id="276" name="Slide Number"/>
          <p:cNvSpPr txBox="1">
            <a:spLocks noGrp="1"/>
          </p:cNvSpPr>
          <p:nvPr>
            <p:ph type="sldNum" sz="quarter" idx="2"/>
          </p:nvPr>
        </p:nvSpPr>
        <p:spPr>
          <a:xfrm>
            <a:off x="8684485" y="4710997"/>
            <a:ext cx="336762" cy="318344"/>
          </a:xfrm>
          <a:prstGeom prst="rect">
            <a:avLst/>
          </a:prstGeom>
        </p:spPr>
        <p:txBody>
          <a:bodyPr lIns="91398" tIns="91398" rIns="91398" bIns="91398">
            <a:spAutoFit/>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283" name="Body Level One…"/>
          <p:cNvSpPr txBox="1">
            <a:spLocks noGrp="1"/>
          </p:cNvSpPr>
          <p:nvPr>
            <p:ph type="body" sz="quarter" idx="1"/>
          </p:nvPr>
        </p:nvSpPr>
        <p:spPr>
          <a:xfrm>
            <a:off x="311698" y="4230575"/>
            <a:ext cx="5998803" cy="605102"/>
          </a:xfrm>
          <a:prstGeom prst="rect">
            <a:avLst/>
          </a:prstGeom>
        </p:spPr>
        <p:txBody>
          <a:bodyPr lIns="91398" tIns="91398" rIns="91398" bIns="91398" anchor="ctr"/>
          <a:lstStyle>
            <a:lvl1pPr marL="0" indent="228600">
              <a:lnSpc>
                <a:spcPct val="100000"/>
              </a:lnSpc>
              <a:buClrTx/>
              <a:buSzTx/>
              <a:buFontTx/>
              <a:buNone/>
            </a:lvl1pPr>
            <a:lvl2pPr marL="914400" indent="-342900">
              <a:lnSpc>
                <a:spcPct val="100000"/>
              </a:lnSpc>
              <a:buClrTx/>
              <a:buFontTx/>
            </a:lvl2pPr>
            <a:lvl3pPr marL="1371600" indent="-342900">
              <a:lnSpc>
                <a:spcPct val="100000"/>
              </a:lnSpc>
              <a:buClrTx/>
              <a:buFontTx/>
            </a:lvl3pPr>
            <a:lvl4pPr marL="1828800" indent="-342900">
              <a:lnSpc>
                <a:spcPct val="100000"/>
              </a:lnSpc>
              <a:buClrTx/>
              <a:buFontTx/>
            </a:lvl4pPr>
            <a:lvl5pPr marL="2286000" indent="-342900">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284" name="Slide Number"/>
          <p:cNvSpPr txBox="1">
            <a:spLocks noGrp="1"/>
          </p:cNvSpPr>
          <p:nvPr>
            <p:ph type="sldNum" sz="quarter" idx="2"/>
          </p:nvPr>
        </p:nvSpPr>
        <p:spPr>
          <a:xfrm>
            <a:off x="8684485" y="4710997"/>
            <a:ext cx="336762" cy="318344"/>
          </a:xfrm>
          <a:prstGeom prst="rect">
            <a:avLst/>
          </a:prstGeom>
        </p:spPr>
        <p:txBody>
          <a:bodyPr lIns="91398" tIns="91398" rIns="91398" bIns="91398">
            <a:spAutoFit/>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291" name="xx%"/>
          <p:cNvSpPr txBox="1">
            <a:spLocks noGrp="1"/>
          </p:cNvSpPr>
          <p:nvPr>
            <p:ph type="title" hasCustomPrompt="1"/>
          </p:nvPr>
        </p:nvSpPr>
        <p:spPr>
          <a:xfrm>
            <a:off x="311698" y="1106125"/>
            <a:ext cx="8520602" cy="1963500"/>
          </a:xfrm>
          <a:prstGeom prst="rect">
            <a:avLst/>
          </a:prstGeom>
        </p:spPr>
        <p:txBody>
          <a:bodyPr lIns="91398" tIns="91398" rIns="91398" bIns="91398" anchor="b"/>
          <a:lstStyle>
            <a:lvl1pPr algn="ctr">
              <a:defRPr sz="12000"/>
            </a:lvl1pPr>
          </a:lstStyle>
          <a:p>
            <a:r>
              <a:t>xx%</a:t>
            </a:r>
          </a:p>
        </p:txBody>
      </p:sp>
      <p:sp>
        <p:nvSpPr>
          <p:cNvPr id="292" name="Body Level One…"/>
          <p:cNvSpPr txBox="1">
            <a:spLocks noGrp="1"/>
          </p:cNvSpPr>
          <p:nvPr>
            <p:ph type="body" sz="half" idx="1"/>
          </p:nvPr>
        </p:nvSpPr>
        <p:spPr>
          <a:xfrm>
            <a:off x="311698" y="3152225"/>
            <a:ext cx="8520602" cy="1300800"/>
          </a:xfrm>
          <a:prstGeom prst="rect">
            <a:avLst/>
          </a:prstGeom>
        </p:spPr>
        <p:txBody>
          <a:bodyPr lIns="91398" tIns="91398" rIns="91398" bIns="91398"/>
          <a:lstStyle>
            <a:lvl1pPr algn="ctr"/>
            <a:lvl2pPr marL="914400" indent="-342900" algn="ctr"/>
            <a:lvl3pPr marL="1371600" indent="-342900" algn="ctr"/>
            <a:lvl4pPr marL="1828800" indent="-342900" algn="ctr"/>
            <a:lvl5pPr marL="2286000" indent="-342900" algn="ctr"/>
          </a:lstStyle>
          <a:p>
            <a:r>
              <a:t>Body Level One</a:t>
            </a:r>
          </a:p>
          <a:p>
            <a:pPr lvl="1"/>
            <a:r>
              <a:t>Body Level Two</a:t>
            </a:r>
          </a:p>
          <a:p>
            <a:pPr lvl="2"/>
            <a:r>
              <a:t>Body Level Three</a:t>
            </a:r>
          </a:p>
          <a:p>
            <a:pPr lvl="3"/>
            <a:r>
              <a:t>Body Level Four</a:t>
            </a:r>
          </a:p>
          <a:p>
            <a:pPr lvl="4"/>
            <a:r>
              <a:t>Body Level Five</a:t>
            </a:r>
          </a:p>
        </p:txBody>
      </p:sp>
      <p:sp>
        <p:nvSpPr>
          <p:cNvPr id="293" name="Slide Number"/>
          <p:cNvSpPr txBox="1">
            <a:spLocks noGrp="1"/>
          </p:cNvSpPr>
          <p:nvPr>
            <p:ph type="sldNum" sz="quarter" idx="2"/>
          </p:nvPr>
        </p:nvSpPr>
        <p:spPr>
          <a:xfrm>
            <a:off x="8684485" y="4710997"/>
            <a:ext cx="336762" cy="318344"/>
          </a:xfrm>
          <a:prstGeom prst="rect">
            <a:avLst/>
          </a:prstGeom>
        </p:spPr>
        <p:txBody>
          <a:bodyPr lIns="91398" tIns="91398" rIns="91398" bIns="91398">
            <a:spAutoFit/>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00" name="Slide Number"/>
          <p:cNvSpPr txBox="1">
            <a:spLocks noGrp="1"/>
          </p:cNvSpPr>
          <p:nvPr>
            <p:ph type="sldNum" sz="quarter" idx="2"/>
          </p:nvPr>
        </p:nvSpPr>
        <p:spPr>
          <a:xfrm>
            <a:off x="8684485" y="4710997"/>
            <a:ext cx="336762" cy="318344"/>
          </a:xfrm>
          <a:prstGeom prst="rect">
            <a:avLst/>
          </a:prstGeom>
        </p:spPr>
        <p:txBody>
          <a:bodyPr lIns="91398" tIns="91398" rIns="91398" bIns="91398">
            <a:spAutoFit/>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11698" y="1152475"/>
            <a:ext cx="3999903"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40" name="Google Shape;24;p5"/>
          <p:cNvSpPr txBox="1">
            <a:spLocks noGrp="1"/>
          </p:cNvSpPr>
          <p:nvPr>
            <p:ph type="body" sz="half" idx="21"/>
          </p:nvPr>
        </p:nvSpPr>
        <p:spPr>
          <a:xfrm>
            <a:off x="4832398" y="1152475"/>
            <a:ext cx="3999903" cy="3416400"/>
          </a:xfrm>
          <a:prstGeom prst="rect">
            <a:avLst/>
          </a:prstGeom>
        </p:spPr>
        <p:txBody>
          <a:bodyPr/>
          <a:lstStyle/>
          <a:p>
            <a:endParaRP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6" name="Title Text"/>
          <p:cNvSpPr txBox="1">
            <a:spLocks noGrp="1"/>
          </p:cNvSpPr>
          <p:nvPr>
            <p:ph type="title"/>
          </p:nvPr>
        </p:nvSpPr>
        <p:spPr>
          <a:xfrm>
            <a:off x="311698" y="555600"/>
            <a:ext cx="2808003" cy="755700"/>
          </a:xfrm>
          <a:prstGeom prst="rect">
            <a:avLst/>
          </a:prstGeom>
        </p:spPr>
        <p:txBody>
          <a:bodyPr anchor="b"/>
          <a:lstStyle>
            <a:lvl1pPr>
              <a:defRPr sz="2400"/>
            </a:lvl1pPr>
          </a:lstStyle>
          <a:p>
            <a:r>
              <a:t>Title Text</a:t>
            </a:r>
          </a:p>
        </p:txBody>
      </p:sp>
      <p:sp>
        <p:nvSpPr>
          <p:cNvPr id="57" name="Body Level One…"/>
          <p:cNvSpPr txBox="1">
            <a:spLocks noGrp="1"/>
          </p:cNvSpPr>
          <p:nvPr>
            <p:ph type="body" sz="quarter" idx="1"/>
          </p:nvPr>
        </p:nvSpPr>
        <p:spPr>
          <a:xfrm>
            <a:off x="311698" y="1389598"/>
            <a:ext cx="2808003" cy="3179403"/>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5" name="Title Text"/>
          <p:cNvSpPr txBox="1">
            <a:spLocks noGrp="1"/>
          </p:cNvSpPr>
          <p:nvPr>
            <p:ph type="title"/>
          </p:nvPr>
        </p:nvSpPr>
        <p:spPr>
          <a:xfrm>
            <a:off x="490250" y="450148"/>
            <a:ext cx="6367801" cy="4090803"/>
          </a:xfrm>
          <a:prstGeom prst="rect">
            <a:avLst/>
          </a:prstGeom>
        </p:spPr>
        <p:txBody>
          <a:bodyPr anchor="ctr"/>
          <a:lstStyle>
            <a:lvl1pPr>
              <a:defRPr sz="4800"/>
            </a:lvl1pPr>
          </a:lstStyle>
          <a:p>
            <a:r>
              <a:t>Title Text</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3" name="Google Shape;37;p9"/>
          <p:cNvSpPr/>
          <p:nvPr/>
        </p:nvSpPr>
        <p:spPr>
          <a:xfrm>
            <a:off x="4572000" y="-126"/>
            <a:ext cx="4572000" cy="5143503"/>
          </a:xfrm>
          <a:prstGeom prst="rect">
            <a:avLst/>
          </a:prstGeom>
          <a:solidFill>
            <a:srgbClr val="EEEEEE"/>
          </a:solidFill>
          <a:ln w="12700">
            <a:miter lim="400000"/>
          </a:ln>
        </p:spPr>
        <p:txBody>
          <a:bodyPr lIns="0" tIns="0" rIns="0" bIns="0" anchor="ctr"/>
          <a:lstStyle/>
          <a:p>
            <a:endParaRPr/>
          </a:p>
        </p:txBody>
      </p:sp>
      <p:sp>
        <p:nvSpPr>
          <p:cNvPr id="74" name="Title Text"/>
          <p:cNvSpPr txBox="1">
            <a:spLocks noGrp="1"/>
          </p:cNvSpPr>
          <p:nvPr>
            <p:ph type="title"/>
          </p:nvPr>
        </p:nvSpPr>
        <p:spPr>
          <a:xfrm>
            <a:off x="265500" y="1233175"/>
            <a:ext cx="4045200" cy="1482302"/>
          </a:xfrm>
          <a:prstGeom prst="rect">
            <a:avLst/>
          </a:prstGeom>
        </p:spPr>
        <p:txBody>
          <a:bodyPr anchor="b"/>
          <a:lstStyle>
            <a:lvl1pPr algn="ctr">
              <a:defRPr sz="4200"/>
            </a:lvl1pPr>
          </a:lstStyle>
          <a:p>
            <a:r>
              <a:t>Title Text</a:t>
            </a:r>
          </a:p>
        </p:txBody>
      </p:sp>
      <p:sp>
        <p:nvSpPr>
          <p:cNvPr id="75" name="Body Level One…"/>
          <p:cNvSpPr txBox="1">
            <a:spLocks noGrp="1"/>
          </p:cNvSpPr>
          <p:nvPr>
            <p:ph type="body" sz="quarter" idx="1"/>
          </p:nvPr>
        </p:nvSpPr>
        <p:spPr>
          <a:xfrm>
            <a:off x="265500" y="2803075"/>
            <a:ext cx="4045200" cy="1235101"/>
          </a:xfrm>
          <a:prstGeom prst="rect">
            <a:avLst/>
          </a:prstGeom>
        </p:spPr>
        <p:txBody>
          <a:bodyPr/>
          <a:lstStyle>
            <a:lvl1pPr marL="228600" indent="-114300" algn="ctr">
              <a:lnSpc>
                <a:spcPct val="100000"/>
              </a:lnSpc>
              <a:buClrTx/>
              <a:buSzTx/>
              <a:buFontTx/>
              <a:buNone/>
              <a:defRPr sz="2100"/>
            </a:lvl1pPr>
            <a:lvl2pPr marL="228600" indent="114300" algn="ctr">
              <a:lnSpc>
                <a:spcPct val="100000"/>
              </a:lnSpc>
              <a:buClrTx/>
              <a:buSzTx/>
              <a:buFontTx/>
              <a:buNone/>
              <a:defRPr sz="2100"/>
            </a:lvl2pPr>
            <a:lvl3pPr marL="228600" indent="114300" algn="ctr">
              <a:lnSpc>
                <a:spcPct val="100000"/>
              </a:lnSpc>
              <a:buClrTx/>
              <a:buSzTx/>
              <a:buFontTx/>
              <a:buNone/>
              <a:defRPr sz="2100"/>
            </a:lvl3pPr>
            <a:lvl4pPr marL="228600" indent="114300" algn="ctr">
              <a:lnSpc>
                <a:spcPct val="100000"/>
              </a:lnSpc>
              <a:buClrTx/>
              <a:buSzTx/>
              <a:buFontTx/>
              <a:buNone/>
              <a:defRPr sz="2100"/>
            </a:lvl4pPr>
            <a:lvl5pPr marL="228600" indent="1143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6" name="Google Shape;40;p9"/>
          <p:cNvSpPr txBox="1">
            <a:spLocks noGrp="1"/>
          </p:cNvSpPr>
          <p:nvPr>
            <p:ph type="body" sz="half" idx="21"/>
          </p:nvPr>
        </p:nvSpPr>
        <p:spPr>
          <a:xfrm>
            <a:off x="4939500" y="724074"/>
            <a:ext cx="3837000" cy="3695103"/>
          </a:xfrm>
          <a:prstGeom prst="rect">
            <a:avLst/>
          </a:prstGeom>
        </p:spPr>
        <p:txBody>
          <a:bodyPr anchor="ctr"/>
          <a:lstStyle/>
          <a:p>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4" name="Body Level One…"/>
          <p:cNvSpPr txBox="1">
            <a:spLocks noGrp="1"/>
          </p:cNvSpPr>
          <p:nvPr>
            <p:ph type="body" sz="quarter" idx="1"/>
          </p:nvPr>
        </p:nvSpPr>
        <p:spPr>
          <a:xfrm>
            <a:off x="311698" y="4230575"/>
            <a:ext cx="5998804" cy="605102"/>
          </a:xfrm>
          <a:prstGeom prst="rect">
            <a:avLst/>
          </a:prstGeom>
        </p:spPr>
        <p:txBody>
          <a:bodyPr anchor="ctr"/>
          <a:lstStyle>
            <a:lvl1pPr marL="0" indent="22860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slideLayout" Target="../slideLayouts/slideLayout26.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34" Type="http://schemas.openxmlformats.org/officeDocument/2006/relationships/slideLayout" Target="../slideLayouts/slideLayout34.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33" Type="http://schemas.openxmlformats.org/officeDocument/2006/relationships/slideLayout" Target="../slideLayouts/slideLayout33.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29" Type="http://schemas.openxmlformats.org/officeDocument/2006/relationships/slideLayout" Target="../slideLayouts/slideLayout29.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32" Type="http://schemas.openxmlformats.org/officeDocument/2006/relationships/slideLayout" Target="../slideLayouts/slideLayout32.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28" Type="http://schemas.openxmlformats.org/officeDocument/2006/relationships/slideLayout" Target="../slideLayouts/slideLayout28.xml" /><Relationship Id="rId36" Type="http://schemas.openxmlformats.org/officeDocument/2006/relationships/theme" Target="../theme/theme1.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31" Type="http://schemas.openxmlformats.org/officeDocument/2006/relationships/slideLayout" Target="../slideLayouts/slideLayout3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 Id="rId27" Type="http://schemas.openxmlformats.org/officeDocument/2006/relationships/slideLayout" Target="../slideLayouts/slideLayout27.xml" /><Relationship Id="rId30" Type="http://schemas.openxmlformats.org/officeDocument/2006/relationships/slideLayout" Target="../slideLayouts/slideLayout30.xml" /><Relationship Id="rId35" Type="http://schemas.openxmlformats.org/officeDocument/2006/relationships/slideLayout" Target="../slideLayouts/slideLayout35.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8" y="445025"/>
            <a:ext cx="8520603" cy="572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p>
            <a:r>
              <a:t>Title Text</a:t>
            </a:r>
          </a:p>
        </p:txBody>
      </p:sp>
      <p:sp>
        <p:nvSpPr>
          <p:cNvPr id="3" name="Body Level One…"/>
          <p:cNvSpPr txBox="1">
            <a:spLocks noGrp="1"/>
          </p:cNvSpPr>
          <p:nvPr>
            <p:ph type="body" idx="1"/>
          </p:nvPr>
        </p:nvSpPr>
        <p:spPr>
          <a:xfrm>
            <a:off x="311698" y="1152475"/>
            <a:ext cx="8520603"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8" y="4700820"/>
            <a:ext cx="336812" cy="318394"/>
          </a:xfrm>
          <a:prstGeom prst="rect">
            <a:avLst/>
          </a:prstGeom>
          <a:ln w="12700">
            <a:miter lim="400000"/>
          </a:ln>
        </p:spPr>
        <p:txBody>
          <a:bodyPr wrap="none" lIns="91423" tIns="91423" rIns="91423" bIns="91423" anchor="ctr">
            <a:normAutofit/>
          </a:bodyPr>
          <a:lstStyle>
            <a:lvl1pPr algn="r">
              <a:defRPr sz="1000">
                <a:solidFill>
                  <a:srgbClr val="58585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1pPr>
      <a:lvl2pPr marL="1005114"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6pPr>
      <a:lvl7pPr marL="3291113" marR="0" indent="-408214"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7pPr>
      <a:lvl8pPr marL="3748313"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8pPr>
      <a:lvl9pPr marL="4205513" marR="0" indent="-408213" algn="l" defTabSz="914400" rtl="0" latinLnBrk="0">
        <a:lnSpc>
          <a:spcPct val="115000"/>
        </a:lnSpc>
        <a:spcBef>
          <a:spcPts val="0"/>
        </a:spcBef>
        <a:spcAft>
          <a:spcPts val="0"/>
        </a:spcAft>
        <a:buClr>
          <a:srgbClr val="585858"/>
        </a:buClr>
        <a:buSzPts val="1800"/>
        <a:buFont typeface="Arial"/>
        <a:buChar char="■"/>
        <a:tabLst/>
        <a:defRPr sz="1800" b="0" i="0" u="none" strike="noStrike" cap="none" spc="0" baseline="0">
          <a:solidFill>
            <a:srgbClr val="585858"/>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Google Shape;138;p38"/>
          <p:cNvSpPr/>
          <p:nvPr/>
        </p:nvSpPr>
        <p:spPr>
          <a:xfrm>
            <a:off x="0" y="0"/>
            <a:ext cx="3697200" cy="4095900"/>
          </a:xfrm>
          <a:prstGeom prst="rect">
            <a:avLst/>
          </a:prstGeom>
          <a:solidFill>
            <a:srgbClr val="423DC6"/>
          </a:solidFill>
          <a:ln>
            <a:solidFill>
              <a:srgbClr val="585858"/>
            </a:solidFill>
          </a:ln>
        </p:spPr>
        <p:txBody>
          <a:bodyPr lIns="0" tIns="0" rIns="0" bIns="0" anchor="ctr"/>
          <a:lstStyle/>
          <a:p>
            <a:endParaRPr/>
          </a:p>
        </p:txBody>
      </p:sp>
      <p:sp>
        <p:nvSpPr>
          <p:cNvPr id="310" name="Google Shape;139;p38"/>
          <p:cNvSpPr/>
          <p:nvPr/>
        </p:nvSpPr>
        <p:spPr>
          <a:xfrm>
            <a:off x="304800" y="4095750"/>
            <a:ext cx="622801"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11" name="Google Shape;140;p38"/>
          <p:cNvSpPr/>
          <p:nvPr/>
        </p:nvSpPr>
        <p:spPr>
          <a:xfrm>
            <a:off x="927599" y="4095750"/>
            <a:ext cx="622801"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12" name="Google Shape;141;p38"/>
          <p:cNvSpPr/>
          <p:nvPr/>
        </p:nvSpPr>
        <p:spPr>
          <a:xfrm>
            <a:off x="1550400" y="4095750"/>
            <a:ext cx="622802"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13" name="Google Shape;142;p38"/>
          <p:cNvSpPr/>
          <p:nvPr/>
        </p:nvSpPr>
        <p:spPr>
          <a:xfrm>
            <a:off x="2173198" y="4095750"/>
            <a:ext cx="622802"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14" name="Google Shape;143;p38"/>
          <p:cNvSpPr/>
          <p:nvPr/>
        </p:nvSpPr>
        <p:spPr>
          <a:xfrm>
            <a:off x="2796000" y="4095750"/>
            <a:ext cx="622802"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15" name="Google Shape;144;p38"/>
          <p:cNvSpPr/>
          <p:nvPr/>
        </p:nvSpPr>
        <p:spPr>
          <a:xfrm>
            <a:off x="3418799" y="4095750"/>
            <a:ext cx="622802"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16" name="Google Shape;145;p38"/>
          <p:cNvSpPr/>
          <p:nvPr/>
        </p:nvSpPr>
        <p:spPr>
          <a:xfrm>
            <a:off x="3991223" y="4095750"/>
            <a:ext cx="622803"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17" name="Google Shape;146;p38"/>
          <p:cNvSpPr/>
          <p:nvPr/>
        </p:nvSpPr>
        <p:spPr>
          <a:xfrm>
            <a:off x="4614024" y="4095750"/>
            <a:ext cx="622802"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18" name="Google Shape;147;p38"/>
          <p:cNvSpPr/>
          <p:nvPr/>
        </p:nvSpPr>
        <p:spPr>
          <a:xfrm>
            <a:off x="5236824" y="4095750"/>
            <a:ext cx="622802"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19" name="Google Shape;148;p38"/>
          <p:cNvSpPr/>
          <p:nvPr/>
        </p:nvSpPr>
        <p:spPr>
          <a:xfrm>
            <a:off x="-293450" y="4095750"/>
            <a:ext cx="622801"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20" name="Google Shape;149;p38"/>
          <p:cNvSpPr/>
          <p:nvPr/>
        </p:nvSpPr>
        <p:spPr>
          <a:xfrm>
            <a:off x="6407498" y="4095750"/>
            <a:ext cx="622802"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21" name="Google Shape;150;p38"/>
          <p:cNvSpPr/>
          <p:nvPr/>
        </p:nvSpPr>
        <p:spPr>
          <a:xfrm>
            <a:off x="7030300" y="4095750"/>
            <a:ext cx="622802"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22" name="Google Shape;151;p38"/>
          <p:cNvSpPr/>
          <p:nvPr/>
        </p:nvSpPr>
        <p:spPr>
          <a:xfrm>
            <a:off x="7653100" y="4095750"/>
            <a:ext cx="622802"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23" name="Google Shape;152;p38"/>
          <p:cNvSpPr/>
          <p:nvPr/>
        </p:nvSpPr>
        <p:spPr>
          <a:xfrm>
            <a:off x="8275900" y="4095750"/>
            <a:ext cx="622802"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24" name="Google Shape;153;p38"/>
          <p:cNvSpPr/>
          <p:nvPr/>
        </p:nvSpPr>
        <p:spPr>
          <a:xfrm>
            <a:off x="8898700" y="4095750"/>
            <a:ext cx="622802"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25" name="Google Shape;154;p38"/>
          <p:cNvSpPr/>
          <p:nvPr/>
        </p:nvSpPr>
        <p:spPr>
          <a:xfrm>
            <a:off x="5809250" y="4095750"/>
            <a:ext cx="622802" cy="1092900"/>
          </a:xfrm>
          <a:prstGeom prst="chevron">
            <a:avLst>
              <a:gd name="adj" fmla="val 50000"/>
            </a:avLst>
          </a:prstGeom>
          <a:solidFill>
            <a:srgbClr val="423DC6"/>
          </a:solidFill>
          <a:ln w="12700">
            <a:miter lim="400000"/>
          </a:ln>
        </p:spPr>
        <p:txBody>
          <a:bodyPr lIns="0" tIns="0" rIns="0" bIns="0" anchor="ctr"/>
          <a:lstStyle/>
          <a:p>
            <a:endParaRPr/>
          </a:p>
        </p:txBody>
      </p:sp>
      <p:sp>
        <p:nvSpPr>
          <p:cNvPr id="326" name="Google Shape;155;p38"/>
          <p:cNvSpPr txBox="1"/>
          <p:nvPr/>
        </p:nvSpPr>
        <p:spPr>
          <a:xfrm>
            <a:off x="3989949" y="719148"/>
            <a:ext cx="4153802" cy="20312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spAutoFit/>
          </a:bodyPr>
          <a:lstStyle/>
          <a:p>
            <a:pPr>
              <a:defRPr sz="2000">
                <a:solidFill>
                  <a:srgbClr val="423DC6"/>
                </a:solidFill>
                <a:latin typeface="Bitter ExtraBold"/>
                <a:ea typeface="Bitter ExtraBold"/>
                <a:cs typeface="Bitter ExtraBold"/>
                <a:sym typeface="Bitter ExtraBold"/>
              </a:defRPr>
            </a:pPr>
            <a:r>
              <a:rPr dirty="0"/>
              <a:t>DESIGN IMPACT MOVEMENT</a:t>
            </a:r>
            <a:br>
              <a:rPr dirty="0"/>
            </a:br>
            <a:r>
              <a:rPr lang="en-IN" dirty="0"/>
              <a:t>PRODUCT SHOWCASE WORKBOOK</a:t>
            </a:r>
          </a:p>
          <a:p>
            <a:pPr>
              <a:defRPr sz="2000">
                <a:solidFill>
                  <a:srgbClr val="423DC6"/>
                </a:solidFill>
                <a:latin typeface="Bitter ExtraBold"/>
                <a:ea typeface="Bitter ExtraBold"/>
                <a:cs typeface="Bitter ExtraBold"/>
                <a:sym typeface="Bitter ExtraBold"/>
              </a:defRPr>
            </a:pPr>
            <a:endParaRPr lang="en-US" dirty="0"/>
          </a:p>
          <a:p>
            <a:pPr>
              <a:defRPr sz="2000">
                <a:solidFill>
                  <a:srgbClr val="423DC6"/>
                </a:solidFill>
                <a:latin typeface="Bitter ExtraBold"/>
                <a:ea typeface="Bitter ExtraBold"/>
                <a:cs typeface="Bitter ExtraBold"/>
                <a:sym typeface="Bitter ExtraBold"/>
              </a:defRPr>
            </a:pPr>
            <a:endParaRPr lang="en-US" dirty="0"/>
          </a:p>
          <a:p>
            <a:pPr>
              <a:defRPr sz="2000">
                <a:solidFill>
                  <a:srgbClr val="423DC6"/>
                </a:solidFill>
                <a:latin typeface="Bitter ExtraBold"/>
                <a:ea typeface="Bitter ExtraBold"/>
                <a:cs typeface="Bitter ExtraBold"/>
                <a:sym typeface="Bitter ExtraBold"/>
              </a:defRPr>
            </a:pPr>
            <a:r>
              <a:rPr lang="en-US"/>
              <a:t>VISION MOBILITY</a:t>
            </a:r>
            <a:endParaRPr dirty="0"/>
          </a:p>
        </p:txBody>
      </p:sp>
      <p:sp>
        <p:nvSpPr>
          <p:cNvPr id="327" name="Google Shape;156;p38"/>
          <p:cNvSpPr txBox="1"/>
          <p:nvPr/>
        </p:nvSpPr>
        <p:spPr>
          <a:xfrm>
            <a:off x="4122100" y="3166396"/>
            <a:ext cx="4153802" cy="6984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spAutoFit/>
          </a:bodyPr>
          <a:lstStyle/>
          <a:p>
            <a:pPr>
              <a:defRPr>
                <a:latin typeface="Poppins Medium"/>
                <a:ea typeface="Poppins Medium"/>
                <a:cs typeface="Poppins Medium"/>
                <a:sym typeface="Poppins Medium"/>
              </a:defRPr>
            </a:pPr>
            <a:r>
              <a:rPr dirty="0"/>
              <a:t>A Social Initiative</a:t>
            </a:r>
          </a:p>
          <a:p>
            <a:pPr>
              <a:defRPr>
                <a:latin typeface="Poppins Medium"/>
                <a:ea typeface="Poppins Medium"/>
                <a:cs typeface="Poppins Medium"/>
                <a:sym typeface="Poppins Medium"/>
              </a:defRPr>
            </a:pPr>
            <a:r>
              <a:rPr dirty="0"/>
              <a:t>by Titan Company Ltd.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Google Shape;681;p75"/>
          <p:cNvSpPr/>
          <p:nvPr/>
        </p:nvSpPr>
        <p:spPr>
          <a:xfrm>
            <a:off x="0" y="-1"/>
            <a:ext cx="9144000" cy="719102"/>
          </a:xfrm>
          <a:prstGeom prst="rect">
            <a:avLst/>
          </a:prstGeom>
          <a:solidFill>
            <a:srgbClr val="423DC6"/>
          </a:solidFill>
          <a:ln>
            <a:solidFill>
              <a:srgbClr val="585858"/>
            </a:solidFill>
          </a:ln>
        </p:spPr>
        <p:txBody>
          <a:bodyPr lIns="0" tIns="0" rIns="0" bIns="0" anchor="ctr"/>
          <a:lstStyle/>
          <a:p>
            <a:endParaRPr/>
          </a:p>
        </p:txBody>
      </p:sp>
      <p:sp>
        <p:nvSpPr>
          <p:cNvPr id="347" name="Google Shape;682;p75"/>
          <p:cNvSpPr txBox="1"/>
          <p:nvPr/>
        </p:nvSpPr>
        <p:spPr>
          <a:xfrm>
            <a:off x="205975" y="159449"/>
            <a:ext cx="4153800" cy="487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spAutoFit/>
          </a:bodyPr>
          <a:lstStyle>
            <a:lvl1pPr>
              <a:defRPr sz="2000">
                <a:solidFill>
                  <a:srgbClr val="FFFFFF"/>
                </a:solidFill>
                <a:latin typeface="Bitter SemiBold"/>
                <a:ea typeface="Bitter SemiBold"/>
                <a:cs typeface="Bitter SemiBold"/>
                <a:sym typeface="Bitter SemiBold"/>
              </a:defRPr>
            </a:lvl1pPr>
          </a:lstStyle>
          <a:p>
            <a:r>
              <a:rPr dirty="0"/>
              <a:t>Solution</a:t>
            </a:r>
          </a:p>
        </p:txBody>
      </p:sp>
      <p:grpSp>
        <p:nvGrpSpPr>
          <p:cNvPr id="350" name="Google Shape;684;p75"/>
          <p:cNvGrpSpPr/>
          <p:nvPr/>
        </p:nvGrpSpPr>
        <p:grpSpPr>
          <a:xfrm>
            <a:off x="5090640" y="1186950"/>
            <a:ext cx="3806402" cy="3274502"/>
            <a:chOff x="0" y="0"/>
            <a:chExt cx="3806400" cy="3274500"/>
          </a:xfrm>
        </p:grpSpPr>
        <p:sp>
          <p:nvSpPr>
            <p:cNvPr id="348" name="Rectangle"/>
            <p:cNvSpPr/>
            <p:nvPr/>
          </p:nvSpPr>
          <p:spPr>
            <a:xfrm>
              <a:off x="-1" y="-1"/>
              <a:ext cx="3806402" cy="3274502"/>
            </a:xfrm>
            <a:prstGeom prst="rect">
              <a:avLst/>
            </a:prstGeom>
            <a:solidFill>
              <a:srgbClr val="EEEEEE"/>
            </a:solidFill>
            <a:ln w="9525" cap="flat">
              <a:solidFill>
                <a:srgbClr val="585858"/>
              </a:solidFill>
              <a:prstDash val="solid"/>
              <a:round/>
            </a:ln>
            <a:effectLst/>
          </p:spPr>
          <p:txBody>
            <a:bodyPr wrap="square" lIns="0" tIns="0" rIns="0" bIns="0" numCol="1" anchor="ctr">
              <a:noAutofit/>
            </a:bodyPr>
            <a:lstStyle/>
            <a:p>
              <a:endParaRPr/>
            </a:p>
          </p:txBody>
        </p:sp>
        <p:sp>
          <p:nvSpPr>
            <p:cNvPr id="349" name="Add a supporting image of the prototype"/>
            <p:cNvSpPr txBox="1"/>
            <p:nvPr/>
          </p:nvSpPr>
          <p:spPr>
            <a:xfrm>
              <a:off x="4762" y="1447133"/>
              <a:ext cx="3796876" cy="3802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3" tIns="91423" rIns="91423" bIns="91423" numCol="1" anchor="ctr">
              <a:spAutoFit/>
            </a:bodyPr>
            <a:lstStyle/>
            <a:p>
              <a:r>
                <a:t>Add a supporting image of the solution</a:t>
              </a:r>
            </a:p>
          </p:txBody>
        </p:sp>
      </p:grpSp>
      <p:sp>
        <p:nvSpPr>
          <p:cNvPr id="351" name="Google Shape;685;p75"/>
          <p:cNvSpPr txBox="1"/>
          <p:nvPr/>
        </p:nvSpPr>
        <p:spPr>
          <a:xfrm>
            <a:off x="272875" y="1255175"/>
            <a:ext cx="4592636" cy="12618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3" tIns="91423" rIns="91423" bIns="91423">
            <a:spAutoFit/>
          </a:bodyPr>
          <a:lstStyle/>
          <a:p>
            <a:pPr>
              <a:defRPr>
                <a:latin typeface="Poppins SemiBold"/>
                <a:ea typeface="Poppins SemiBold"/>
                <a:cs typeface="Poppins SemiBold"/>
                <a:sym typeface="Poppins SemiBold"/>
              </a:defRPr>
            </a:pPr>
            <a:r>
              <a:rPr lang="en-US" b="1" dirty="0"/>
              <a:t>EYE DIRECTIVE WHEEL CHAIR</a:t>
            </a:r>
            <a:r>
              <a:rPr lang="en-US" dirty="0"/>
              <a:t>:</a:t>
            </a:r>
          </a:p>
          <a:p>
            <a:pPr>
              <a:defRPr>
                <a:latin typeface="Poppins SemiBold"/>
                <a:ea typeface="Poppins SemiBold"/>
                <a:cs typeface="Poppins SemiBold"/>
                <a:sym typeface="Poppins SemiBold"/>
              </a:defRPr>
            </a:pPr>
            <a:endParaRPr lang="en-US" dirty="0"/>
          </a:p>
          <a:p>
            <a:pPr>
              <a:defRPr>
                <a:latin typeface="Poppins SemiBold"/>
                <a:ea typeface="Poppins SemiBold"/>
                <a:cs typeface="Poppins SemiBold"/>
                <a:sym typeface="Poppins SemiBold"/>
              </a:defRPr>
            </a:pPr>
            <a:r>
              <a:rPr lang="en-US" dirty="0"/>
              <a:t>An eye-controlled wheelchair designed for individuals with limited mobility, using advanced eye-tracking technology for intuitive navigation.</a:t>
            </a:r>
            <a:endParaRPr dirty="0"/>
          </a:p>
        </p:txBody>
      </p:sp>
      <p:sp>
        <p:nvSpPr>
          <p:cNvPr id="352" name="Google Shape;686;p75"/>
          <p:cNvSpPr txBox="1"/>
          <p:nvPr/>
        </p:nvSpPr>
        <p:spPr>
          <a:xfrm>
            <a:off x="272875" y="3468532"/>
            <a:ext cx="3874800" cy="14619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spAutoFit/>
          </a:bodyPr>
          <a:lstStyle/>
          <a:p>
            <a:pPr>
              <a:defRPr>
                <a:latin typeface="Poppins Regular"/>
                <a:ea typeface="Poppins Regular"/>
                <a:cs typeface="Poppins Regular"/>
                <a:sym typeface="Poppins Regular"/>
              </a:defRPr>
            </a:pPr>
            <a:r>
              <a:rPr lang="en-US" sz="1200" b="1" dirty="0"/>
              <a:t>KEY FEATURE</a:t>
            </a:r>
          </a:p>
          <a:p>
            <a:pPr marL="171450" indent="-171450">
              <a:buFont typeface="Wingdings" pitchFamily="2" charset="2"/>
              <a:buChar char="§"/>
              <a:defRPr>
                <a:latin typeface="Poppins Regular"/>
                <a:ea typeface="Poppins Regular"/>
                <a:cs typeface="Poppins Regular"/>
                <a:sym typeface="Poppins Regular"/>
              </a:defRPr>
            </a:pPr>
            <a:r>
              <a:rPr lang="en-US" sz="1200" dirty="0"/>
              <a:t>Utilizes specialized cameras or sensors to track eye movement, allowing users to navigate the wheelchair by looking at specific points on a screen.</a:t>
            </a:r>
          </a:p>
          <a:p>
            <a:pPr marL="171450" indent="-171450">
              <a:buFont typeface="Wingdings" pitchFamily="2" charset="2"/>
              <a:buChar char="§"/>
              <a:defRPr>
                <a:latin typeface="Poppins Regular"/>
                <a:ea typeface="Poppins Regular"/>
                <a:cs typeface="Poppins Regular"/>
                <a:sym typeface="Poppins Regular"/>
              </a:defRPr>
            </a:pPr>
            <a:r>
              <a:rPr lang="en-US" sz="1200" dirty="0"/>
              <a:t>Models are designed to be portable or compatible with various wheelchair types for easier integration.</a:t>
            </a:r>
            <a:endParaRPr sz="1200" dirty="0"/>
          </a:p>
          <a:p>
            <a:pPr>
              <a:defRPr>
                <a:latin typeface="Poppins Regular"/>
                <a:ea typeface="Poppins Regular"/>
                <a:cs typeface="Poppins Regular"/>
                <a:sym typeface="Poppins Regular"/>
              </a:defRPr>
            </a:pPr>
            <a:endParaRPr sz="1100" dirty="0"/>
          </a:p>
        </p:txBody>
      </p:sp>
      <p:sp>
        <p:nvSpPr>
          <p:cNvPr id="353" name="Google Shape;687;p75"/>
          <p:cNvSpPr txBox="1"/>
          <p:nvPr/>
        </p:nvSpPr>
        <p:spPr>
          <a:xfrm>
            <a:off x="6993841" y="4863393"/>
            <a:ext cx="2138702"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algn="ctr">
              <a:defRPr sz="900">
                <a:latin typeface="Avenir Roman"/>
                <a:ea typeface="Avenir Roman"/>
                <a:cs typeface="Avenir Roman"/>
                <a:sym typeface="Avenir Roman"/>
              </a:defRPr>
            </a:lvl1pPr>
          </a:lstStyle>
          <a:p>
            <a:r>
              <a:t>DESIGNIMPACTMOVEMENT.TITAN.IN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653" y="1186949"/>
            <a:ext cx="3762375" cy="3274504"/>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Google Shape;692;p76"/>
          <p:cNvSpPr/>
          <p:nvPr/>
        </p:nvSpPr>
        <p:spPr>
          <a:xfrm>
            <a:off x="0" y="-1"/>
            <a:ext cx="9144000" cy="719102"/>
          </a:xfrm>
          <a:prstGeom prst="rect">
            <a:avLst/>
          </a:prstGeom>
          <a:solidFill>
            <a:srgbClr val="423DC6"/>
          </a:solidFill>
          <a:ln>
            <a:solidFill>
              <a:srgbClr val="585858"/>
            </a:solidFill>
          </a:ln>
        </p:spPr>
        <p:txBody>
          <a:bodyPr lIns="0" tIns="0" rIns="0" bIns="0" anchor="ctr"/>
          <a:lstStyle/>
          <a:p>
            <a:endParaRPr/>
          </a:p>
        </p:txBody>
      </p:sp>
      <p:sp>
        <p:nvSpPr>
          <p:cNvPr id="356" name="Google Shape;693;p76"/>
          <p:cNvSpPr txBox="1"/>
          <p:nvPr/>
        </p:nvSpPr>
        <p:spPr>
          <a:xfrm>
            <a:off x="205975" y="159449"/>
            <a:ext cx="4153800" cy="487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spAutoFit/>
          </a:bodyPr>
          <a:lstStyle>
            <a:lvl1pPr>
              <a:defRPr sz="2000">
                <a:solidFill>
                  <a:srgbClr val="FFFFFF"/>
                </a:solidFill>
                <a:latin typeface="Bitter SemiBold"/>
                <a:ea typeface="Bitter SemiBold"/>
                <a:cs typeface="Bitter SemiBold"/>
                <a:sym typeface="Bitter SemiBold"/>
              </a:defRPr>
            </a:lvl1pPr>
          </a:lstStyle>
          <a:p>
            <a:endParaRPr dirty="0"/>
          </a:p>
        </p:txBody>
      </p:sp>
      <p:sp>
        <p:nvSpPr>
          <p:cNvPr id="357" name="Google Shape;695;p76"/>
          <p:cNvSpPr txBox="1"/>
          <p:nvPr/>
        </p:nvSpPr>
        <p:spPr>
          <a:xfrm>
            <a:off x="205974" y="929348"/>
            <a:ext cx="8734826" cy="42472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3" tIns="91423" rIns="91423" bIns="91423">
            <a:spAutoFit/>
          </a:bodyPr>
          <a:lstStyle/>
          <a:p>
            <a:pPr>
              <a:defRPr sz="1600">
                <a:latin typeface="Poppins Regular"/>
                <a:ea typeface="Poppins Regular"/>
                <a:cs typeface="Poppins Regular"/>
                <a:sym typeface="Poppins Regular"/>
              </a:defRPr>
            </a:pPr>
            <a:r>
              <a:rPr lang="en-US" b="1" dirty="0"/>
              <a:t>EMPATHY:</a:t>
            </a:r>
          </a:p>
          <a:p>
            <a:pPr>
              <a:defRPr sz="1600">
                <a:latin typeface="Poppins Regular"/>
                <a:ea typeface="Poppins Regular"/>
                <a:cs typeface="Poppins Regular"/>
                <a:sym typeface="Poppins Regular"/>
              </a:defRPr>
            </a:pPr>
            <a:r>
              <a:rPr lang="en-US" sz="1200" dirty="0"/>
              <a:t>	Disabled person with </a:t>
            </a:r>
            <a:r>
              <a:rPr lang="en-IN" dirty="0">
                <a:sym typeface="Poppins Regular"/>
              </a:rPr>
              <a:t>amyotrophic lateral sclerosis (</a:t>
            </a:r>
            <a:r>
              <a:rPr lang="en-IN" dirty="0" err="1">
                <a:sym typeface="Poppins Regular"/>
              </a:rPr>
              <a:t>als</a:t>
            </a:r>
            <a:r>
              <a:rPr lang="en-IN" dirty="0">
                <a:sym typeface="Poppins Regular"/>
              </a:rPr>
              <a:t>).</a:t>
            </a:r>
          </a:p>
          <a:p>
            <a:pPr>
              <a:defRPr sz="1600">
                <a:latin typeface="Poppins Regular"/>
                <a:ea typeface="Poppins Regular"/>
                <a:cs typeface="Poppins Regular"/>
                <a:sym typeface="Poppins Regular"/>
              </a:defRPr>
            </a:pPr>
            <a:r>
              <a:rPr lang="en-US" b="1" dirty="0">
                <a:sym typeface="Poppins Regular"/>
              </a:rPr>
              <a:t>DESIGN:</a:t>
            </a:r>
            <a:endParaRPr lang="en-US" b="1" dirty="0"/>
          </a:p>
          <a:p>
            <a:pPr>
              <a:defRPr sz="1600">
                <a:latin typeface="Poppins Regular"/>
                <a:ea typeface="Poppins Regular"/>
                <a:cs typeface="Poppins Regular"/>
                <a:sym typeface="Poppins Regular"/>
              </a:defRPr>
            </a:pPr>
            <a:r>
              <a:rPr lang="en-US" sz="1200" b="1" dirty="0"/>
              <a:t>DESIGN AND SPECIFICATIONS:</a:t>
            </a:r>
          </a:p>
          <a:p>
            <a:pPr>
              <a:defRPr sz="1600">
                <a:latin typeface="Poppins Regular"/>
                <a:ea typeface="Poppins Regular"/>
                <a:cs typeface="Poppins Regular"/>
                <a:sym typeface="Poppins Regular"/>
              </a:defRPr>
            </a:pPr>
            <a:r>
              <a:rPr lang="en-US" sz="1200" dirty="0"/>
              <a:t>In Image Capturing Module, images are captured using wireless camera and are sent to the base station (computer/ laptop) for further processing. In Microprocessor Interfacing, the generated electric digital output from the base station is used to direct the motors of the wheelchair. Microprocessor also takes care of the obstacles and the user inputs.</a:t>
            </a:r>
          </a:p>
          <a:p>
            <a:pPr>
              <a:defRPr sz="1600">
                <a:latin typeface="Poppins Regular"/>
                <a:ea typeface="Poppins Regular"/>
                <a:cs typeface="Poppins Regular"/>
                <a:sym typeface="Poppins Regular"/>
              </a:defRPr>
            </a:pPr>
            <a:endParaRPr lang="en-US" sz="1200" dirty="0"/>
          </a:p>
          <a:p>
            <a:pPr>
              <a:defRPr sz="1600">
                <a:latin typeface="Poppins Regular"/>
                <a:ea typeface="Poppins Regular"/>
                <a:cs typeface="Poppins Regular"/>
                <a:sym typeface="Poppins Regular"/>
              </a:defRPr>
            </a:pPr>
            <a:r>
              <a:rPr lang="en-US" sz="1200" b="1" dirty="0"/>
              <a:t>IMAGE CAPTURING DEVICE</a:t>
            </a:r>
            <a:r>
              <a:rPr lang="en-US" sz="1200" dirty="0"/>
              <a:t>:</a:t>
            </a:r>
          </a:p>
          <a:p>
            <a:pPr>
              <a:defRPr sz="1600">
                <a:latin typeface="Poppins Regular"/>
                <a:ea typeface="Poppins Regular"/>
                <a:cs typeface="Poppins Regular"/>
                <a:sym typeface="Poppins Regular"/>
              </a:defRPr>
            </a:pPr>
            <a:r>
              <a:rPr lang="en-US" sz="1200" dirty="0"/>
              <a:t>The images are captures using a Pin-hole wireless camera. It offers effective surveillance protection. It has an operative range of 150 feet, providing full motion, real-time, color video with no delay.</a:t>
            </a:r>
          </a:p>
          <a:p>
            <a:pPr>
              <a:defRPr sz="1600">
                <a:latin typeface="Poppins Regular"/>
                <a:ea typeface="Poppins Regular"/>
                <a:cs typeface="Poppins Regular"/>
                <a:sym typeface="Poppins Regular"/>
              </a:defRPr>
            </a:pPr>
            <a:endParaRPr lang="en-US" sz="1200" dirty="0"/>
          </a:p>
          <a:p>
            <a:pPr>
              <a:defRPr sz="1600">
                <a:latin typeface="Poppins Regular"/>
                <a:ea typeface="Poppins Regular"/>
                <a:cs typeface="Poppins Regular"/>
                <a:sym typeface="Poppins Regular"/>
              </a:defRPr>
            </a:pPr>
            <a:r>
              <a:rPr lang="en-US" sz="1200" b="1" dirty="0"/>
              <a:t>MICROCONTROLLER;</a:t>
            </a:r>
          </a:p>
          <a:p>
            <a:pPr>
              <a:defRPr sz="1600">
                <a:latin typeface="Poppins Regular"/>
                <a:ea typeface="Poppins Regular"/>
                <a:cs typeface="Poppins Regular"/>
                <a:sym typeface="Poppins Regular"/>
              </a:defRPr>
            </a:pPr>
            <a:r>
              <a:rPr lang="en-US" sz="1200" dirty="0"/>
              <a:t>The system uses two microcontrollers. The Transmitting Microcontroller is connected to the processing unit. This microcontroller converts the information received from the processing unit into signals and transmits them wirelessly over to the receiving microcontroller attached to the wheelchair. The Receiving Microcontroller receives signals from the transmitting microcontroller wirelessly and accordingly initiates the movement in the required direction. This microcontroller is mounted on the wheelchair and is connected to the motor driver. It is also connected to the object sensors, joystick control and the emergency stop button. This microcontroller can start the motion, change the direction and even stop the system on receiving commands from the above mentioned attachments.</a:t>
            </a:r>
          </a:p>
          <a:p>
            <a:pPr>
              <a:defRPr sz="1600">
                <a:latin typeface="Poppins Regular"/>
                <a:ea typeface="Poppins Regular"/>
                <a:cs typeface="Poppins Regular"/>
                <a:sym typeface="Poppins Regular"/>
              </a:defRPr>
            </a:pPr>
            <a:endParaRPr sz="1200" dirty="0"/>
          </a:p>
        </p:txBody>
      </p:sp>
      <p:sp>
        <p:nvSpPr>
          <p:cNvPr id="358" name="Google Shape;696;p76"/>
          <p:cNvSpPr txBox="1"/>
          <p:nvPr/>
        </p:nvSpPr>
        <p:spPr>
          <a:xfrm>
            <a:off x="6993841" y="4863393"/>
            <a:ext cx="2138702"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algn="ctr">
              <a:defRPr sz="900">
                <a:latin typeface="Avenir Roman"/>
                <a:ea typeface="Avenir Roman"/>
                <a:cs typeface="Avenir Roman"/>
                <a:sym typeface="Avenir Roman"/>
              </a:defRPr>
            </a:lvl1pPr>
          </a:lstStyle>
          <a:p>
            <a:r>
              <a:t>DESIGNIMPACTMOVEMENT.TITAN.IN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Google Shape;701;p77"/>
          <p:cNvSpPr/>
          <p:nvPr/>
        </p:nvSpPr>
        <p:spPr>
          <a:xfrm>
            <a:off x="0" y="-1"/>
            <a:ext cx="9144000" cy="719102"/>
          </a:xfrm>
          <a:prstGeom prst="rect">
            <a:avLst/>
          </a:prstGeom>
          <a:solidFill>
            <a:srgbClr val="423DC6"/>
          </a:solidFill>
          <a:ln>
            <a:solidFill>
              <a:srgbClr val="585858"/>
            </a:solidFill>
          </a:ln>
        </p:spPr>
        <p:txBody>
          <a:bodyPr lIns="0" tIns="0" rIns="0" bIns="0" anchor="ctr"/>
          <a:lstStyle/>
          <a:p>
            <a:endParaRPr/>
          </a:p>
        </p:txBody>
      </p:sp>
      <p:sp>
        <p:nvSpPr>
          <p:cNvPr id="361" name="Google Shape;702;p77"/>
          <p:cNvSpPr txBox="1"/>
          <p:nvPr/>
        </p:nvSpPr>
        <p:spPr>
          <a:xfrm>
            <a:off x="205975" y="159449"/>
            <a:ext cx="4153800" cy="487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spAutoFit/>
          </a:bodyPr>
          <a:lstStyle>
            <a:lvl1pPr>
              <a:defRPr sz="2000">
                <a:solidFill>
                  <a:srgbClr val="FFFFFF"/>
                </a:solidFill>
                <a:latin typeface="Bitter SemiBold"/>
                <a:ea typeface="Bitter SemiBold"/>
                <a:cs typeface="Bitter SemiBold"/>
                <a:sym typeface="Bitter SemiBold"/>
              </a:defRPr>
            </a:lvl1pPr>
          </a:lstStyle>
          <a:p>
            <a:endParaRPr dirty="0"/>
          </a:p>
        </p:txBody>
      </p:sp>
      <p:sp>
        <p:nvSpPr>
          <p:cNvPr id="362" name="Google Shape;704;p77"/>
          <p:cNvSpPr txBox="1"/>
          <p:nvPr/>
        </p:nvSpPr>
        <p:spPr>
          <a:xfrm>
            <a:off x="205974" y="929348"/>
            <a:ext cx="8798702" cy="4001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spAutoFit/>
          </a:bodyPr>
          <a:lstStyle/>
          <a:p>
            <a:pPr>
              <a:defRPr sz="1600">
                <a:latin typeface="Poppins Regular"/>
                <a:ea typeface="Poppins Regular"/>
                <a:cs typeface="Poppins Regular"/>
                <a:sym typeface="Poppins Regular"/>
              </a:defRPr>
            </a:pPr>
            <a:r>
              <a:rPr lang="en-US" b="1" dirty="0"/>
              <a:t>WORKING:</a:t>
            </a:r>
          </a:p>
          <a:p>
            <a:pPr>
              <a:defRPr sz="1600">
                <a:latin typeface="Poppins Regular"/>
                <a:ea typeface="Poppins Regular"/>
                <a:cs typeface="Poppins Regular"/>
                <a:sym typeface="Poppins Regular"/>
              </a:defRPr>
            </a:pPr>
            <a:r>
              <a:rPr lang="en-US" dirty="0"/>
              <a:t>	</a:t>
            </a:r>
            <a:r>
              <a:rPr lang="en-US" sz="1200" dirty="0"/>
              <a:t>The series of images taken by the camera is transmitted to the base station (computer/ laptop). The images are processed using Open Source Computer Vision Library (</a:t>
            </a:r>
            <a:r>
              <a:rPr lang="en-US" sz="1200" dirty="0" err="1"/>
              <a:t>OpenCV</a:t>
            </a:r>
            <a:r>
              <a:rPr lang="en-US" sz="1200" dirty="0"/>
              <a:t>), where they are converted into .xml file. </a:t>
            </a:r>
            <a:r>
              <a:rPr lang="en-US" sz="1200" dirty="0" err="1"/>
              <a:t>OpenCV</a:t>
            </a:r>
            <a:r>
              <a:rPr lang="en-US" sz="1200" dirty="0"/>
              <a:t> processing yields the length and width of the detected object(pupil). The length and width of each quadrant is prescribed in the </a:t>
            </a:r>
            <a:r>
              <a:rPr lang="en-US" sz="1200" dirty="0" err="1"/>
              <a:t>OpenCV</a:t>
            </a:r>
            <a:r>
              <a:rPr lang="en-US" sz="1200" dirty="0"/>
              <a:t> algorithm. The position helps to calibrate the quadrant in which the pupil lies, which helps us to find the direction in which the eye is pointing. The processing basically divides the image in three quadrants (left, right and center). If position of the pupil lies in the right quadrant then the wheelchair moves left. If it lies in the left quadrant, wheelchair moves right. If the object lies in the center the wheelchair moves straight.</a:t>
            </a:r>
          </a:p>
          <a:p>
            <a:pPr>
              <a:defRPr sz="1600">
                <a:latin typeface="Poppins Regular"/>
                <a:ea typeface="Poppins Regular"/>
                <a:cs typeface="Poppins Regular"/>
                <a:sym typeface="Poppins Regular"/>
              </a:defRPr>
            </a:pPr>
            <a:r>
              <a:rPr lang="en-IN" sz="1200" dirty="0"/>
              <a:t>Modes of Operation:</a:t>
            </a:r>
          </a:p>
          <a:p>
            <a:pPr>
              <a:defRPr sz="1600">
                <a:latin typeface="Poppins Regular"/>
                <a:ea typeface="Poppins Regular"/>
                <a:cs typeface="Poppins Regular"/>
                <a:sym typeface="Poppins Regular"/>
              </a:defRPr>
            </a:pPr>
            <a:endParaRPr lang="en-IN" sz="1200" dirty="0"/>
          </a:p>
          <a:p>
            <a:pPr>
              <a:defRPr sz="1600">
                <a:latin typeface="Poppins Regular"/>
                <a:ea typeface="Poppins Regular"/>
                <a:cs typeface="Poppins Regular"/>
                <a:sym typeface="Poppins Regular"/>
              </a:defRPr>
            </a:pPr>
            <a:r>
              <a:rPr lang="en-IN" sz="1200" b="1" dirty="0"/>
              <a:t>Mode I:Eye directed mode:</a:t>
            </a:r>
          </a:p>
          <a:p>
            <a:pPr>
              <a:defRPr sz="1600">
                <a:latin typeface="Poppins Regular"/>
                <a:ea typeface="Poppins Regular"/>
                <a:cs typeface="Poppins Regular"/>
                <a:sym typeface="Poppins Regular"/>
              </a:defRPr>
            </a:pPr>
            <a:r>
              <a:rPr lang="en-US" sz="1200" dirty="0"/>
              <a:t>	 The transmitting </a:t>
            </a:r>
            <a:r>
              <a:rPr lang="en-US" sz="1200" dirty="0" err="1"/>
              <a:t>arduino</a:t>
            </a:r>
            <a:r>
              <a:rPr lang="en-US" sz="1200" dirty="0"/>
              <a:t> then transmits the information wirelessly to the receiving </a:t>
            </a:r>
            <a:r>
              <a:rPr lang="en-US" sz="1200" dirty="0" err="1"/>
              <a:t>arduino</a:t>
            </a:r>
            <a:r>
              <a:rPr lang="en-US" sz="1200" dirty="0"/>
              <a:t> which is mounted on the wheelchair. The receiving </a:t>
            </a:r>
            <a:r>
              <a:rPr lang="en-US" sz="1200" dirty="0" err="1"/>
              <a:t>arduino</a:t>
            </a:r>
            <a:r>
              <a:rPr lang="en-US" sz="1200" dirty="0"/>
              <a:t> on the wheelchair is connected to the motor driver. The system has been enabled with four ultrasonic sensors which will help avoid collision in the left, right and forward direction respectively. The fourth sensor has been provided for ground clearance.</a:t>
            </a:r>
          </a:p>
          <a:p>
            <a:pPr>
              <a:defRPr sz="1600">
                <a:latin typeface="Poppins Regular"/>
                <a:ea typeface="Poppins Regular"/>
                <a:cs typeface="Poppins Regular"/>
                <a:sym typeface="Poppins Regular"/>
              </a:defRPr>
            </a:pPr>
            <a:endParaRPr lang="en-US" sz="1200" b="1" dirty="0"/>
          </a:p>
          <a:p>
            <a:pPr>
              <a:defRPr sz="1600">
                <a:latin typeface="Poppins Regular"/>
                <a:ea typeface="Poppins Regular"/>
                <a:cs typeface="Poppins Regular"/>
                <a:sym typeface="Poppins Regular"/>
              </a:defRPr>
            </a:pPr>
            <a:r>
              <a:rPr lang="en-US" sz="1200" b="1" dirty="0"/>
              <a:t>Mode </a:t>
            </a:r>
            <a:r>
              <a:rPr lang="en-US" sz="1200" b="1" dirty="0" err="1"/>
              <a:t>II:Joystick</a:t>
            </a:r>
            <a:r>
              <a:rPr lang="en-US" sz="1200" b="1" dirty="0"/>
              <a:t> mode</a:t>
            </a:r>
            <a:r>
              <a:rPr lang="en-US" sz="1200" dirty="0"/>
              <a:t>: </a:t>
            </a:r>
          </a:p>
          <a:p>
            <a:pPr>
              <a:defRPr sz="1600">
                <a:latin typeface="Poppins Regular"/>
                <a:ea typeface="Poppins Regular"/>
                <a:cs typeface="Poppins Regular"/>
                <a:sym typeface="Poppins Regular"/>
              </a:defRPr>
            </a:pPr>
            <a:r>
              <a:rPr lang="en-US" sz="1200" dirty="0"/>
              <a:t>	Joystick mechanism has also been provided as an additional feature to ensure movement in case of tired vision. A stop button is provided on the wheelchair which will cease the working at the very instance it is pressed</a:t>
            </a:r>
            <a:endParaRPr lang="en-IN" sz="1200" dirty="0"/>
          </a:p>
          <a:p>
            <a:pPr>
              <a:defRPr sz="1600">
                <a:latin typeface="Poppins Regular"/>
                <a:ea typeface="Poppins Regular"/>
                <a:cs typeface="Poppins Regular"/>
                <a:sym typeface="Poppins Regular"/>
              </a:defRPr>
            </a:pPr>
            <a:endParaRPr lang="en-IN" sz="1200" dirty="0"/>
          </a:p>
        </p:txBody>
      </p:sp>
      <p:sp>
        <p:nvSpPr>
          <p:cNvPr id="363" name="Google Shape;705;p77"/>
          <p:cNvSpPr txBox="1"/>
          <p:nvPr/>
        </p:nvSpPr>
        <p:spPr>
          <a:xfrm>
            <a:off x="6993841" y="4863393"/>
            <a:ext cx="2138702"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algn="ctr">
              <a:defRPr sz="900">
                <a:latin typeface="Avenir Roman"/>
                <a:ea typeface="Avenir Roman"/>
                <a:cs typeface="Avenir Roman"/>
                <a:sym typeface="Avenir Roman"/>
              </a:defRPr>
            </a:lvl1pPr>
          </a:lstStyle>
          <a:p>
            <a:r>
              <a:t>DESIGNIMPACTMOVEMENT.TITAN.IN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Google Shape;744;p81"/>
          <p:cNvSpPr/>
          <p:nvPr/>
        </p:nvSpPr>
        <p:spPr>
          <a:xfrm>
            <a:off x="0" y="-1"/>
            <a:ext cx="9144000" cy="719102"/>
          </a:xfrm>
          <a:prstGeom prst="rect">
            <a:avLst/>
          </a:prstGeom>
          <a:solidFill>
            <a:srgbClr val="423DC6"/>
          </a:solidFill>
          <a:ln>
            <a:solidFill>
              <a:srgbClr val="585858"/>
            </a:solidFill>
          </a:ln>
        </p:spPr>
        <p:txBody>
          <a:bodyPr lIns="0" tIns="0" rIns="0" bIns="0" anchor="ctr"/>
          <a:lstStyle/>
          <a:p>
            <a:endParaRPr/>
          </a:p>
        </p:txBody>
      </p:sp>
      <p:sp>
        <p:nvSpPr>
          <p:cNvPr id="368" name="Google Shape;745;p81"/>
          <p:cNvSpPr txBox="1"/>
          <p:nvPr/>
        </p:nvSpPr>
        <p:spPr>
          <a:xfrm>
            <a:off x="205975" y="159449"/>
            <a:ext cx="4153800" cy="4876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spAutoFit/>
          </a:bodyPr>
          <a:lstStyle>
            <a:lvl1pPr>
              <a:defRPr sz="2000">
                <a:solidFill>
                  <a:srgbClr val="FFFFFF"/>
                </a:solidFill>
                <a:latin typeface="Bitter SemiBold"/>
                <a:ea typeface="Bitter SemiBold"/>
                <a:cs typeface="Bitter SemiBold"/>
                <a:sym typeface="Bitter SemiBold"/>
              </a:defRPr>
            </a:lvl1pPr>
          </a:lstStyle>
          <a:p>
            <a:endParaRPr dirty="0"/>
          </a:p>
        </p:txBody>
      </p:sp>
      <p:sp>
        <p:nvSpPr>
          <p:cNvPr id="369" name="Google Shape;747;p81"/>
          <p:cNvSpPr txBox="1"/>
          <p:nvPr/>
        </p:nvSpPr>
        <p:spPr>
          <a:xfrm>
            <a:off x="205974" y="929348"/>
            <a:ext cx="8798702" cy="4308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3" tIns="91423" rIns="91423" bIns="91423">
            <a:spAutoFit/>
          </a:bodyPr>
          <a:lstStyle>
            <a:lvl1pPr>
              <a:defRPr sz="1600">
                <a:latin typeface="Poppins Regular"/>
                <a:ea typeface="Poppins Regular"/>
                <a:cs typeface="Poppins Regular"/>
                <a:sym typeface="Poppins Regular"/>
              </a:defRPr>
            </a:lvl1pPr>
          </a:lstStyle>
          <a:p>
            <a:endParaRPr dirty="0"/>
          </a:p>
        </p:txBody>
      </p:sp>
      <p:graphicFrame>
        <p:nvGraphicFramePr>
          <p:cNvPr id="2" name="Table 1"/>
          <p:cNvGraphicFramePr>
            <a:graphicFrameLocks noGrp="1"/>
          </p:cNvGraphicFramePr>
          <p:nvPr>
            <p:extLst>
              <p:ext uri="{D42A27DB-BD31-4B8C-83A1-F6EECF244321}">
                <p14:modId xmlns:p14="http://schemas.microsoft.com/office/powerpoint/2010/main" val="4037215434"/>
              </p:ext>
            </p:extLst>
          </p:nvPr>
        </p:nvGraphicFramePr>
        <p:xfrm>
          <a:off x="485423" y="1015999"/>
          <a:ext cx="8207023" cy="4602480"/>
        </p:xfrm>
        <a:graphic>
          <a:graphicData uri="http://schemas.openxmlformats.org/drawingml/2006/table">
            <a:tbl>
              <a:tblPr firstRow="1" bandRow="1">
                <a:tableStyleId>{5940675A-B579-460E-94D1-54222C63F5DA}</a:tableStyleId>
              </a:tblPr>
              <a:tblGrid>
                <a:gridCol w="4120445">
                  <a:extLst>
                    <a:ext uri="{9D8B030D-6E8A-4147-A177-3AD203B41FA5}">
                      <a16:colId xmlns:a16="http://schemas.microsoft.com/office/drawing/2014/main" val="20000"/>
                    </a:ext>
                  </a:extLst>
                </a:gridCol>
                <a:gridCol w="4086578">
                  <a:extLst>
                    <a:ext uri="{9D8B030D-6E8A-4147-A177-3AD203B41FA5}">
                      <a16:colId xmlns:a16="http://schemas.microsoft.com/office/drawing/2014/main" val="20001"/>
                    </a:ext>
                  </a:extLst>
                </a:gridCol>
              </a:tblGrid>
              <a:tr h="4011213">
                <a:tc>
                  <a:txBody>
                    <a:bodyPr/>
                    <a:lstStyle/>
                    <a:p>
                      <a:pPr algn="ctr"/>
                      <a:r>
                        <a:rPr lang="en-US" sz="1600" b="1" dirty="0"/>
                        <a:t>TECHNOLOGY</a:t>
                      </a:r>
                      <a:r>
                        <a:rPr lang="en-US" sz="1600" b="1" baseline="0" dirty="0"/>
                        <a:t> STACK</a:t>
                      </a:r>
                    </a:p>
                    <a:p>
                      <a:pPr algn="ctr"/>
                      <a:endParaRPr lang="en-US" sz="1600" b="1" baseline="0" dirty="0"/>
                    </a:p>
                    <a:p>
                      <a:pPr marL="342900" indent="-342900" algn="l">
                        <a:buFont typeface="Wingdings" pitchFamily="2" charset="2"/>
                        <a:buChar char="§"/>
                      </a:pPr>
                      <a:r>
                        <a:rPr lang="en-IN" sz="1600" b="1" dirty="0"/>
                        <a:t>8-bit Atmel AVR microcontroller</a:t>
                      </a:r>
                    </a:p>
                    <a:p>
                      <a:pPr marL="342900" indent="-342900" algn="l">
                        <a:buFont typeface="Wingdings" pitchFamily="2" charset="2"/>
                        <a:buChar char="§"/>
                      </a:pPr>
                      <a:r>
                        <a:rPr lang="en-US" sz="1400" b="1" dirty="0"/>
                        <a:t>AI MACHINE</a:t>
                      </a:r>
                      <a:r>
                        <a:rPr lang="en-US" sz="1400" b="1" baseline="0" dirty="0"/>
                        <a:t> LEARNING</a:t>
                      </a:r>
                    </a:p>
                    <a:p>
                      <a:pPr marL="342900" indent="-342900" algn="l">
                        <a:buFont typeface="Wingdings" pitchFamily="2" charset="2"/>
                        <a:buChar char="§"/>
                      </a:pPr>
                      <a:r>
                        <a:rPr lang="en-US" sz="1600" b="1" baseline="0" dirty="0"/>
                        <a:t>Wireless </a:t>
                      </a:r>
                      <a:r>
                        <a:rPr lang="en-US" sz="1600" b="1" baseline="0" dirty="0" err="1"/>
                        <a:t>Communication</a:t>
                      </a:r>
                      <a:r>
                        <a:rPr lang="en-US" sz="1400" b="1" baseline="0" dirty="0" err="1"/>
                        <a:t>:</a:t>
                      </a:r>
                      <a:r>
                        <a:rPr lang="en-US" sz="1400" b="0" baseline="0" dirty="0" err="1"/>
                        <a:t>Implement</a:t>
                      </a:r>
                      <a:r>
                        <a:rPr lang="en-US" sz="1400" b="0" baseline="0" dirty="0"/>
                        <a:t> a wireless communication module (Bluetooth, Wi-Fi, etc.) to transmit the control signals from the processing unit to the wheelchair's motor control system</a:t>
                      </a:r>
                      <a:r>
                        <a:rPr lang="en-US" sz="1400" b="1" baseline="0" dirty="0"/>
                        <a:t>.</a:t>
                      </a:r>
                    </a:p>
                    <a:p>
                      <a:pPr marL="342900" indent="-342900" algn="l">
                        <a:buFont typeface="Wingdings" pitchFamily="2" charset="2"/>
                        <a:buChar char="§"/>
                      </a:pPr>
                      <a:r>
                        <a:rPr lang="en-US" sz="1600" b="1" baseline="0" dirty="0"/>
                        <a:t>Motor Control </a:t>
                      </a:r>
                      <a:r>
                        <a:rPr lang="en-US" sz="1600" b="1" baseline="0" dirty="0" err="1"/>
                        <a:t>System</a:t>
                      </a:r>
                      <a:r>
                        <a:rPr lang="en-US" sz="1400" b="1" baseline="0" dirty="0" err="1"/>
                        <a:t>:</a:t>
                      </a:r>
                      <a:r>
                        <a:rPr lang="en-US" sz="1400" b="0" baseline="0" dirty="0" err="1"/>
                        <a:t>Integrate</a:t>
                      </a:r>
                      <a:r>
                        <a:rPr lang="en-US" sz="1400" b="0" baseline="0" dirty="0"/>
                        <a:t> a motor control system to drive and control the wheelchair's movement based on the received commands.</a:t>
                      </a:r>
                    </a:p>
                    <a:p>
                      <a:pPr marL="342900" indent="-342900" algn="l">
                        <a:buFont typeface="Wingdings" pitchFamily="2" charset="2"/>
                        <a:buChar char="§"/>
                      </a:pPr>
                      <a:r>
                        <a:rPr lang="en-US" sz="1600" b="1" baseline="0" dirty="0"/>
                        <a:t>Power </a:t>
                      </a:r>
                      <a:r>
                        <a:rPr lang="en-US" sz="1600" b="1" baseline="0" dirty="0" err="1"/>
                        <a:t>Supply</a:t>
                      </a:r>
                      <a:r>
                        <a:rPr lang="en-US" sz="1400" b="0" baseline="0" dirty="0" err="1"/>
                        <a:t>:Include</a:t>
                      </a:r>
                      <a:r>
                        <a:rPr lang="en-US" sz="1400" b="0" baseline="0" dirty="0"/>
                        <a:t> a reliable power supply system to ensure continuous operation of the wheelchair</a:t>
                      </a:r>
                      <a:r>
                        <a:rPr lang="en-US" sz="1400" b="1" baseline="0" dirty="0"/>
                        <a:t>.</a:t>
                      </a:r>
                    </a:p>
                    <a:p>
                      <a:pPr marL="342900" indent="-342900" algn="l">
                        <a:buFont typeface="Wingdings" pitchFamily="2" charset="2"/>
                        <a:buChar char="§"/>
                      </a:pPr>
                      <a:endParaRPr lang="en-US" sz="1400" b="1" baseline="0" dirty="0"/>
                    </a:p>
                    <a:p>
                      <a:pPr marL="342900" indent="-342900" algn="l">
                        <a:buFont typeface="Wingdings" pitchFamily="2" charset="2"/>
                        <a:buChar char="§"/>
                      </a:pPr>
                      <a:endParaRPr lang="en-IN" sz="1400" b="1" dirty="0"/>
                    </a:p>
                    <a:p>
                      <a:pPr marL="342900" indent="-342900" algn="l">
                        <a:buFont typeface="Wingdings" pitchFamily="2" charset="2"/>
                        <a:buChar char="§"/>
                      </a:pPr>
                      <a:endParaRPr lang="en-IN" sz="1600" b="1" dirty="0"/>
                    </a:p>
                    <a:p>
                      <a:pPr marL="342900" indent="-342900" algn="l">
                        <a:buFont typeface="Wingdings" pitchFamily="2" charset="2"/>
                        <a:buChar char="§"/>
                      </a:pPr>
                      <a:endParaRPr lang="en-IN" sz="1600" b="1" dirty="0"/>
                    </a:p>
                  </a:txBody>
                  <a:tcPr/>
                </a:tc>
                <a:tc>
                  <a:txBody>
                    <a:bodyPr/>
                    <a:lstStyle/>
                    <a:p>
                      <a:pPr algn="ctr"/>
                      <a:r>
                        <a:rPr lang="en-US" sz="1600" b="1" dirty="0"/>
                        <a:t>DEPENDENCY</a:t>
                      </a:r>
                    </a:p>
                    <a:p>
                      <a:pPr algn="ctr"/>
                      <a:endParaRPr lang="en-US" sz="1600" b="1" dirty="0"/>
                    </a:p>
                    <a:p>
                      <a:pPr marL="285750" indent="-285750" algn="l">
                        <a:buFont typeface="Wingdings" pitchFamily="2" charset="2"/>
                        <a:buChar char="§"/>
                      </a:pPr>
                      <a:r>
                        <a:rPr lang="en-US" sz="1600" b="1" dirty="0"/>
                        <a:t>FLAT SURFACE</a:t>
                      </a:r>
                    </a:p>
                    <a:p>
                      <a:pPr marL="285750" indent="-285750" algn="l">
                        <a:buFont typeface="Wingdings" pitchFamily="2" charset="2"/>
                        <a:buChar char="§"/>
                      </a:pPr>
                      <a:r>
                        <a:rPr lang="en-US" sz="1600" b="1" dirty="0"/>
                        <a:t>RECHARGEABLE</a:t>
                      </a:r>
                      <a:r>
                        <a:rPr lang="en-US" sz="1600" b="1" baseline="0" dirty="0"/>
                        <a:t> BATTERY-(3hrs charging time 6hrs </a:t>
                      </a:r>
                      <a:r>
                        <a:rPr lang="en-US" sz="1600" b="1" baseline="0" dirty="0" err="1"/>
                        <a:t>useage</a:t>
                      </a:r>
                      <a:r>
                        <a:rPr lang="en-US" sz="1600" b="1" baseline="0" dirty="0"/>
                        <a:t>)</a:t>
                      </a:r>
                    </a:p>
                    <a:p>
                      <a:pPr marL="285750" indent="-285750" algn="l">
                        <a:buFont typeface="Wingdings" pitchFamily="2" charset="2"/>
                        <a:buChar char="§"/>
                      </a:pPr>
                      <a:endParaRPr lang="en-IN" sz="1600" b="1" dirty="0"/>
                    </a:p>
                  </a:txBody>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86</TotalTime>
  <Words>177</Words>
  <Application>Microsoft Office PowerPoint</Application>
  <PresentationFormat>On-screen Show (16:9)</PresentationFormat>
  <Paragraphs>50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Bharth M</cp:lastModifiedBy>
  <cp:revision>11</cp:revision>
  <dcterms:modified xsi:type="dcterms:W3CDTF">2025-03-03T12:48:32Z</dcterms:modified>
</cp:coreProperties>
</file>