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1" d="100"/>
          <a:sy n="101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11/relationships/webextension" Target="../webextensions/webextension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6B73BBB5-09C1-076B-368C-13E5C7725D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2937994"/>
                  </p:ext>
                </p:extLst>
              </p:nvPr>
            </p:nvGraphicFramePr>
            <p:xfrm>
              <a:off x="-1" y="0"/>
              <a:ext cx="12258675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6B73BBB5-09C1-076B-368C-13E5C7725D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0"/>
                <a:ext cx="12258675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BE5DAD4B-8928-4985-B4C8-3D437915A0BC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d03474e0-187c-4b6b-8334-f16c17f2da68/ReportSection3d23aa7f66d68286fabd?bookmarkGuid=e9bd116c-d7a0-408d-8c7d-756050a52ed9&amp;bookmarkUsage=1&amp;ctid=c6e549b3-5f45-4032-aae9-d4244dc5b2c4&amp;fromEntryPoint=export&quot;"/>
    <we:property name="reportName" value="&quot;AtliQ Hospitality&quot;"/>
    <we:property name="reportState" value="&quot;CONNECTED&quot;"/>
    <we:property name="embedUrl" value="&quot;/reportEmbed?reportId=d03474e0-187c-4b6b-8334-f16c17f2da68&amp;config=eyJjbHVzdGVyVXJsIjoiaHR0cHM6Ly9XQUJJLUlORElBLUNFTlRSQUwtQS1QUklNQVJZLXJlZGlyZWN0LmFuYWx5c2lzLndpbmRvd3MubmV0IiwiZW1iZWRGZWF0dXJlcyI6eyJtb2Rlcm5FbWJlZCI6dHJ1ZSwidXNhZ2VNZXRyaWNzVk5leHQiOnRydWV9fQ%3D%3D&amp;disableSensitivityBanner=true&quot;"/>
    <we:property name="pageName" value="&quot;ReportSection3d23aa7f66d68286fabd&quot;"/>
    <we:property name="pageDisplayName" value="&quot;Monthly Analysis&quot;"/>
    <we:property name="datasetId" value="&quot;c8d0cfa4-af84-4f4c-b5fd-1848eccd7c41&quot;"/>
    <we:property name="backgroundColor" value="&quot;#B0DCFA&quot;"/>
    <we:property name="bookmark" value="&quot;H4sIAAAAAAAAA+0da3PbNvKveDTX6Reng/ej3xK7vfaa9DJOp52bjsezABY2G0rUUVQSXcb//UBScmzLMmXLVmhXnywTILAv7C52F+DnQcgm4xxmv8IQB98PXhXF+yGU7/fkYH8wuvrMaO91tIpFBloqE4iA1KsYV1kxmgy+/zyooDzF6vdsMoW8HjA9/PN4fwB5/hZO6/8i5BPcH4yxnBQjyLP/Yds5NVXlFM/3B/hpnBcl1EO+q6DCetgPqXv6P4FCv+NpRvBV9gHfoa/ap0c4Lspq/j8PjAPoqFRQhhkVwYX0zqRtbcDs7l9P2gB2UIwqyEYJgPqZZhgxUBK5Jx61Dd40AMYsr+Zd3OyHT+My4Z2oMRvX5DtIWJwWZeYhHzT4lThp0fk8OCjy6bD59cOV5++KaenxCGPTNKqyapZGCtnw5KyoMJHrPJHqbVkkQjYt4/nPk4ZldeNZ8fGgxDR1Qoac728VGl93uA2Il+EDjDyGJQjeIEymJa4Lwi8425u/sgTEb0UF+d4RfsDRFPfSjyRuEwx7//jqkL1M8pyWw95RkvLR6VcH59/eT8dpltneN18dlpZptcJJlJl8dXAO6hnyvNFGvaGOb4FKouz6QqcWsAMYw4qlf5yeTBKo+Vzff1Gwv7VQjrMPRfUbuBxri+L+Srq5VqfptaIMWL6aNRr1MCsXSp/tX4N6O3Q+P16Yn9T/r8s2pfg4aWB8LJV+3BpHGE0WprGdryzy5lcLQQIvTyovb9v+O8VylqZs2r9M9d3VsdM72SSBncN4UrOrtsTpUcAGyESoR0asnv5tNhot5q6FdxXkjXytAPjqIKlTWRRVDdQCld8hn9a0Gk3zvJl37vvUfYZFqOXwLAupc83o/QHRmjPJeXJ0tJKacu3Zk7D2nattkmceyysrbTDE5LvVPwJU0GA0nybDyRcCfW5Qqv++zhIR2rEbuqZhvz1Mb4Ti4+jbmoC1yJ6vWC0LTjzyermdv5FGrgS3jkUDBoQxnPSCv/dVos+RrXNadHPTOwgGmEFhrQ6EC+roFrkZE0FOrhjkS0jMn59Mktqe3mSunzFr70aYNfjMHRBJnbfCxOjrjRj0jc8J/CoW5XDH6dtI081r5dBSSXmwThNNNfgQVvN6Hq74sWkMjDnlrXNKJctNXfDRJ6LeKA/tcA3ui0hDci9/LIthM+48NFL3vMD1dZFePUyjND7rSZqMWYLmBafWvBDSwAsQmr9Ik/rIMQTdOOAti0ntevxxhrWz2hB5FLJqTtmfr1H7Dnxo/2kAvUb7N8WoOms9rQvm/nmzlLyB2bdNzxXt/5qOsKND3o5wfH7hs16C+KcsvVH6s9nr2ktdxuiifblpgdDvUGZtfGiO8PomJtQBpZo4c5ZeDDW4Qq/hcLg3ay3wJXgGNbv3vjyom+dYXFD42mpP2gr8GYbDLzG2lqFZI8YTn6b8ObRKaDhOwEwWKmnx3y/ZqB3oNcbq7trqPmK6Qnj2B0fZ6Vm1Sr3MBadZtldDiqllULv0zw/nxWK4Aem66dlina9idd00SKv+SRm5Z66S1vGcLUmGUlIfCBipkEix5X3QBRUuofwR8f3eqPh7+VDdxOjmJwQBETgSSwl1LG2IJO/kZ99C8p089lCG3sQKb8apO8SEVqPXmkshgBOM0vPYC1a9PDx6wkxpoe8mv2VachqlTGuFe6AIIHtB/ttzMk+FDVexWCPgGhITAKIjBJWUjnPvesGOzoxdJ0dOYXrah9TGEibdXPFoOOUuJIdSQ5DaI/otugebBly2mwmbpy73vtlzs723G4SBfD6dJPJieAXlwRmUVQ+EZxVyK5NicymY9SKYZCMNlkQwkYAnkTrvu4s3tiEzrc+wOsn8VNT9dTy6VYujUXjqQBOf9D0VNqn9XrCkM/H/VHiyhEg3U1QEKgi3aReY9g4qLRule8GU+1X09Dlh10cl37WheWhF/wCpP+oCJV6ABEwefPJRFJgteig9L4TbdC/RQxld3lj0UCrRkyCdtjIkh4NHG4Pvh3G7Q/3hTnk+wPaqh7IpvYkCbB344ILyqJDcUixxJbFqgwdrffACoxUm2CDMZonVcDmxehEAXSdb+mtb33WVaA+RQl3KjVyKv3YmUevyskUG9KYc6GOHx3d11g8VtcmzEd5FtdDrquWhWf1Y6mTTlANRVGsrNOWKKqc9ca4fe+t1i9sfP50VYHbSTHYPOQzFaFr1xcZtx/nqIOEa4R60OnhivHZRBDCSSlt3vZXQFX6qXPHpOpVvn0lbCyFSojUxhgjOjJGPM5NgyhmnACiXqLxWXJPOmbIhLIeeuypjk21XUkNCyAdGhWa0cx5oeP9qWlVN8voO0xFriIqKAZfCQfKXg+lm1f2n8zyKaKwzKAynigYRuvm1AXYopabAKQcSjRHaeP6Y2HngFiw1JHjFuPNJ8B9xOucJS0wDwIiGY6RGxc7pJmcwviaS7UKiIRrqGTJEoUAyrjYAvR6SK8sRCRjgXDFCfTSw4ZA0yY5hHoRlBoIRkhq94ZAMIkMRdJTWeTRWiig2HFKDU16R4HSQ6JSWpM2lbTBkRMFA1Eae+cRo0Nga+Q2GdERLk1wH7TUKD5o62434CulhqJWsqx04t0nrJ7YIsyF4dQoSmVXRRXCUJSNi/aYYM06lYdQyL4RHb+kaOc6H9U7KohguWfX64YnPYdKX02S9PebWm9OJm5+6a/Y3izBKK0gHxdAVfXE1lzB8LG+ze0kctypQuai909JGTWhdZ4W37HN2Bem7gvQ1dzm7gvRdQfquIP2+WD9yQfopjtpJl4qGvyjqncpeUtmtwp2XHNy/6PoVTDK/qLiuL3LJF67H0nCTKlnQ6l3D6HdNv47B65Pig91RgUtHBVr70Loscyvxc4XDv6mVOG4LYiw3UaV9m5eEMe282eaJ02dwD8ADr9rmFqk7LNvHu2Kgie95KRlRmhkfLQXCYuzHNRF9v0bgmUjFRdK9mVQzrXXSTohcAbXEym2Gd57JLQRPSjLuesFB3cMEx5UMFoIVaKS2iN21Qf2pqd8JynbuR2gyGJLGCJoAJ2CNsxzAbtm8PNHTmU9KONapwmi8jRgpCzEwL51XQipHurNPN6SAG8eWBkFsYDLG5EoLEj3tPvjb35qi24T+SezcLrptFuTbchpiwabXb+6jDN6Ps94kGlYVvTepQCkYDyCp4daFSBSqfpzUfYgKp93q2AJ7Xr+5XwF+P1bI9aqvZk1opEYZZFIEpi23NvSj6u+BKtx3y+IROXT6XcudJ203bqj3b4o8UCinuGGRI9fGM6P74VjdfK3DbjV87dVwePS0l8H8vo2m/tDFtE+1Jkj0XFAMgXaHQ3txpnfLd4sfrfIIdsvxqa6DG05b1z2sZegsukhp2rAzH6Ppvmh4GzL49vBgJ3/9MweJLU/aHLRi1cq+4Z6xiOik8MyJ4MhWk6d/IL4/OYTZdRDr5wHueTj75elpiaewqLf4YQP4VoX9Dl/+p3n043Q0Zxi570L96vHe1d92uLmUs4H3PjHUbmYf72/yoYZ14rPAlGfABFDGCHAEcE/peupdQfV6heedQt/H0+lL5O7HxU1N7Q3hwQtJWQhCIhpG5TZv7999WevvceK7Tzev7D5ltd0vRj3A4fz1VMTuG1EPj9jX+kZUE9GiUigNOlLOI1fEG99UYNz9fHdj6WiMKKg0NnLtCEZFu88UrhwNGRLC0NMgg3Q2MGW6T2qvHM2aoI2yzgEg9ZYwQ7uPY64YLQ137ROa/yyL6bhZCMIZEiKTDOuT345FIpuASDb5qT1a3H4oNA1BiXHAoyZGs6SSvIwiXu3ZMLKZ7qZykmJaTZKOwbcwwhuKQJrFEjDMf69X+nF+/n86SGJQNnUAAA==&quot;"/>
    <we:property name="initialStateBookmark" value="&quot;H4sIAAAAAAAAA+0dXVMjN/KvUK5L5YVN6XMk5Y2FzV1ul2SLTSV1laKoltSCydoe33i8u74t/vtpNDYLGDOAwYyJnzAjjdRf6m51tzRfez4fj/ow/QUG2Pux97ooPg6g/Lgje7u94ezZr7++Pdw7envyy97hm/i4GFV5MRz3fvzaq6A8xer3fDyBfj1CfPjn8W4P+v33cFr/F6A/xt3eCMtxMYR+/j9sOsemqpzg+W4Pv4z6RQn1kB8qqLAe9lPsHv+Pc9MfeJwRXJV/wg/oqubpEY6Kspr9zz3jACpkmc8001kA6+M746Y1gdnev540AbZfDCvIhxGA+pliGNBTErgjDpXxTicAQ96vZl3s9M2XURnxjtSYjmp67UcsTosyd9DvJfxKHDfofO3tF/3JIP16c+X5h2JSOjzCkJqGVV5N40g+H5ycFRVGcp1HUr0vi0jI1DKa/TxJPKobz4rP+yXGqSMy5Hx3rdC4usNtQOz5TzB06BcgOEQYT0q8Kwhvcboze2UBiN+KCvo7R/gJhxPciT+iuI3R7/zj2SHbi/Icl8POUZTy4emzg/Orc5NRnGW6892zw9IwrdY6kTLjZwdnv56h30/aqDPUcQ1QUZRtV+jUALYPI1iy9I/jk3EEtT/T998U7G8NlKP8U1H9BraPtUWxf0XdXKvT+FpReixfT5NGPcjLudJnu9egXg+dz4/n5if2/+uyTSk+jxOMT6XSjxvjCMPx3DQ285VFP/1qIIjg9aPK6zdt/51gOY1TpvZvU/1wdez4Tj6OYPdhNK7ZVVvi+MhjAjIS6okRq6d/nw+H87lr4V0GeZKvJQBfHSR2KouiqoGao/I79Cc1rYaTfj/NO3N26j6DwtdyeJb72Llm9G6PKMWZ5Fx7ojKpKFeObYS1b11t437usLyy0noDjL5b/cNDBQmj2TQ5jr8R6GtCqf77Lo9EaMZOdI3Dfn8Q3/DF5+H3NQFrkT1fslrmnHji9XI7fwMNPBPcWBY0aBBac9IJ/j5Uib5Ets5o0c5NZ8FrYBqFMcoTLqila+RmiAQ5uWKQLyExe34yjmp7cpO5fsGsvR9h7sBnboFIap0ROgRXb8Sga3yO4FehKAdbTt9GmnZeZxYNlZR7YxVRVIHzfjmvZ/GJn1KjZ8xmzlibZdFyU+tdcJGoN8pDM1zCfR5piO7lT2UxSOPOYiF1zwtc3xXx1YM4SvJZT+JkzBDUrzg1+pWQGl6BUPxVnNQFjt6r5IA3LCa16/HHGdbOaiLy0OfVjLI/X6P2PfjQ/JMAvUb7w2JYnTWe1gVz/7xZSg5h+n3quaT935MhtnToNyMcn1/4rJcg/lce3yjd2fRd7aUuYnTRvtg0R+h3KPMmPjRD+O4mxtcBpZo4M5ZeDNW7Qq/BYLAzbSzwJXh6Nbt3vj2om2dYXFD42mqP2grcGfqDb0G1hqF5EuOxi1P+7BslNBhFYMZzlTT/720+bAZ6h6G6v7Z6iJguEZ7d3lF+elYtUy8zwUnL9moMMbb0apf+5eE8Xww3IF03vVis+8tYXTf14qrfKCP3wlXSXTxnQ6KhlNR5AlpmSKRY8z7oggqXUP6M+HFnWPy9fKh2YrTzE7yAAByJoYRaFjdEkrfys2sh+VYeOyh9Z2KFN+PUHmJCo9ApxaUQwAkG6XjoBKv2Do42mCkN9O3kN0xJToOUca1wBxQBZCfIf3tOZlPYcBWLOwRcfWQCQLCEYCal5dzZTrCjNWPXypFTmJx2IbWxgEk7VxxqTrn10aFU4KVyiG6N7sGqAZf1ZsJmqcud73bsdOf9CmEg15+MI3nRv4Zy/wzKqgPCswy5pUmxmRRMOxFMMoF6QwLoQMCRQK1z7cUb65CZxmdYnmTeFHV/HY921WJpEI5aUMRFfU+FiWq/EyxpTfxvCk8WEGlnShaACsJN3AXGvUMWl02mOsGUh1X0dDlh10Ul37aheWxF/wipP2o9JU6ABIwefPRRMtBr9FA6Xgi36l6igzK6uLHooFSiI15aZaSPDgcPJnjXDeN2j/rDrfJ8hO1VB2VTOh0EmDrwwQXlIUNyS7HElcSq8Q6Mcd4JDEZob7zQqyVW/eXE6kUA9C7Z0l+a+q6rRHuMFOpCbuRS/LU1iVqXl80zoDflQJ86PL6ts36sqE0/H+J9VAu9rloem9VPpU5WTTmQjCplhKI8o5lVjljbjb31XYvbnz6d5WF6kiZ7gBz6YjipumLj1uN8tZDwDuEeNMo7op2yQXjQkkpTd72V0BV+qWzx5TqVb59JGQM+UKIU0ZoIzrSWTzOTYJnVNgOgXGLmVMYVaZ0pH8Bi6LmtMjba9kwqiAg5z6hQjLbOA4n3rydVlZLX95iOGE2ykDHgUliI/rLX7ax6+HSOBxG0sRqF5jSjXvh2fq2AHUqpKHDKgQSthdKOPyV2DrgBQzXxLmPcuij4TziddYRFpgFgQM0xUJ2F1unGZzC6JpLNQqI+aOoYMkSRgWQ8WwH0ekieGY5IQAPnGSPUBQ0rDkmj7GjmQBimwWshqVYrDskgMBReBWmsQ22kCGLFIRXYzGXEW+Ul2kxJ0uTSVhgyoGAgaiPPXGQ0KGyM/ApDWqKkjq6DcgqFA0WtaUd8ifQwVJmsqx04N1HrR7YIvSJ4dQoSmcmCDWApi0bEuFUxZpxKzahhTgiHztA75Dgf1zspi2KwYNXrhyeuD+OunCbr7DG3zpxOXP3UXdrfzMMojSDtFwNbdMXVXMDwqbzN9iVx3KjAzAblrJImKELrOiu8ZZ+zLUjfFqTfcZezLUjfFqRvC9IfivUTF6Sf4rCZdKFo+Jui3qrsBZXdKNxZycHDi65fwzh384rr+iKX/tz1WBhuXEULWn1IjP6Q+rUMXp8U722PClw6KtDYh8ZlmVmJnysc/E2txHFTEGO4DlnctzlJGFPW6XWeOH0B9wA88qpNt0jdY9k+3RUDKb7npGQkU0y7YCgQFkI3rono+jUCL0QqLpLuaVLFlFJROyHyDKghRq4zvPNCbiHYKMm47wUHdQ/tLc+kN+CNQC2VQWyvDepOTf1WUNZzP0LKYEgaAigCnIDR1nAAs2bzsqGnMzdKOO5ShZG8jRAo88EzJ63LhMwsac8+3ZACTo4t9YIYz2QI0ZUWJDjafvC3uzVFtwn9RuzcLrqtFuRbcxpizqZ3hw9RBh9HeWcSDcuK3lMqUArGPUiqubE+kAyzbpzUfYwKp+3qWAN73h0+rAC/GyvketVXWhMKqc40Mik8U4Yb47tR9fdIFe7bZfGEHDr9oeHORtuNG+r9U5EHisxmXLPAkSvtmFbdcKxuvtZhuxqeezUcHG32Mpjdt5HqD22I+1SjvUTHBUXvaXs4tBNnetd8t/jRMo9guxw3dR3ccNq67mEMQ2vQBkrjhp25EHT7RcPrkMH3B/tb+eueOYhs2Whz0IhVI/uaO8YCopXCMSu8JWtNnv6B+PHkAKbXQayfe3jg4ey909MST2Feb/FmBfiWhf0O9v6THv00Gc4YRh66UJ893rv82w43l3ImeB8SQ21n9vHuKh9quEt8FljmGDABlDECHAHsJl1PvS2ovlvheavQd/F0+gK5u3FxU6q9Idw7ISnzXkhEzahc5+392y9r/T1OfHfp5pXtp6zW+8WoRzicfzcVsf1G1OMj9lzfiEoRLSpFpkAFynngGXHapQqM+5/vTpaOhoCCSm0CV5ZgyGj7mcKloyFDQhg66qWX1niW6faT2ktHM9ornRlrAZA6Q5im7ccxl4wWh7v2Cc1/lsVklBaCsJr4wCTD+uS3ZYHIFBDJx/9qjhY3HwqNQ1CiLfCgiFYsqiQngwhXeyZGpuluKicpJtU46hh8D0O8oQgkLRaPfva7tfQj4ZTXOuf2F67UlZ+f/x/CuHpZV3UAAA==&quot;"/>
    <we:property name="isFiltersActionButtonVisible" value="true"/>
    <we:property name="reportEmbeddedTime" value="&quot;2023-08-21T13:31:30.750Z&quot;"/>
    <we:property name="creatorTenantId" value="&quot;c6e549b3-5f45-4032-aae9-d4244dc5b2c4&quot;"/>
    <we:property name="creatorUserId" value="&quot;10032002D64F30FB&quot;"/>
    <we:property name="creatorSessionId" value="&quot;21c242dd-cd17-4a6e-89a6-cf783cb57396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Bharath Harthikote</cp:lastModifiedBy>
  <cp:revision>3</cp:revision>
  <dcterms:created xsi:type="dcterms:W3CDTF">2018-06-07T21:39:02Z</dcterms:created>
  <dcterms:modified xsi:type="dcterms:W3CDTF">2023-08-21T13:32:57Z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