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A445"/>
    <a:srgbClr val="0866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8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816FB-D582-67ED-B552-90071A947F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8DE3DB-471C-E720-0166-BBFBF62160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06154F-32FE-BEE9-3B71-FD82559C4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A8B6C-B252-4492-BA21-49A7D940590F}" type="datetimeFigureOut">
              <a:rPr lang="en-IN" smtClean="0"/>
              <a:t>22-08-2023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C523C-F543-A0CF-6B06-EB87DB6ED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9E1F15-A6C1-9771-E422-702DCDCD1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6E6F4-9B2A-4F9F-A88E-C27B430A88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2528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F8AE4-22A6-4B24-0FA0-31891278F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7173F8-C3CF-6D2E-42E8-EA096BAA5D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FEF1B1-780F-7CAB-CDA9-B96165ED2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A8B6C-B252-4492-BA21-49A7D940590F}" type="datetimeFigureOut">
              <a:rPr lang="en-IN" smtClean="0"/>
              <a:t>22-08-2023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07390A-2C2A-55DD-CD79-AFD4F6FCA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0735AA-9788-CFE6-18F8-AB7C0625A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6E6F4-9B2A-4F9F-A88E-C27B430A88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4729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4E77E6-0B16-270D-E3FA-762715EAFF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72C2F0-300C-8C9C-2147-3B7F210008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6D17F0-FB52-83FC-E772-D11A9D264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A8B6C-B252-4492-BA21-49A7D940590F}" type="datetimeFigureOut">
              <a:rPr lang="en-IN" smtClean="0"/>
              <a:t>22-08-2023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FF060A-BAFF-6AF9-8BC4-E087AA365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F60132-D501-0352-1E06-82CB5D605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6E6F4-9B2A-4F9F-A88E-C27B430A88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6838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C6DE2-1381-3ED2-45A6-ABFB82817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B9678D-4631-5574-E27B-3277E1799F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BD70B1-4776-BDBF-AF52-FD3AB78C1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A8B6C-B252-4492-BA21-49A7D940590F}" type="datetimeFigureOut">
              <a:rPr lang="en-IN" smtClean="0"/>
              <a:t>22-08-2023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39F220-E3FA-6F7E-3440-74C2BE386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E2E8AA-43D4-0B72-D994-485FF0B3E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6E6F4-9B2A-4F9F-A88E-C27B430A88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1272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FB290-64B2-B318-6B82-E3B5452CA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C5B68C-2F93-8617-9959-F9A7F7AD28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2B331C-3A28-DCD7-4E0A-8CD2971C4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A8B6C-B252-4492-BA21-49A7D940590F}" type="datetimeFigureOut">
              <a:rPr lang="en-IN" smtClean="0"/>
              <a:t>22-08-2023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4567F-4D45-52B2-4EC4-50B618978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759CE1-1A4D-5ECB-6935-65DC31A0B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6E6F4-9B2A-4F9F-A88E-C27B430A88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4198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07147-CE80-2DC0-0027-7E9203437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A9CDE7-3DE7-463F-DC13-C357A30B84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DB1508-5F2B-7FCA-84E1-B30B5A131E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E9CDB0-D419-F06F-90A5-9CD6D1DA8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A8B6C-B252-4492-BA21-49A7D940590F}" type="datetimeFigureOut">
              <a:rPr lang="en-IN" smtClean="0"/>
              <a:t>22-08-2023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3854F0-1D87-716F-565B-9CDCEBD7F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057E29-89B4-F7D9-BD7A-8566A794E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6E6F4-9B2A-4F9F-A88E-C27B430A88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0029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CF1B1-CA6C-8B5C-B0EC-B5528EB3C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AC498F-21C0-5080-C946-6EBB963097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4D0FFB-0E8D-0BB7-2231-86218942E4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306DB2-938C-6BC6-E8AC-EC9596243C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5D9017-1C20-FA8C-C5E6-BB7712F22F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012413-EE2B-1C30-79CA-721AC5F78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A8B6C-B252-4492-BA21-49A7D940590F}" type="datetimeFigureOut">
              <a:rPr lang="en-IN" smtClean="0"/>
              <a:t>22-08-2023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0AB47D-AB06-221F-4473-73328ABDF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D15E76-B091-6DCC-FA19-4CA832DE0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6E6F4-9B2A-4F9F-A88E-C27B430A88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0352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40A9A-0922-49B7-42E4-0DBFC69F8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3389B7-0E18-0412-D106-80298E38E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A8B6C-B252-4492-BA21-49A7D940590F}" type="datetimeFigureOut">
              <a:rPr lang="en-IN" smtClean="0"/>
              <a:t>22-08-2023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9451CB-6449-4ACC-BB65-56106190D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C58268-E0CA-15B8-167F-2331A231D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6E6F4-9B2A-4F9F-A88E-C27B430A88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5800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B56F01-786A-8B83-86D3-4AF443F37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A8B6C-B252-4492-BA21-49A7D940590F}" type="datetimeFigureOut">
              <a:rPr lang="en-IN" smtClean="0"/>
              <a:t>22-08-2023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2ED264-D5A4-A76D-3AE3-A0BBBF77F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3CF3E9-CC3B-F7BC-B982-B74B333AB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6E6F4-9B2A-4F9F-A88E-C27B430A88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6669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1B0A1-0DD0-A8F8-D385-8FD890796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3BD36-7E0B-C090-376D-8FE2063466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8AF0C8-2A1C-780A-B7D8-06B703F946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5C30C3-E418-0C57-5A18-0E4B6CD6B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A8B6C-B252-4492-BA21-49A7D940590F}" type="datetimeFigureOut">
              <a:rPr lang="en-IN" smtClean="0"/>
              <a:t>22-08-2023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7137F4-3506-35A2-BD43-D346619C0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DEE3CE-1BB6-479D-AB1E-4090887E2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6E6F4-9B2A-4F9F-A88E-C27B430A88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4680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701B1-07F8-C6C0-5928-F76AA1B60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42E58E-D7C1-002C-EE93-BF51693372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E68323-68DC-E4AA-DB41-EB351884AA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ABFE5B-6699-FDFD-D284-575A39C8A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A8B6C-B252-4492-BA21-49A7D940590F}" type="datetimeFigureOut">
              <a:rPr lang="en-IN" smtClean="0"/>
              <a:t>22-08-2023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045A20-C1AB-1F53-F9C1-7E6C6EB7E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F41834-308A-4B85-E1DE-9C5330131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6E6F4-9B2A-4F9F-A88E-C27B430A88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4158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A5AC2B-0401-DD15-E342-B54EC7C90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D09E30-7235-E60A-E45C-4778BFF8D6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1458CE-71BB-4FB4-9046-6D2A91599C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2A8B6C-B252-4492-BA21-49A7D940590F}" type="datetimeFigureOut">
              <a:rPr lang="en-IN" smtClean="0"/>
              <a:t>22-08-2023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509A9E-F657-57E1-5BF6-F605558FD3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770E5A-4557-2785-6FFC-43FB62A540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86E6F4-9B2A-4F9F-A88E-C27B430A88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3773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8D0C8A5-1302-7A62-0364-13A69327FB23}"/>
              </a:ext>
            </a:extLst>
          </p:cNvPr>
          <p:cNvSpPr/>
          <p:nvPr/>
        </p:nvSpPr>
        <p:spPr>
          <a:xfrm>
            <a:off x="0" y="6242394"/>
            <a:ext cx="635981" cy="284081"/>
          </a:xfrm>
          <a:prstGeom prst="rect">
            <a:avLst/>
          </a:prstGeom>
          <a:solidFill>
            <a:srgbClr val="13A44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A9AABF9-0703-4B93-92A1-216ACEB6D45E}"/>
              </a:ext>
            </a:extLst>
          </p:cNvPr>
          <p:cNvSpPr/>
          <p:nvPr/>
        </p:nvSpPr>
        <p:spPr>
          <a:xfrm>
            <a:off x="641380" y="6242394"/>
            <a:ext cx="11550620" cy="284081"/>
          </a:xfrm>
          <a:prstGeom prst="rect">
            <a:avLst/>
          </a:prstGeom>
          <a:solidFill>
            <a:srgbClr val="0866B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F1BB062-CC35-2FA5-8D60-24B68BFA6D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58034"/>
          <a:stretch/>
        </p:blipFill>
        <p:spPr>
          <a:xfrm>
            <a:off x="-66675" y="6223275"/>
            <a:ext cx="1405312" cy="32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2922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Bharath Harthikote</dc:creator>
  <cp:lastModifiedBy>Bharath Harthikote</cp:lastModifiedBy>
  <cp:revision>1</cp:revision>
  <dcterms:created xsi:type="dcterms:W3CDTF">2023-08-22T13:10:26Z</dcterms:created>
  <dcterms:modified xsi:type="dcterms:W3CDTF">2023-08-22T13:15:01Z</dcterms:modified>
</cp:coreProperties>
</file>