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3"/>
    <p:restoredTop sz="94620"/>
  </p:normalViewPr>
  <p:slideViewPr>
    <p:cSldViewPr snapToGrid="0">
      <p:cViewPr varScale="1">
        <p:scale>
          <a:sx n="103" d="100"/>
          <a:sy n="103" d="100"/>
        </p:scale>
        <p:origin x="11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9/26/24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9/26/24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F365-89C5-6729-E62F-3634352B5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CF88F-E8C9-D130-52A7-2B020D401F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Using K- Nearest Neighbors (K-NN) Algorithm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50CA8E-C8F5-6BE9-41E6-C93D2543E544}"/>
              </a:ext>
            </a:extLst>
          </p:cNvPr>
          <p:cNvSpPr txBox="1"/>
          <p:nvPr/>
        </p:nvSpPr>
        <p:spPr>
          <a:xfrm>
            <a:off x="9494874" y="4369981"/>
            <a:ext cx="2519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Ansh Bharti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(AIML) 5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A501132522004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6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DEBDEF-6833-8198-F74B-F4FFB834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Movie Recommendation System </a:t>
            </a:r>
            <a:br>
              <a:rPr lang="en-IN" sz="28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F70B9-9A5D-4B7E-F219-933D370B6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a Movie Recommendation System (MRS)?</a:t>
            </a:r>
            <a:endParaRPr lang="en-IN" dirty="0">
              <a:solidFill>
                <a:srgbClr val="0E0E0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system designed to suggest movies to users based on various factors such as past </a:t>
            </a:r>
            <a:r>
              <a:rPr lang="en-IN" dirty="0" err="1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preferences, or similar items.</a:t>
            </a:r>
          </a:p>
          <a:p>
            <a:endParaRPr lang="en-IN" dirty="0">
              <a:solidFill>
                <a:srgbClr val="0E0E0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MRS Work?</a:t>
            </a:r>
            <a:endParaRPr lang="en-IN" dirty="0">
              <a:solidFill>
                <a:srgbClr val="0E0E0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Input: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system takes data about movies (genres, titles) and user preferences (ratings).</a:t>
            </a:r>
          </a:p>
          <a:p>
            <a:r>
              <a:rPr lang="en-IN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Filtering Methods:</a:t>
            </a:r>
            <a:endParaRPr lang="en-IN" dirty="0">
              <a:solidFill>
                <a:srgbClr val="0E0E0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lvl="1" indent="0">
              <a:buNone/>
            </a:pP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 (User-Based):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Recommends movies based on the preferences of similar users.</a:t>
            </a:r>
          </a:p>
          <a:p>
            <a:pPr marL="502920" lvl="1" indent="0">
              <a:buNone/>
            </a:pP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 Filtering (Genre-Based):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Recommends movies similar to those a user has liked, based on genre and other attributes.</a:t>
            </a:r>
          </a:p>
          <a:p>
            <a:pPr marL="502920" lvl="1" indent="0">
              <a:buNone/>
            </a:pP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 Approach: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Combines both user-based and genre-based filtering to improve recommendation accuracy.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7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A1DB-9D32-CE71-F1E6-8AC49B24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Personalized Movie Recommendations</a:t>
            </a:r>
            <a:br>
              <a:rPr lang="en-IN" dirty="0">
                <a:solidFill>
                  <a:srgbClr val="0E0E0E"/>
                </a:solidFill>
                <a:effectLst/>
                <a:latin typeface=".SF N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1D258-8F43-1D65-F5A7-5372DB799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lvl="1" indent="0">
              <a:buNone/>
            </a:pPr>
            <a:r>
              <a:rPr lang="en-IN" sz="2400" dirty="0">
                <a:solidFill>
                  <a:srgbClr val="0E0E0E"/>
                </a:solidFill>
                <a:effectLst/>
                <a:latin typeface=".SF NS"/>
              </a:rPr>
              <a:t>• With the vast number of movies available on streaming platforms, users often struggle to find content they enjoy.</a:t>
            </a:r>
          </a:p>
          <a:p>
            <a:pPr marL="502920" lvl="1" indent="0">
              <a:buNone/>
            </a:pPr>
            <a:r>
              <a:rPr lang="en-IN" sz="2400" dirty="0">
                <a:solidFill>
                  <a:srgbClr val="0E0E0E"/>
                </a:solidFill>
                <a:effectLst/>
                <a:latin typeface=".SF NS"/>
              </a:rPr>
              <a:t>• Manual browsing is time-consuming and overwhelming.</a:t>
            </a:r>
          </a:p>
          <a:p>
            <a:pPr marL="502920" lvl="1" indent="0">
              <a:buNone/>
            </a:pPr>
            <a:r>
              <a:rPr lang="en-IN" sz="2400" dirty="0">
                <a:solidFill>
                  <a:srgbClr val="0E0E0E"/>
                </a:solidFill>
                <a:effectLst/>
                <a:latin typeface=".SF NS"/>
              </a:rPr>
              <a:t>• A personalized recommendation system can simplify the process by suggesting relevant movies based on user preferences.</a:t>
            </a:r>
          </a:p>
          <a:p>
            <a:pPr marL="502920" lvl="1" indent="0">
              <a:buNone/>
            </a:pPr>
            <a:r>
              <a:rPr lang="en-IN" sz="2400" dirty="0">
                <a:solidFill>
                  <a:srgbClr val="0E0E0E"/>
                </a:solidFill>
                <a:effectLst/>
                <a:latin typeface=".SF NS"/>
              </a:rPr>
              <a:t>• The solution integrates both collaborative and content-based filtering for more accurate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8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52F8-5A2D-BAE4-90F1-08FC3F5E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  <a:br>
              <a:rPr lang="en-IN" sz="4000" dirty="0">
                <a:solidFill>
                  <a:srgbClr val="0E0E0E"/>
                </a:solidFill>
                <a:effectLst/>
                <a:latin typeface=".SF NS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A57EB-0FE2-D7A0-AA90-AE8F4407B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build a movie recommendation system that: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Recommends movies based on user preferences.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Utilizes both user ratings and movie genres for personalized suggestions.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Combines user-based and genre-based filtering for better accuracy.”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0224-FBC2-1950-C742-E4FE4DBA5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br>
              <a:rPr lang="en-IN" sz="28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291E7-1D11-53D1-CAF5-B1208428C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Movie Recommendation System is built using a structured approach consisting of:</a:t>
            </a:r>
          </a:p>
          <a:p>
            <a:pPr marL="0" indent="0">
              <a:buNone/>
            </a:pP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Input: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Load movies and ratings datasets from CSV files.</a:t>
            </a:r>
          </a:p>
          <a:p>
            <a:pPr marL="0" indent="0">
              <a:buNone/>
            </a:pP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Clean and transform data (pivot tables, one-hot encoding).</a:t>
            </a:r>
          </a:p>
          <a:p>
            <a:pPr marL="0" indent="0">
              <a:buNone/>
            </a:pP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Train three models (User-Based, Genre-Based, and Hybrid).</a:t>
            </a:r>
          </a:p>
          <a:p>
            <a:pPr marL="0" indent="0">
              <a:buNone/>
            </a:pP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Functions: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Generate personalized suggestions.</a:t>
            </a:r>
          </a:p>
          <a:p>
            <a:pPr marL="0" indent="0">
              <a:buNone/>
            </a:pP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IN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 &amp; Output: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Display recommendations via a front-end interface.”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22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86E1-D01F-62CA-E68D-A204EA14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IN" sz="3200" dirty="0">
              <a:solidFill>
                <a:srgbClr val="0E0E0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2D88-A67F-11AE-E1D6-ABBA95A74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processes two datasets: movies and user ratings.</a:t>
            </a:r>
          </a:p>
          <a:p>
            <a:pPr marL="0" indent="0">
              <a:buNone/>
            </a:pP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preprocessing steps include:</a:t>
            </a:r>
          </a:p>
          <a:p>
            <a:pPr marL="0" indent="0">
              <a:buNone/>
            </a:pP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 Selection: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Selecting relevant columns from movies and ratings datasets.</a:t>
            </a:r>
          </a:p>
          <a:p>
            <a:pPr marL="0" indent="0">
              <a:buNone/>
            </a:pP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Pivoting Data: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Transforming ratings into a user-item matrix for collaborative filtering.</a:t>
            </a:r>
          </a:p>
          <a:p>
            <a:pPr marL="0" indent="0">
              <a:buNone/>
            </a:pP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One-Hot Encoding: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Converting genres into a matrix format for content-based filtering.”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Preprocessed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ensures that the recommendation models work efficiently.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57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C6C3-0169-BB7B-EF48-B9ADEAE00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br>
              <a:rPr lang="en-IN" sz="2800" b="1" dirty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Recommendation Engine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89220-4A54-A220-622B-5DFA44F38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trains three types of recommendation models:</a:t>
            </a:r>
          </a:p>
          <a:p>
            <a:pPr marL="0" indent="0">
              <a:buNone/>
            </a:pP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User-Based Collaborative Filtering: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Recommends movies based on the preferences of users with similar taste.</a:t>
            </a:r>
          </a:p>
          <a:p>
            <a:pPr marL="0" indent="0">
              <a:buNone/>
            </a:pP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Genre-Based Content Filtering: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Recommends movies based on genre similarities.</a:t>
            </a:r>
          </a:p>
          <a:p>
            <a:pPr marL="0" indent="0">
              <a:buNone/>
            </a:pP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 Model:</a:t>
            </a: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Combines both user ratings and genre information for more personalized recommendations.”</a:t>
            </a:r>
          </a:p>
          <a:p>
            <a:pPr marL="0" indent="0">
              <a:buNone/>
            </a:pP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Each model uses the K-Nearest Neighbours (KNN) algorithm for finding similar items or users.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02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FFE78-A8E9-E371-3BE5-38FA6115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Enhancements</a:t>
            </a:r>
            <a:b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6B87-4789-EC81-9514-3B7907AA4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Movie Recommendation System provides personalized recommendations based on both user preferences and movie genres.</a:t>
            </a:r>
          </a:p>
          <a:p>
            <a:pPr marL="0" indent="0">
              <a:buNone/>
            </a:pP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utilizes collaborative filtering, content-based filtering, and a hybrid model to deliver accurate suggestions.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Enhancements:</a:t>
            </a:r>
            <a:endParaRPr lang="en-IN" dirty="0">
              <a:solidFill>
                <a:srgbClr val="0E0E0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Add more user interactions, like real-time feedback to improve recommendations.</a:t>
            </a:r>
          </a:p>
          <a:p>
            <a:pPr marL="0" indent="0">
              <a:buNone/>
            </a:pP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Introduce additional data sources (e.g., movie reviews, actors, etc.).</a:t>
            </a:r>
          </a:p>
          <a:p>
            <a:pPr marL="0" indent="0">
              <a:buNone/>
            </a:pPr>
            <a:r>
              <a:rPr lang="en-I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Optimize the system for large-scale deployment and better performance.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62180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24</TotalTime>
  <Words>587</Words>
  <Application>Microsoft Macintosh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.SF NS</vt:lpstr>
      <vt:lpstr>Calibri</vt:lpstr>
      <vt:lpstr>Corbel</vt:lpstr>
      <vt:lpstr>Times New Roman</vt:lpstr>
      <vt:lpstr>Wingdings 2</vt:lpstr>
      <vt:lpstr>Frame</vt:lpstr>
      <vt:lpstr>MOVIE RECOMMENDATION SYSTEM</vt:lpstr>
      <vt:lpstr>Understanding the Movie Recommendation System  </vt:lpstr>
      <vt:lpstr>The Need for Personalized Movie Recommendations </vt:lpstr>
      <vt:lpstr>Project Objectives </vt:lpstr>
      <vt:lpstr>System Architecture </vt:lpstr>
      <vt:lpstr>Data Preprocessing</vt:lpstr>
      <vt:lpstr>Model Training And Recommendation Engine</vt:lpstr>
      <vt:lpstr>Conclusion and Future Enhancements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 BHARTI</dc:creator>
  <cp:lastModifiedBy>ANSH BHARTI</cp:lastModifiedBy>
  <cp:revision>2</cp:revision>
  <dcterms:created xsi:type="dcterms:W3CDTF">2024-09-25T09:45:25Z</dcterms:created>
  <dcterms:modified xsi:type="dcterms:W3CDTF">2024-09-26T04:37:39Z</dcterms:modified>
</cp:coreProperties>
</file>