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58" r:id="rId4"/>
    <p:sldId id="257" r:id="rId5"/>
    <p:sldId id="259" r:id="rId6"/>
    <p:sldId id="265" r:id="rId7"/>
    <p:sldId id="287" r:id="rId8"/>
    <p:sldId id="288" r:id="rId9"/>
    <p:sldId id="289" r:id="rId10"/>
    <p:sldId id="268" r:id="rId11"/>
    <p:sldId id="267" r:id="rId12"/>
    <p:sldId id="271" r:id="rId13"/>
    <p:sldId id="272" r:id="rId14"/>
    <p:sldId id="285" r:id="rId15"/>
    <p:sldId id="282" r:id="rId16"/>
    <p:sldId id="283" r:id="rId17"/>
  </p:sldIdLst>
  <p:sldSz cx="9144000" cy="5143500" type="screen16x9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49"/>
    <a:srgbClr val="C33A1F"/>
    <a:srgbClr val="9EFF29"/>
    <a:srgbClr val="003635"/>
    <a:srgbClr val="D6370C"/>
    <a:srgbClr val="0000CC"/>
    <a:srgbClr val="1D3A00"/>
    <a:srgbClr val="FF856D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73" autoAdjust="0"/>
  </p:normalViewPr>
  <p:slideViewPr>
    <p:cSldViewPr snapToGrid="0">
      <p:cViewPr varScale="1">
        <p:scale>
          <a:sx n="107" d="100"/>
          <a:sy n="107" d="100"/>
        </p:scale>
        <p:origin x="114" y="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04/10/2019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817" y="2617840"/>
            <a:ext cx="8067369" cy="15928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821" y="3982064"/>
            <a:ext cx="8082115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87245"/>
            <a:ext cx="8246070" cy="3675077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44" y="443407"/>
            <a:ext cx="638667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7" y="1177436"/>
            <a:ext cx="640817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75783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440" y="2499849"/>
            <a:ext cx="5552195" cy="14895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Broadway" panose="04040905080B020205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JOB PORTAL  </a:t>
            </a:r>
            <a:endParaRPr lang="en-US" sz="3200" dirty="0">
              <a:latin typeface="Broadway" panose="04040905080B02020502" pitchFamily="8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353" y="4141836"/>
            <a:ext cx="3092823" cy="905293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SUBMITTED BY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</a:t>
            </a:r>
            <a:endParaRPr lang="en-US" sz="1200" dirty="0" smtClean="0"/>
          </a:p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Arpana Tyagi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Bharti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Bauhara,</a:t>
            </a:r>
          </a:p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Sharmistha Bhardwaj, Varun Sharma.</a:t>
            </a:r>
          </a:p>
          <a:p>
            <a:endParaRPr 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5152" y="1527252"/>
            <a:ext cx="22680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5</a:t>
            </a:r>
            <a:r>
              <a:rPr lang="en-US" sz="3200" dirty="0" smtClean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. </a:t>
            </a:r>
            <a:r>
              <a:rPr lang="en-US" sz="3200" dirty="0" smtClean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SEQUENCE DIAGRAM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(REGISTER)</a:t>
            </a:r>
            <a:endParaRPr lang="en-US" sz="3200" dirty="0">
              <a:solidFill>
                <a:schemeClr val="bg1"/>
              </a:solidFill>
              <a:latin typeface="Britannic Bold" panose="020B09030607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22" y="62754"/>
            <a:ext cx="5817441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53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67296" y="2523762"/>
            <a:ext cx="20767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ritannic Bold" panose="020B0903060703020204" pitchFamily="34" charset="0"/>
                <a:cs typeface="Calibri" panose="020F0502020204030204" pitchFamily="34" charset="0"/>
              </a:rPr>
              <a:t>6</a:t>
            </a:r>
            <a:r>
              <a:rPr lang="en-US" sz="3200" dirty="0" smtClean="0">
                <a:latin typeface="Britannic Bold" panose="020B0903060703020204" pitchFamily="34" charset="0"/>
                <a:cs typeface="Calibri" panose="020F0502020204030204" pitchFamily="34" charset="0"/>
              </a:rPr>
              <a:t>. </a:t>
            </a:r>
            <a:r>
              <a:rPr lang="en-US" sz="3200" dirty="0">
                <a:latin typeface="Britannic Bold" panose="020B0903060703020204" pitchFamily="34" charset="0"/>
                <a:cs typeface="Calibri" panose="020F0502020204030204" pitchFamily="34" charset="0"/>
              </a:rPr>
              <a:t>SEQUENCE DIAGRAM</a:t>
            </a:r>
          </a:p>
          <a:p>
            <a:pPr algn="ctr"/>
            <a:r>
              <a:rPr lang="en-US" sz="3200" dirty="0" smtClean="0">
                <a:latin typeface="Britannic Bold" panose="020B0903060703020204" pitchFamily="34" charset="0"/>
                <a:cs typeface="Calibri" panose="020F0502020204030204" pitchFamily="34" charset="0"/>
              </a:rPr>
              <a:t>(LOGIN)</a:t>
            </a:r>
            <a:endParaRPr lang="en-US" sz="3200" dirty="0">
              <a:latin typeface="Britannic Bold" panose="020B090306070302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dirty="0" smtClean="0">
                <a:latin typeface="Britannic Bold" panose="020B0903060703020204" pitchFamily="34" charset="0"/>
                <a:cs typeface="Calibri" panose="020F0502020204030204" pitchFamily="34" charset="0"/>
              </a:rPr>
              <a:t> </a:t>
            </a:r>
            <a:endParaRPr lang="en-US" sz="3200" dirty="0">
              <a:latin typeface="Britannic Bold" panose="020B09030607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" y="107576"/>
            <a:ext cx="6962470" cy="49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64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330" y="1538874"/>
            <a:ext cx="20618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7</a:t>
            </a:r>
            <a:r>
              <a:rPr lang="en-US" sz="3200" dirty="0" smtClean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. </a:t>
            </a:r>
            <a:r>
              <a:rPr lang="en-US" sz="3200" dirty="0" smtClean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SEQUENCE DIAGRAM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(USER)</a:t>
            </a:r>
            <a:endParaRPr lang="en-US" sz="3200" dirty="0">
              <a:solidFill>
                <a:schemeClr val="bg1"/>
              </a:solidFill>
              <a:latin typeface="Britannic Bold" panose="020B090306070302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76" y="90064"/>
            <a:ext cx="6609147" cy="495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58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22141" y="2478476"/>
            <a:ext cx="21784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ritannic Bold" panose="020B0903060703020204" pitchFamily="34" charset="0"/>
                <a:cs typeface="Calibri" panose="020F0502020204030204" pitchFamily="34" charset="0"/>
              </a:rPr>
              <a:t>8</a:t>
            </a:r>
            <a:r>
              <a:rPr lang="en-US" sz="2800" dirty="0" smtClean="0">
                <a:latin typeface="Britannic Bold" panose="020B090306070302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 smtClean="0">
                <a:latin typeface="Britannic Bold" panose="020B0903060703020204" pitchFamily="34" charset="0"/>
                <a:cs typeface="Calibri" panose="020F0502020204030204" pitchFamily="34" charset="0"/>
              </a:rPr>
              <a:t>SEQUENCE DIAGRAM</a:t>
            </a:r>
          </a:p>
          <a:p>
            <a:pPr algn="ctr"/>
            <a:r>
              <a:rPr lang="en-US" sz="2800" dirty="0" smtClean="0">
                <a:latin typeface="Britannic Bold" panose="020B0903060703020204" pitchFamily="34" charset="0"/>
                <a:cs typeface="Calibri" panose="020F0502020204030204" pitchFamily="34" charset="0"/>
              </a:rPr>
              <a:t>(ADMIN)</a:t>
            </a:r>
            <a:endParaRPr lang="en-US" sz="2800" dirty="0">
              <a:latin typeface="Britannic Bold" panose="020B090306070302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123265"/>
            <a:ext cx="6858000" cy="48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9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63684"/>
            <a:ext cx="21784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9</a:t>
            </a:r>
            <a:r>
              <a:rPr lang="en-US" sz="2800" dirty="0" smtClean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 smtClean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SEQUENCE DIAGRAM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(HR)</a:t>
            </a:r>
            <a:endParaRPr lang="en-US" sz="2800" dirty="0">
              <a:solidFill>
                <a:schemeClr val="bg1"/>
              </a:solidFill>
              <a:latin typeface="Britannic Bold" panose="020B090306070302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8" y="80682"/>
            <a:ext cx="6965575" cy="49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14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440" y="2499849"/>
            <a:ext cx="5552195" cy="148958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Broadway" panose="04040905080B020205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THANK YOU..</a:t>
            </a:r>
            <a:endParaRPr lang="en-US" sz="3200" dirty="0">
              <a:latin typeface="Broadway" panose="04040905080B02020502" pitchFamily="8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Picture 2" descr="Image result for THANKYOU SM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11" y="3029489"/>
            <a:ext cx="537883" cy="43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726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2" y="152401"/>
            <a:ext cx="6433482" cy="4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27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oadway" panose="04040905080B02020502" pitchFamily="82" charset="0"/>
              </a:rPr>
              <a:t>ABOUT</a:t>
            </a:r>
            <a:endParaRPr lang="en-US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r>
              <a:rPr lang="en-US" sz="2000" dirty="0"/>
              <a:t>J</a:t>
            </a:r>
            <a:r>
              <a:rPr lang="en-US" sz="2000" dirty="0" smtClean="0"/>
              <a:t>ob Portal provides the Job Seeker </a:t>
            </a:r>
            <a:r>
              <a:rPr lang="en-US" sz="2000" dirty="0"/>
              <a:t>a platform </a:t>
            </a:r>
            <a:r>
              <a:rPr lang="en-US" sz="2000" dirty="0" smtClean="0"/>
              <a:t>for finding the right and satisfactory job according to their qualification. It provides </a:t>
            </a:r>
            <a:r>
              <a:rPr lang="en-US" sz="2000" dirty="0"/>
              <a:t>the bridge between the job seeker and job provider.</a:t>
            </a:r>
          </a:p>
          <a:p>
            <a:r>
              <a:rPr lang="en-US" sz="2000" dirty="0" smtClean="0"/>
              <a:t>The Objective </a:t>
            </a:r>
            <a:r>
              <a:rPr lang="en-US" sz="2000" dirty="0"/>
              <a:t>of </a:t>
            </a:r>
            <a:r>
              <a:rPr lang="en-US" sz="2000" dirty="0" smtClean="0"/>
              <a:t>our Application </a:t>
            </a:r>
            <a:r>
              <a:rPr lang="en-US" sz="2000" dirty="0"/>
              <a:t>is to develop a </a:t>
            </a:r>
            <a:r>
              <a:rPr lang="en-US" sz="2000" dirty="0" smtClean="0"/>
              <a:t>System </a:t>
            </a:r>
            <a:r>
              <a:rPr lang="en-US" sz="2000" dirty="0"/>
              <a:t>which </a:t>
            </a:r>
            <a:r>
              <a:rPr lang="en-US" sz="2000" dirty="0" smtClean="0"/>
              <a:t>Job </a:t>
            </a:r>
            <a:r>
              <a:rPr lang="en-US" sz="2000" dirty="0"/>
              <a:t>A</a:t>
            </a:r>
            <a:r>
              <a:rPr lang="en-US" sz="2000" dirty="0" smtClean="0"/>
              <a:t>pplicants </a:t>
            </a:r>
            <a:r>
              <a:rPr lang="en-US" sz="2000" dirty="0"/>
              <a:t>and </a:t>
            </a:r>
            <a:r>
              <a:rPr lang="en-US" sz="2000" dirty="0" smtClean="0"/>
              <a:t>Recruiters </a:t>
            </a:r>
            <a:r>
              <a:rPr lang="en-US" sz="2000" dirty="0"/>
              <a:t>can communicate with each other. </a:t>
            </a:r>
          </a:p>
          <a:p>
            <a:r>
              <a:rPr lang="en-US" sz="2000" dirty="0" smtClean="0"/>
              <a:t>Our system </a:t>
            </a:r>
            <a:r>
              <a:rPr lang="en-US" sz="2000" dirty="0"/>
              <a:t>provides </a:t>
            </a:r>
            <a:r>
              <a:rPr lang="en-US" sz="2000" dirty="0" smtClean="0"/>
              <a:t>Job Catalogue </a:t>
            </a:r>
            <a:r>
              <a:rPr lang="en-US" sz="2000" dirty="0"/>
              <a:t>and </a:t>
            </a:r>
            <a:r>
              <a:rPr lang="en-US" sz="2000" dirty="0" smtClean="0"/>
              <a:t>Information </a:t>
            </a:r>
            <a:r>
              <a:rPr lang="en-US" sz="2000" dirty="0"/>
              <a:t>to </a:t>
            </a:r>
            <a:r>
              <a:rPr lang="en-US" sz="2000" dirty="0" smtClean="0"/>
              <a:t>its Users </a:t>
            </a:r>
            <a:r>
              <a:rPr lang="en-US" sz="2000" dirty="0"/>
              <a:t>and helps </a:t>
            </a:r>
            <a:r>
              <a:rPr lang="en-US" sz="2000" dirty="0" smtClean="0"/>
              <a:t>them to decide with </a:t>
            </a:r>
            <a:r>
              <a:rPr lang="en-US" sz="2000" dirty="0"/>
              <a:t>jobs to a</a:t>
            </a:r>
            <a:r>
              <a:rPr lang="en-US" sz="2000" dirty="0" smtClean="0"/>
              <a:t>pply. The </a:t>
            </a:r>
            <a:r>
              <a:rPr lang="en-US" sz="2000" dirty="0"/>
              <a:t>Admin and E</a:t>
            </a:r>
            <a:r>
              <a:rPr lang="en-US" sz="2000" dirty="0" smtClean="0"/>
              <a:t>mployer </a:t>
            </a:r>
            <a:r>
              <a:rPr lang="en-US" sz="2000" dirty="0"/>
              <a:t>can keep </a:t>
            </a:r>
            <a:r>
              <a:rPr lang="en-US" sz="2000" dirty="0" smtClean="0"/>
              <a:t>the Job Catalogue </a:t>
            </a:r>
            <a:r>
              <a:rPr lang="en-US" sz="2000" dirty="0"/>
              <a:t>updated all the time so that the Job seekers get the updated </a:t>
            </a:r>
            <a:r>
              <a:rPr lang="en-US" sz="2000" dirty="0" smtClean="0"/>
              <a:t>information </a:t>
            </a:r>
            <a:r>
              <a:rPr lang="en-US" sz="2000" dirty="0"/>
              <a:t>all the time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Online Job Portal provides fast operations and provides Ease to its Users.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8246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oadway" panose="04040905080B02020502" pitchFamily="82" charset="0"/>
              </a:rPr>
              <a:t>Modules : </a:t>
            </a:r>
            <a:endParaRPr lang="en-US" dirty="0">
              <a:latin typeface="Broadway" panose="04040905080B02020502" pitchFamily="8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305123"/>
            <a:ext cx="1900518" cy="479822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ADMIN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4502" y="2150760"/>
            <a:ext cx="2475263" cy="227629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Fetch Data of HR, User, Job.</a:t>
            </a:r>
          </a:p>
          <a:p>
            <a:pPr algn="l"/>
            <a:r>
              <a:rPr lang="en-US" dirty="0" smtClean="0"/>
              <a:t>Validate Data.</a:t>
            </a:r>
          </a:p>
          <a:p>
            <a:pPr algn="l"/>
            <a:r>
              <a:rPr lang="en-US" dirty="0" smtClean="0"/>
              <a:t>Show or Delete data.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730027" y="1305123"/>
            <a:ext cx="1881281" cy="479822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USER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606988" y="2150760"/>
            <a:ext cx="2221941" cy="22762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Search their targeted Job, Apply for it &amp; </a:t>
            </a:r>
            <a:r>
              <a:rPr lang="en-US" dirty="0" smtClean="0"/>
              <a:t>Post Resume.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3492406" y="1305123"/>
            <a:ext cx="1881281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Employer(HR</a:t>
            </a:r>
            <a:r>
              <a:rPr lang="en-US" dirty="0"/>
              <a:t>)</a:t>
            </a:r>
            <a:endParaRPr lang="en-US" dirty="0" smtClean="0">
              <a:latin typeface="Arial Black" panose="020B0A04020102020204" pitchFamily="34" charset="0"/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492406" y="2150760"/>
            <a:ext cx="2221941" cy="2276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Post </a:t>
            </a:r>
            <a:r>
              <a:rPr lang="en-US" dirty="0" smtClean="0"/>
              <a:t>Job</a:t>
            </a:r>
          </a:p>
          <a:p>
            <a:pPr algn="l"/>
            <a:r>
              <a:rPr lang="en-US" dirty="0" smtClean="0"/>
              <a:t>Update Job</a:t>
            </a:r>
          </a:p>
          <a:p>
            <a:pPr algn="l"/>
            <a:r>
              <a:rPr lang="en-US" dirty="0" smtClean="0"/>
              <a:t>Delete Job.</a:t>
            </a:r>
          </a:p>
          <a:p>
            <a:pPr algn="l"/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/>
              <a:t>Resume of Job Seekers.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oadway" panose="04040905080B02020502" pitchFamily="82" charset="0"/>
              </a:rPr>
              <a:t>Module Description:</a:t>
            </a:r>
            <a:endParaRPr lang="en-US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530" y="1262234"/>
            <a:ext cx="8507543" cy="36750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2000" dirty="0" smtClean="0"/>
              <a:t>Job portal is an application which connects Employer, Admin &amp; Job </a:t>
            </a:r>
            <a:r>
              <a:rPr lang="en-US" sz="2000" dirty="0"/>
              <a:t>S</a:t>
            </a:r>
            <a:r>
              <a:rPr lang="en-US" sz="2000" dirty="0" smtClean="0"/>
              <a:t>eekers where</a:t>
            </a:r>
          </a:p>
          <a:p>
            <a:pPr lvl="1"/>
            <a:r>
              <a:rPr lang="en-US" sz="2000" dirty="0"/>
              <a:t>Admin can fetch HR information &amp; data, Job Seeker information &amp; data, Job information &amp; data. Admin can validate the data &amp; info and also can show or delete it</a:t>
            </a:r>
            <a:r>
              <a:rPr lang="en-US" sz="2000" dirty="0" smtClean="0"/>
              <a:t>. </a:t>
            </a:r>
          </a:p>
          <a:p>
            <a:pPr lvl="1"/>
            <a:r>
              <a:rPr lang="en-US" sz="2000" dirty="0" smtClean="0"/>
              <a:t>Employer(HR) are source of resources who can Post Job, Update </a:t>
            </a:r>
            <a:r>
              <a:rPr lang="en-US" sz="2000" dirty="0"/>
              <a:t>J</a:t>
            </a:r>
            <a:r>
              <a:rPr lang="en-US" sz="2000" dirty="0" smtClean="0"/>
              <a:t>ob, Delete </a:t>
            </a:r>
            <a:r>
              <a:rPr lang="en-US" sz="2000" dirty="0"/>
              <a:t>J</a:t>
            </a:r>
            <a:r>
              <a:rPr lang="en-US" sz="2000" dirty="0" smtClean="0"/>
              <a:t>ob &amp; get </a:t>
            </a:r>
            <a:r>
              <a:rPr lang="en-US" sz="2000" dirty="0"/>
              <a:t>R</a:t>
            </a:r>
            <a:r>
              <a:rPr lang="en-US" sz="2000" dirty="0" smtClean="0"/>
              <a:t>esume of Job Seekers.</a:t>
            </a:r>
          </a:p>
          <a:p>
            <a:pPr lvl="1"/>
            <a:r>
              <a:rPr lang="en-US" sz="2000" dirty="0"/>
              <a:t>Job Seekers </a:t>
            </a:r>
            <a:r>
              <a:rPr lang="en-US" sz="2000" dirty="0" smtClean="0"/>
              <a:t>after Registering and Logging In can Search their targeted Job, Apply for it &amp; Post Resume.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7559" y="84819"/>
            <a:ext cx="6386676" cy="72534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oadway" panose="04040905080B02020502" pitchFamily="82" charset="0"/>
              </a:rPr>
              <a:t>Software Used :</a:t>
            </a:r>
            <a:endParaRPr lang="en-US" dirty="0">
              <a:latin typeface="Broadway" panose="04040905080B020205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918" y="1016071"/>
            <a:ext cx="6408175" cy="3511061"/>
          </a:xfrm>
        </p:spPr>
        <p:txBody>
          <a:bodyPr/>
          <a:lstStyle/>
          <a:p>
            <a:r>
              <a:rPr lang="en-US" dirty="0" smtClean="0"/>
              <a:t>Operating System : Windows 10.</a:t>
            </a:r>
          </a:p>
          <a:p>
            <a:r>
              <a:rPr lang="en-US" dirty="0" smtClean="0"/>
              <a:t>Front End : Bootstrap, CSS, Java </a:t>
            </a:r>
            <a:r>
              <a:rPr lang="en-US" dirty="0" smtClean="0"/>
              <a:t>Script.</a:t>
            </a:r>
            <a:endParaRPr lang="en-US" dirty="0" smtClean="0"/>
          </a:p>
          <a:p>
            <a:r>
              <a:rPr lang="en-US" dirty="0" smtClean="0"/>
              <a:t>Framework</a:t>
            </a:r>
            <a:r>
              <a:rPr lang="en-US" dirty="0" smtClean="0"/>
              <a:t> </a:t>
            </a:r>
            <a:r>
              <a:rPr lang="en-US" dirty="0" smtClean="0"/>
              <a:t>: Spring </a:t>
            </a:r>
            <a:r>
              <a:rPr lang="en-US" dirty="0" smtClean="0"/>
              <a:t>Boot.</a:t>
            </a:r>
          </a:p>
          <a:p>
            <a:r>
              <a:rPr lang="en-US" dirty="0" smtClean="0"/>
              <a:t>Back End : JPA, JSP, Java.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973" y="116541"/>
            <a:ext cx="7299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*UML Representation* :</a:t>
            </a:r>
          </a:p>
          <a:p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1694" y="1965707"/>
            <a:ext cx="18556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1. </a:t>
            </a:r>
            <a:r>
              <a:rPr lang="en-US" sz="3200" dirty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CLASS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DIAGRAM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Britannic Bold" panose="020B09030607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68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8683" y="2404978"/>
            <a:ext cx="18556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ritannic Bold" panose="020B0903060703020204" pitchFamily="34" charset="0"/>
                <a:cs typeface="Calibri" panose="020F0502020204030204" pitchFamily="34" charset="0"/>
              </a:rPr>
              <a:t>2</a:t>
            </a:r>
            <a:r>
              <a:rPr lang="en-US" sz="3200" dirty="0" smtClean="0">
                <a:latin typeface="Britannic Bold" panose="020B0903060703020204" pitchFamily="34" charset="0"/>
                <a:cs typeface="Calibri" panose="020F0502020204030204" pitchFamily="34" charset="0"/>
              </a:rPr>
              <a:t>. ACTIVITY</a:t>
            </a:r>
            <a:endParaRPr lang="en-US" sz="3200" dirty="0">
              <a:latin typeface="Britannic Bold" panose="020B090306070302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dirty="0" smtClean="0">
                <a:latin typeface="Britannic Bold" panose="020B0903060703020204" pitchFamily="34" charset="0"/>
                <a:cs typeface="Calibri" panose="020F0502020204030204" pitchFamily="34" charset="0"/>
              </a:rPr>
              <a:t>DIAGRAM</a:t>
            </a:r>
          </a:p>
          <a:p>
            <a:pPr algn="ctr"/>
            <a:r>
              <a:rPr lang="en-US" sz="3200" dirty="0">
                <a:latin typeface="Britannic Bold" panose="020B0903060703020204" pitchFamily="34" charset="0"/>
                <a:cs typeface="Calibri" panose="020F0502020204030204" pitchFamily="34" charset="0"/>
              </a:rPr>
              <a:t>USER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Britannic Bold" panose="020B090306070302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" y="102169"/>
            <a:ext cx="6651812" cy="49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91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012" y="1535402"/>
            <a:ext cx="18556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3</a:t>
            </a:r>
            <a:r>
              <a:rPr lang="en-US" sz="3200" dirty="0" smtClean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. ACTIVITY</a:t>
            </a:r>
            <a:endParaRPr lang="en-US" sz="3200" dirty="0">
              <a:solidFill>
                <a:schemeClr val="bg1"/>
              </a:solidFill>
              <a:latin typeface="Britannic Bold" panose="020B090306070302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DIAGRAM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ADMIN</a:t>
            </a:r>
            <a:endParaRPr lang="en-US" sz="3200" dirty="0">
              <a:solidFill>
                <a:schemeClr val="bg1"/>
              </a:solidFill>
              <a:latin typeface="Britannic Bold" panose="020B0903060703020204" pitchFamily="34" charset="0"/>
              <a:cs typeface="Calibri" panose="020F0502020204030204" pitchFamily="34" charset="0"/>
            </a:endParaRPr>
          </a:p>
          <a:p>
            <a:pPr algn="ctr"/>
            <a:endParaRPr lang="en-US" sz="3200" dirty="0">
              <a:solidFill>
                <a:schemeClr val="bg1"/>
              </a:solidFill>
              <a:latin typeface="Britannic Bold" panose="020B09030607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32" y="102170"/>
            <a:ext cx="6600022" cy="493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42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8683" y="2404978"/>
            <a:ext cx="18556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ritannic Bold" panose="020B0903060703020204" pitchFamily="34" charset="0"/>
                <a:cs typeface="Calibri" panose="020F0502020204030204" pitchFamily="34" charset="0"/>
              </a:rPr>
              <a:t>4</a:t>
            </a:r>
            <a:r>
              <a:rPr lang="en-US" sz="3200" dirty="0" smtClean="0">
                <a:latin typeface="Britannic Bold" panose="020B0903060703020204" pitchFamily="34" charset="0"/>
                <a:cs typeface="Calibri" panose="020F0502020204030204" pitchFamily="34" charset="0"/>
              </a:rPr>
              <a:t>. ACTIVITY</a:t>
            </a:r>
            <a:endParaRPr lang="en-US" sz="3200" dirty="0">
              <a:latin typeface="Britannic Bold" panose="020B090306070302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dirty="0" smtClean="0">
                <a:latin typeface="Britannic Bold" panose="020B0903060703020204" pitchFamily="34" charset="0"/>
                <a:cs typeface="Calibri" panose="020F0502020204030204" pitchFamily="34" charset="0"/>
              </a:rPr>
              <a:t>DIAGRAM</a:t>
            </a:r>
          </a:p>
          <a:p>
            <a:pPr algn="ctr"/>
            <a:r>
              <a:rPr lang="en-US" sz="3200" dirty="0" smtClean="0">
                <a:latin typeface="Britannic Bold" panose="020B0903060703020204" pitchFamily="34" charset="0"/>
                <a:cs typeface="Calibri" panose="020F0502020204030204" pitchFamily="34" charset="0"/>
              </a:rPr>
              <a:t>HR</a:t>
            </a:r>
            <a:endParaRPr lang="en-US" sz="3200" dirty="0">
              <a:latin typeface="Britannic Bold" panose="020B0903060703020204" pitchFamily="34" charset="0"/>
              <a:cs typeface="Calibri" panose="020F0502020204030204" pitchFamily="34" charset="0"/>
            </a:endParaRPr>
          </a:p>
          <a:p>
            <a:pPr algn="ctr"/>
            <a:endParaRPr lang="en-US" sz="3200" dirty="0">
              <a:solidFill>
                <a:schemeClr val="bg1"/>
              </a:solidFill>
              <a:latin typeface="Britannic Bold" panose="020B09030607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" y="134470"/>
            <a:ext cx="6579153" cy="48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94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On-screen Show (16:9)</PresentationFormat>
  <Paragraphs>57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 Unicode MS</vt:lpstr>
      <vt:lpstr>Arial</vt:lpstr>
      <vt:lpstr>Arial Black</vt:lpstr>
      <vt:lpstr>Arial Narrow</vt:lpstr>
      <vt:lpstr>Britannic Bold</vt:lpstr>
      <vt:lpstr>Broadway</vt:lpstr>
      <vt:lpstr>Calibri</vt:lpstr>
      <vt:lpstr>Office Theme</vt:lpstr>
      <vt:lpstr>JOB PORTAL  </vt:lpstr>
      <vt:lpstr>ABOUT</vt:lpstr>
      <vt:lpstr>Modules : </vt:lpstr>
      <vt:lpstr>Module Description:</vt:lpstr>
      <vt:lpstr>Software Used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YOU..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2019-04-10T10:50:36Z</dcterms:modified>
</cp:coreProperties>
</file>