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RPA Technical Architecture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Case Study for Dubai Holdings - UiPath On-Premises Setup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6 Automation processes (2 Complex, 2 Medium, 2 Simple)</a:t>
            </a:r>
          </a:p>
          <a:p>
            <a:r>
              <a:t>• On-prem environment:</a:t>
            </a:r>
          </a:p>
          <a:p>
            <a:r>
              <a:t>  - 2 Unattended Bots</a:t>
            </a:r>
          </a:p>
          <a:p>
            <a:r>
              <a:t>  - 2 Studio licenses</a:t>
            </a:r>
          </a:p>
          <a:p>
            <a:r>
              <a:t>  - 1 Orchestrator (Version 2022.4.3)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case study walks through an on-premises UiPath environment capable of handling six automation processes across different complexity levels. The environment is designed to optimize performance, security, and scalability while addressing the client's needs.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Automation Process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Complex Processes: Multiple apps, APIs, databases, decision logic, exception handling</a:t>
            </a:r>
          </a:p>
          <a:p>
            <a:r>
              <a:t>• Medium Processes: Moderate workflows, straightforward logic, some integration</a:t>
            </a:r>
          </a:p>
          <a:p>
            <a:r>
              <a:t>• Simple Processes: Basic data entry or report generation, minimal decision-making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Orchestrator (2022.4.3): Central hub managing lifecycle</a:t>
            </a:r>
          </a:p>
          <a:p>
            <a:r>
              <a:t>• 2 Unattended Bots: Running automations 24/7</a:t>
            </a:r>
          </a:p>
          <a:p>
            <a:r>
              <a:t>• 2 Studio Licenses: Development and testing of workflows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Orchestrator: Scheduling, Monitoring, Managing bots</a:t>
            </a:r>
          </a:p>
          <a:p>
            <a:r>
              <a:t>2. Bot 1: Simple and medium complexity</a:t>
            </a:r>
          </a:p>
          <a:p>
            <a:r>
              <a:t>3. Bot 2: Complex workflows, multiple systems</a:t>
            </a:r>
          </a:p>
          <a:p>
            <a:r>
              <a:t>4. UiPath Studio: Development environment (2 Licenses)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Automation Process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Bot 1: Handles simpler tasks (CRM, report generation)</a:t>
            </a:r>
          </a:p>
          <a:p>
            <a:r>
              <a:t>• Bot 2: Handles complex jobs (multiple APIs, ERP, CRM)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Scalability &amp;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Scalable: Add more unattended bots as needed</a:t>
            </a:r>
          </a:p>
          <a:p>
            <a:r>
              <a:t>• Security: Implement RBAC, SSL/TLS, and audit logs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Monitoring &amp;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Orchestrator: Real-time monitoring</a:t>
            </a:r>
          </a:p>
          <a:p>
            <a:r>
              <a:t>• Bot Health: Automatic checks</a:t>
            </a:r>
          </a:p>
          <a:p>
            <a:r>
              <a:t>• Alerts: Error notifications to the team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