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EBAC-9C82-432C-881C-FE980C72D18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887-C96B-477C-84B3-8355B9E1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19137"/>
            <a:ext cx="101346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633412"/>
            <a:ext cx="10048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61987"/>
            <a:ext cx="101917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9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766762"/>
            <a:ext cx="101727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642937"/>
            <a:ext cx="101822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671512"/>
            <a:ext cx="101060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642937"/>
            <a:ext cx="101250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600075"/>
            <a:ext cx="10182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76275"/>
            <a:ext cx="10220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33425"/>
            <a:ext cx="101631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Bharti Dubey</dc:creator>
  <cp:lastModifiedBy>Bharti Dubey</cp:lastModifiedBy>
  <cp:revision>2</cp:revision>
  <dcterms:created xsi:type="dcterms:W3CDTF">2021-03-03T17:04:26Z</dcterms:created>
  <dcterms:modified xsi:type="dcterms:W3CDTF">2021-03-03T17:41:08Z</dcterms:modified>
</cp:coreProperties>
</file>