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4" r:id="rId3"/>
    <p:sldId id="263" r:id="rId4"/>
    <p:sldId id="265" r:id="rId5"/>
    <p:sldId id="266" r:id="rId6"/>
    <p:sldId id="268" r:id="rId7"/>
    <p:sldId id="269" r:id="rId8"/>
    <p:sldId id="280" r:id="rId9"/>
    <p:sldId id="270" r:id="rId10"/>
    <p:sldId id="271" r:id="rId11"/>
    <p:sldId id="272" r:id="rId12"/>
    <p:sldId id="274" r:id="rId13"/>
    <p:sldId id="275" r:id="rId14"/>
    <p:sldId id="276" r:id="rId15"/>
    <p:sldId id="277" r:id="rId16"/>
    <p:sldId id="262" r:id="rId17"/>
    <p:sldId id="267" r:id="rId18"/>
    <p:sldId id="278" r:id="rId19"/>
    <p:sldId id="281"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DCE6A9-AB39-4BE4-887D-89932ADE1963}" v="48" dt="2023-01-18T19:42:56.5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sorterViewPr>
    <p:cViewPr>
      <p:scale>
        <a:sx n="100" d="100"/>
        <a:sy n="100" d="100"/>
      </p:scale>
      <p:origin x="0" y="-290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ti Tayal" userId="1c14f3db-e2fb-41e3-8c8e-89bb0fb3ed29" providerId="ADAL" clId="{E1DCE6A9-AB39-4BE4-887D-89932ADE1963}"/>
    <pc:docChg chg="undo redo custSel addSld delSld modSld">
      <pc:chgData name="Bharti Tayal" userId="1c14f3db-e2fb-41e3-8c8e-89bb0fb3ed29" providerId="ADAL" clId="{E1DCE6A9-AB39-4BE4-887D-89932ADE1963}" dt="2023-01-18T19:55:14.491" v="10198" actId="14100"/>
      <pc:docMkLst>
        <pc:docMk/>
      </pc:docMkLst>
      <pc:sldChg chg="addSp delSp modSp mod setBg addAnim delAnim setClrOvrMap delDesignElem">
        <pc:chgData name="Bharti Tayal" userId="1c14f3db-e2fb-41e3-8c8e-89bb0fb3ed29" providerId="ADAL" clId="{E1DCE6A9-AB39-4BE4-887D-89932ADE1963}" dt="2023-01-18T19:17:53.035" v="9537"/>
        <pc:sldMkLst>
          <pc:docMk/>
          <pc:sldMk cId="466886122" sldId="256"/>
        </pc:sldMkLst>
        <pc:spChg chg="mod">
          <ac:chgData name="Bharti Tayal" userId="1c14f3db-e2fb-41e3-8c8e-89bb0fb3ed29" providerId="ADAL" clId="{E1DCE6A9-AB39-4BE4-887D-89932ADE1963}" dt="2023-01-17T14:10:53.047" v="198" actId="26606"/>
          <ac:spMkLst>
            <pc:docMk/>
            <pc:sldMk cId="466886122" sldId="256"/>
            <ac:spMk id="2" creationId="{80FA03A2-45A7-7E46-FB67-195E81CDEDB2}"/>
          </ac:spMkLst>
        </pc:spChg>
        <pc:spChg chg="mod">
          <ac:chgData name="Bharti Tayal" userId="1c14f3db-e2fb-41e3-8c8e-89bb0fb3ed29" providerId="ADAL" clId="{E1DCE6A9-AB39-4BE4-887D-89932ADE1963}" dt="2023-01-17T14:10:53.047" v="198" actId="26606"/>
          <ac:spMkLst>
            <pc:docMk/>
            <pc:sldMk cId="466886122" sldId="256"/>
            <ac:spMk id="3" creationId="{F1569F8B-B361-596C-3E7D-CB712F4B85BB}"/>
          </ac:spMkLst>
        </pc:spChg>
        <pc:spChg chg="add del">
          <ac:chgData name="Bharti Tayal" userId="1c14f3db-e2fb-41e3-8c8e-89bb0fb3ed29" providerId="ADAL" clId="{E1DCE6A9-AB39-4BE4-887D-89932ADE1963}" dt="2023-01-17T14:09:57.633" v="175" actId="26606"/>
          <ac:spMkLst>
            <pc:docMk/>
            <pc:sldMk cId="466886122" sldId="256"/>
            <ac:spMk id="8" creationId="{B26EE4FD-480F-42A5-9FEB-DA630457CFB7}"/>
          </ac:spMkLst>
        </pc:spChg>
        <pc:spChg chg="add del">
          <ac:chgData name="Bharti Tayal" userId="1c14f3db-e2fb-41e3-8c8e-89bb0fb3ed29" providerId="ADAL" clId="{E1DCE6A9-AB39-4BE4-887D-89932ADE1963}" dt="2023-01-17T14:09:50.862" v="171" actId="26606"/>
          <ac:spMkLst>
            <pc:docMk/>
            <pc:sldMk cId="466886122" sldId="256"/>
            <ac:spMk id="9" creationId="{C1DD1A8A-57D5-4A81-AD04-532B043C5611}"/>
          </ac:spMkLst>
        </pc:spChg>
        <pc:spChg chg="add del">
          <ac:chgData name="Bharti Tayal" userId="1c14f3db-e2fb-41e3-8c8e-89bb0fb3ed29" providerId="ADAL" clId="{E1DCE6A9-AB39-4BE4-887D-89932ADE1963}" dt="2023-01-17T14:09:57.633" v="175" actId="26606"/>
          <ac:spMkLst>
            <pc:docMk/>
            <pc:sldMk cId="466886122" sldId="256"/>
            <ac:spMk id="10" creationId="{A187062F-BE14-42FC-B06A-607DB23849C3}"/>
          </ac:spMkLst>
        </pc:spChg>
        <pc:spChg chg="add del">
          <ac:chgData name="Bharti Tayal" userId="1c14f3db-e2fb-41e3-8c8e-89bb0fb3ed29" providerId="ADAL" clId="{E1DCE6A9-AB39-4BE4-887D-89932ADE1963}" dt="2023-01-17T14:09:50.862" v="171" actId="26606"/>
          <ac:spMkLst>
            <pc:docMk/>
            <pc:sldMk cId="466886122" sldId="256"/>
            <ac:spMk id="11" creationId="{007891EC-4501-44ED-A8C8-B11B6DB767AB}"/>
          </ac:spMkLst>
        </pc:spChg>
        <pc:spChg chg="add del">
          <ac:chgData name="Bharti Tayal" userId="1c14f3db-e2fb-41e3-8c8e-89bb0fb3ed29" providerId="ADAL" clId="{E1DCE6A9-AB39-4BE4-887D-89932ADE1963}" dt="2023-01-17T14:09:57.633" v="175" actId="26606"/>
          <ac:spMkLst>
            <pc:docMk/>
            <pc:sldMk cId="466886122" sldId="256"/>
            <ac:spMk id="12" creationId="{731FE21B-2A45-4BF5-8B03-E12341988774}"/>
          </ac:spMkLst>
        </pc:spChg>
        <pc:spChg chg="add del">
          <ac:chgData name="Bharti Tayal" userId="1c14f3db-e2fb-41e3-8c8e-89bb0fb3ed29" providerId="ADAL" clId="{E1DCE6A9-AB39-4BE4-887D-89932ADE1963}" dt="2023-01-17T14:10:01.370" v="177" actId="26606"/>
          <ac:spMkLst>
            <pc:docMk/>
            <pc:sldMk cId="466886122" sldId="256"/>
            <ac:spMk id="13" creationId="{9325F979-D3F9-4926-81B7-7ACCB31A501B}"/>
          </ac:spMkLst>
        </pc:spChg>
        <pc:spChg chg="add del">
          <ac:chgData name="Bharti Tayal" userId="1c14f3db-e2fb-41e3-8c8e-89bb0fb3ed29" providerId="ADAL" clId="{E1DCE6A9-AB39-4BE4-887D-89932ADE1963}" dt="2023-01-17T14:09:57.633" v="175" actId="26606"/>
          <ac:spMkLst>
            <pc:docMk/>
            <pc:sldMk cId="466886122" sldId="256"/>
            <ac:spMk id="14" creationId="{2DC5A94D-79ED-48F5-9DC5-96CBB507CEC8}"/>
          </ac:spMkLst>
        </pc:spChg>
        <pc:spChg chg="add del">
          <ac:chgData name="Bharti Tayal" userId="1c14f3db-e2fb-41e3-8c8e-89bb0fb3ed29" providerId="ADAL" clId="{E1DCE6A9-AB39-4BE4-887D-89932ADE1963}" dt="2023-01-17T14:09:57.633" v="175" actId="26606"/>
          <ac:spMkLst>
            <pc:docMk/>
            <pc:sldMk cId="466886122" sldId="256"/>
            <ac:spMk id="16" creationId="{93A3D4BE-AF25-4F9A-9C29-1145CCE24A28}"/>
          </ac:spMkLst>
        </pc:spChg>
        <pc:spChg chg="add del">
          <ac:chgData name="Bharti Tayal" userId="1c14f3db-e2fb-41e3-8c8e-89bb0fb3ed29" providerId="ADAL" clId="{E1DCE6A9-AB39-4BE4-887D-89932ADE1963}" dt="2023-01-17T14:10:01.370" v="177" actId="26606"/>
          <ac:spMkLst>
            <pc:docMk/>
            <pc:sldMk cId="466886122" sldId="256"/>
            <ac:spMk id="18" creationId="{6F40FBDA-CEB1-40F0-9AB9-BD9C402D70FE}"/>
          </ac:spMkLst>
        </pc:spChg>
        <pc:spChg chg="add del">
          <ac:chgData name="Bharti Tayal" userId="1c14f3db-e2fb-41e3-8c8e-89bb0fb3ed29" providerId="ADAL" clId="{E1DCE6A9-AB39-4BE4-887D-89932ADE1963}" dt="2023-01-17T14:10:01.370" v="177" actId="26606"/>
          <ac:spMkLst>
            <pc:docMk/>
            <pc:sldMk cId="466886122" sldId="256"/>
            <ac:spMk id="20" creationId="{0344D4FE-ABEF-4230-9E4E-AD5782FC78AC}"/>
          </ac:spMkLst>
        </pc:spChg>
        <pc:spChg chg="add del">
          <ac:chgData name="Bharti Tayal" userId="1c14f3db-e2fb-41e3-8c8e-89bb0fb3ed29" providerId="ADAL" clId="{E1DCE6A9-AB39-4BE4-887D-89932ADE1963}" dt="2023-01-17T14:10:03.523" v="179" actId="26606"/>
          <ac:spMkLst>
            <pc:docMk/>
            <pc:sldMk cId="466886122" sldId="256"/>
            <ac:spMk id="22" creationId="{6D4DC915-E0A7-4A90-884E-E850BC13824E}"/>
          </ac:spMkLst>
        </pc:spChg>
        <pc:spChg chg="add del">
          <ac:chgData name="Bharti Tayal" userId="1c14f3db-e2fb-41e3-8c8e-89bb0fb3ed29" providerId="ADAL" clId="{E1DCE6A9-AB39-4BE4-887D-89932ADE1963}" dt="2023-01-17T14:10:06.619" v="181" actId="26606"/>
          <ac:spMkLst>
            <pc:docMk/>
            <pc:sldMk cId="466886122" sldId="256"/>
            <ac:spMk id="29" creationId="{A3363022-C969-41E9-8EB2-E4C94908C1FA}"/>
          </ac:spMkLst>
        </pc:spChg>
        <pc:spChg chg="add del">
          <ac:chgData name="Bharti Tayal" userId="1c14f3db-e2fb-41e3-8c8e-89bb0fb3ed29" providerId="ADAL" clId="{E1DCE6A9-AB39-4BE4-887D-89932ADE1963}" dt="2023-01-17T14:10:06.619" v="181" actId="26606"/>
          <ac:spMkLst>
            <pc:docMk/>
            <pc:sldMk cId="466886122" sldId="256"/>
            <ac:spMk id="30" creationId="{8D1AD6B3-BE88-4CEB-BA17-790657CC4729}"/>
          </ac:spMkLst>
        </pc:spChg>
        <pc:spChg chg="add del">
          <ac:chgData name="Bharti Tayal" userId="1c14f3db-e2fb-41e3-8c8e-89bb0fb3ed29" providerId="ADAL" clId="{E1DCE6A9-AB39-4BE4-887D-89932ADE1963}" dt="2023-01-17T14:10:08.982" v="183" actId="26606"/>
          <ac:spMkLst>
            <pc:docMk/>
            <pc:sldMk cId="466886122" sldId="256"/>
            <ac:spMk id="34" creationId="{A3363022-C969-41E9-8EB2-E4C94908C1FA}"/>
          </ac:spMkLst>
        </pc:spChg>
        <pc:spChg chg="add del">
          <ac:chgData name="Bharti Tayal" userId="1c14f3db-e2fb-41e3-8c8e-89bb0fb3ed29" providerId="ADAL" clId="{E1DCE6A9-AB39-4BE4-887D-89932ADE1963}" dt="2023-01-17T14:10:08.982" v="183" actId="26606"/>
          <ac:spMkLst>
            <pc:docMk/>
            <pc:sldMk cId="466886122" sldId="256"/>
            <ac:spMk id="35" creationId="{8D1AD6B3-BE88-4CEB-BA17-790657CC4729}"/>
          </ac:spMkLst>
        </pc:spChg>
        <pc:spChg chg="add del">
          <ac:chgData name="Bharti Tayal" userId="1c14f3db-e2fb-41e3-8c8e-89bb0fb3ed29" providerId="ADAL" clId="{E1DCE6A9-AB39-4BE4-887D-89932ADE1963}" dt="2023-01-17T14:10:15.612" v="185" actId="26606"/>
          <ac:spMkLst>
            <pc:docMk/>
            <pc:sldMk cId="466886122" sldId="256"/>
            <ac:spMk id="42" creationId="{51D98CAC-3EFF-4342-BD5A-6C0E8CAB4C1A}"/>
          </ac:spMkLst>
        </pc:spChg>
        <pc:spChg chg="add del">
          <ac:chgData name="Bharti Tayal" userId="1c14f3db-e2fb-41e3-8c8e-89bb0fb3ed29" providerId="ADAL" clId="{E1DCE6A9-AB39-4BE4-887D-89932ADE1963}" dt="2023-01-17T14:10:20.061" v="189" actId="26606"/>
          <ac:spMkLst>
            <pc:docMk/>
            <pc:sldMk cId="466886122" sldId="256"/>
            <ac:spMk id="44" creationId="{B26EE4FD-480F-42A5-9FEB-DA630457CFB7}"/>
          </ac:spMkLst>
        </pc:spChg>
        <pc:spChg chg="add del">
          <ac:chgData name="Bharti Tayal" userId="1c14f3db-e2fb-41e3-8c8e-89bb0fb3ed29" providerId="ADAL" clId="{E1DCE6A9-AB39-4BE4-887D-89932ADE1963}" dt="2023-01-17T14:10:20.061" v="189" actId="26606"/>
          <ac:spMkLst>
            <pc:docMk/>
            <pc:sldMk cId="466886122" sldId="256"/>
            <ac:spMk id="45" creationId="{A187062F-BE14-42FC-B06A-607DB23849C3}"/>
          </ac:spMkLst>
        </pc:spChg>
        <pc:spChg chg="add del">
          <ac:chgData name="Bharti Tayal" userId="1c14f3db-e2fb-41e3-8c8e-89bb0fb3ed29" providerId="ADAL" clId="{E1DCE6A9-AB39-4BE4-887D-89932ADE1963}" dt="2023-01-17T14:10:20.061" v="189" actId="26606"/>
          <ac:spMkLst>
            <pc:docMk/>
            <pc:sldMk cId="466886122" sldId="256"/>
            <ac:spMk id="46" creationId="{731FE21B-2A45-4BF5-8B03-E12341988774}"/>
          </ac:spMkLst>
        </pc:spChg>
        <pc:spChg chg="add del">
          <ac:chgData name="Bharti Tayal" userId="1c14f3db-e2fb-41e3-8c8e-89bb0fb3ed29" providerId="ADAL" clId="{E1DCE6A9-AB39-4BE4-887D-89932ADE1963}" dt="2023-01-17T14:10:20.061" v="189" actId="26606"/>
          <ac:spMkLst>
            <pc:docMk/>
            <pc:sldMk cId="466886122" sldId="256"/>
            <ac:spMk id="47" creationId="{2DC5A94D-79ED-48F5-9DC5-96CBB507CEC8}"/>
          </ac:spMkLst>
        </pc:spChg>
        <pc:spChg chg="add del">
          <ac:chgData name="Bharti Tayal" userId="1c14f3db-e2fb-41e3-8c8e-89bb0fb3ed29" providerId="ADAL" clId="{E1DCE6A9-AB39-4BE4-887D-89932ADE1963}" dt="2023-01-17T14:10:20.061" v="189" actId="26606"/>
          <ac:spMkLst>
            <pc:docMk/>
            <pc:sldMk cId="466886122" sldId="256"/>
            <ac:spMk id="48" creationId="{93A3D4BE-AF25-4F9A-9C29-1145CCE24A28}"/>
          </ac:spMkLst>
        </pc:spChg>
        <pc:spChg chg="add del">
          <ac:chgData name="Bharti Tayal" userId="1c14f3db-e2fb-41e3-8c8e-89bb0fb3ed29" providerId="ADAL" clId="{E1DCE6A9-AB39-4BE4-887D-89932ADE1963}" dt="2023-01-17T14:10:22.378" v="191" actId="26606"/>
          <ac:spMkLst>
            <pc:docMk/>
            <pc:sldMk cId="466886122" sldId="256"/>
            <ac:spMk id="50" creationId="{0B3B9DBC-97CC-4A18-B4A6-66E240292269}"/>
          </ac:spMkLst>
        </pc:spChg>
        <pc:spChg chg="add del">
          <ac:chgData name="Bharti Tayal" userId="1c14f3db-e2fb-41e3-8c8e-89bb0fb3ed29" providerId="ADAL" clId="{E1DCE6A9-AB39-4BE4-887D-89932ADE1963}" dt="2023-01-17T14:10:22.378" v="191" actId="26606"/>
          <ac:spMkLst>
            <pc:docMk/>
            <pc:sldMk cId="466886122" sldId="256"/>
            <ac:spMk id="51" creationId="{F4492644-1D84-449E-94E4-5FC5C873D32E}"/>
          </ac:spMkLst>
        </pc:spChg>
        <pc:spChg chg="add del">
          <ac:chgData name="Bharti Tayal" userId="1c14f3db-e2fb-41e3-8c8e-89bb0fb3ed29" providerId="ADAL" clId="{E1DCE6A9-AB39-4BE4-887D-89932ADE1963}" dt="2023-01-17T14:10:22.378" v="191" actId="26606"/>
          <ac:spMkLst>
            <pc:docMk/>
            <pc:sldMk cId="466886122" sldId="256"/>
            <ac:spMk id="52" creationId="{94EE1A74-DEBF-434E-8B5E-7AB296ECBE08}"/>
          </ac:spMkLst>
        </pc:spChg>
        <pc:spChg chg="add del">
          <ac:chgData name="Bharti Tayal" userId="1c14f3db-e2fb-41e3-8c8e-89bb0fb3ed29" providerId="ADAL" clId="{E1DCE6A9-AB39-4BE4-887D-89932ADE1963}" dt="2023-01-17T14:10:22.378" v="191" actId="26606"/>
          <ac:spMkLst>
            <pc:docMk/>
            <pc:sldMk cId="466886122" sldId="256"/>
            <ac:spMk id="53" creationId="{8C7C4D4B-92D9-4FA4-A294-749E8574FF51}"/>
          </ac:spMkLst>
        </pc:spChg>
        <pc:spChg chg="add del">
          <ac:chgData name="Bharti Tayal" userId="1c14f3db-e2fb-41e3-8c8e-89bb0fb3ed29" providerId="ADAL" clId="{E1DCE6A9-AB39-4BE4-887D-89932ADE1963}" dt="2023-01-17T14:10:22.378" v="191" actId="26606"/>
          <ac:spMkLst>
            <pc:docMk/>
            <pc:sldMk cId="466886122" sldId="256"/>
            <ac:spMk id="54" creationId="{BADA3358-2A3F-41B0-A458-6FD1DB3AF9BB}"/>
          </ac:spMkLst>
        </pc:spChg>
        <pc:spChg chg="add del">
          <ac:chgData name="Bharti Tayal" userId="1c14f3db-e2fb-41e3-8c8e-89bb0fb3ed29" providerId="ADAL" clId="{E1DCE6A9-AB39-4BE4-887D-89932ADE1963}" dt="2023-01-17T14:10:22.378" v="191" actId="26606"/>
          <ac:spMkLst>
            <pc:docMk/>
            <pc:sldMk cId="466886122" sldId="256"/>
            <ac:spMk id="55" creationId="{E4737216-37B2-43AD-AB08-05BFCCEFC99E}"/>
          </ac:spMkLst>
        </pc:spChg>
        <pc:spChg chg="add del">
          <ac:chgData name="Bharti Tayal" userId="1c14f3db-e2fb-41e3-8c8e-89bb0fb3ed29" providerId="ADAL" clId="{E1DCE6A9-AB39-4BE4-887D-89932ADE1963}" dt="2023-01-17T14:10:23.923" v="193" actId="26606"/>
          <ac:spMkLst>
            <pc:docMk/>
            <pc:sldMk cId="466886122" sldId="256"/>
            <ac:spMk id="57" creationId="{71B2258F-86CA-4D4D-8270-BC05FCDEBFB3}"/>
          </ac:spMkLst>
        </pc:spChg>
        <pc:spChg chg="add del">
          <ac:chgData name="Bharti Tayal" userId="1c14f3db-e2fb-41e3-8c8e-89bb0fb3ed29" providerId="ADAL" clId="{E1DCE6A9-AB39-4BE4-887D-89932ADE1963}" dt="2023-01-17T14:10:33.114" v="195" actId="26606"/>
          <ac:spMkLst>
            <pc:docMk/>
            <pc:sldMk cId="466886122" sldId="256"/>
            <ac:spMk id="60" creationId="{6F40FBDA-CEB1-40F0-9AB9-BD9C402D70FE}"/>
          </ac:spMkLst>
        </pc:spChg>
        <pc:spChg chg="add del">
          <ac:chgData name="Bharti Tayal" userId="1c14f3db-e2fb-41e3-8c8e-89bb0fb3ed29" providerId="ADAL" clId="{E1DCE6A9-AB39-4BE4-887D-89932ADE1963}" dt="2023-01-17T14:10:33.114" v="195" actId="26606"/>
          <ac:spMkLst>
            <pc:docMk/>
            <pc:sldMk cId="466886122" sldId="256"/>
            <ac:spMk id="62" creationId="{0344D4FE-ABEF-4230-9E4E-AD5782FC78AC}"/>
          </ac:spMkLst>
        </pc:spChg>
        <pc:spChg chg="add del">
          <ac:chgData name="Bharti Tayal" userId="1c14f3db-e2fb-41e3-8c8e-89bb0fb3ed29" providerId="ADAL" clId="{E1DCE6A9-AB39-4BE4-887D-89932ADE1963}" dt="2023-01-17T14:10:33.114" v="195" actId="26606"/>
          <ac:spMkLst>
            <pc:docMk/>
            <pc:sldMk cId="466886122" sldId="256"/>
            <ac:spMk id="63" creationId="{9325F979-D3F9-4926-81B7-7ACCB31A501B}"/>
          </ac:spMkLst>
        </pc:spChg>
        <pc:spChg chg="add del">
          <ac:chgData name="Bharti Tayal" userId="1c14f3db-e2fb-41e3-8c8e-89bb0fb3ed29" providerId="ADAL" clId="{E1DCE6A9-AB39-4BE4-887D-89932ADE1963}" dt="2023-01-17T14:10:53.047" v="198" actId="26606"/>
          <ac:spMkLst>
            <pc:docMk/>
            <pc:sldMk cId="466886122" sldId="256"/>
            <ac:spMk id="68" creationId="{758048B4-3F65-4EB9-ABA8-099353BE870F}"/>
          </ac:spMkLst>
        </pc:spChg>
        <pc:spChg chg="add del">
          <ac:chgData name="Bharti Tayal" userId="1c14f3db-e2fb-41e3-8c8e-89bb0fb3ed29" providerId="ADAL" clId="{E1DCE6A9-AB39-4BE4-887D-89932ADE1963}" dt="2023-01-17T14:10:53.047" v="198" actId="26606"/>
          <ac:spMkLst>
            <pc:docMk/>
            <pc:sldMk cId="466886122" sldId="256"/>
            <ac:spMk id="70" creationId="{1AE2FDE4-8ECB-4D0B-B871-D4EE526064C4}"/>
          </ac:spMkLst>
        </pc:spChg>
        <pc:spChg chg="add del">
          <ac:chgData name="Bharti Tayal" userId="1c14f3db-e2fb-41e3-8c8e-89bb0fb3ed29" providerId="ADAL" clId="{E1DCE6A9-AB39-4BE4-887D-89932ADE1963}" dt="2023-01-18T19:17:53.035" v="9537"/>
          <ac:spMkLst>
            <pc:docMk/>
            <pc:sldMk cId="466886122" sldId="256"/>
            <ac:spMk id="83" creationId="{6F40FBDA-CEB1-40F0-9AB9-BD9C402D70FE}"/>
          </ac:spMkLst>
        </pc:spChg>
        <pc:spChg chg="add del">
          <ac:chgData name="Bharti Tayal" userId="1c14f3db-e2fb-41e3-8c8e-89bb0fb3ed29" providerId="ADAL" clId="{E1DCE6A9-AB39-4BE4-887D-89932ADE1963}" dt="2023-01-18T19:17:53.035" v="9537"/>
          <ac:spMkLst>
            <pc:docMk/>
            <pc:sldMk cId="466886122" sldId="256"/>
            <ac:spMk id="85" creationId="{0344D4FE-ABEF-4230-9E4E-AD5782FC78AC}"/>
          </ac:spMkLst>
        </pc:spChg>
        <pc:spChg chg="add del">
          <ac:chgData name="Bharti Tayal" userId="1c14f3db-e2fb-41e3-8c8e-89bb0fb3ed29" providerId="ADAL" clId="{E1DCE6A9-AB39-4BE4-887D-89932ADE1963}" dt="2023-01-18T19:17:53.035" v="9537"/>
          <ac:spMkLst>
            <pc:docMk/>
            <pc:sldMk cId="466886122" sldId="256"/>
            <ac:spMk id="87" creationId="{9325F979-D3F9-4926-81B7-7ACCB31A501B}"/>
          </ac:spMkLst>
        </pc:spChg>
        <pc:grpChg chg="add del">
          <ac:chgData name="Bharti Tayal" userId="1c14f3db-e2fb-41e3-8c8e-89bb0fb3ed29" providerId="ADAL" clId="{E1DCE6A9-AB39-4BE4-887D-89932ADE1963}" dt="2023-01-17T14:10:03.523" v="179" actId="26606"/>
          <ac:grpSpMkLst>
            <pc:docMk/>
            <pc:sldMk cId="466886122" sldId="256"/>
            <ac:grpSpMk id="23" creationId="{2A63CDEE-5F6D-4664-ACDC-17D3FC7D0FD1}"/>
          </ac:grpSpMkLst>
        </pc:grpChg>
        <pc:grpChg chg="add del">
          <ac:chgData name="Bharti Tayal" userId="1c14f3db-e2fb-41e3-8c8e-89bb0fb3ed29" providerId="ADAL" clId="{E1DCE6A9-AB39-4BE4-887D-89932ADE1963}" dt="2023-01-17T14:10:06.619" v="181" actId="26606"/>
          <ac:grpSpMkLst>
            <pc:docMk/>
            <pc:sldMk cId="466886122" sldId="256"/>
            <ac:grpSpMk id="31" creationId="{89D1390B-7E13-4B4F-9CB2-391063412E54}"/>
          </ac:grpSpMkLst>
        </pc:grpChg>
        <pc:grpChg chg="add del">
          <ac:chgData name="Bharti Tayal" userId="1c14f3db-e2fb-41e3-8c8e-89bb0fb3ed29" providerId="ADAL" clId="{E1DCE6A9-AB39-4BE4-887D-89932ADE1963}" dt="2023-01-17T14:10:08.982" v="183" actId="26606"/>
          <ac:grpSpMkLst>
            <pc:docMk/>
            <pc:sldMk cId="466886122" sldId="256"/>
            <ac:grpSpMk id="37" creationId="{89D1390B-7E13-4B4F-9CB2-391063412E54}"/>
          </ac:grpSpMkLst>
        </pc:grpChg>
        <pc:grpChg chg="add del">
          <ac:chgData name="Bharti Tayal" userId="1c14f3db-e2fb-41e3-8c8e-89bb0fb3ed29" providerId="ADAL" clId="{E1DCE6A9-AB39-4BE4-887D-89932ADE1963}" dt="2023-01-17T14:10:53.047" v="198" actId="26606"/>
          <ac:grpSpMkLst>
            <pc:docMk/>
            <pc:sldMk cId="466886122" sldId="256"/>
            <ac:grpSpMk id="76" creationId="{18488D89-E3BB-4E60-BF44-5F0BE92E3F13}"/>
          </ac:grpSpMkLst>
        </pc:grpChg>
        <pc:picChg chg="add del">
          <ac:chgData name="Bharti Tayal" userId="1c14f3db-e2fb-41e3-8c8e-89bb0fb3ed29" providerId="ADAL" clId="{E1DCE6A9-AB39-4BE4-887D-89932ADE1963}" dt="2023-01-17T14:09:50.862" v="171" actId="26606"/>
          <ac:picMkLst>
            <pc:docMk/>
            <pc:sldMk cId="466886122" sldId="256"/>
            <ac:picMk id="5" creationId="{E77C8D7F-8A3E-261C-01B9-A3E22F422800}"/>
          </ac:picMkLst>
        </pc:picChg>
        <pc:picChg chg="add del">
          <ac:chgData name="Bharti Tayal" userId="1c14f3db-e2fb-41e3-8c8e-89bb0fb3ed29" providerId="ADAL" clId="{E1DCE6A9-AB39-4BE4-887D-89932ADE1963}" dt="2023-01-17T14:10:06.619" v="181" actId="26606"/>
          <ac:picMkLst>
            <pc:docMk/>
            <pc:sldMk cId="466886122" sldId="256"/>
            <ac:picMk id="7" creationId="{484997F7-9761-A957-F676-41095A891C5F}"/>
          </ac:picMkLst>
        </pc:picChg>
        <pc:picChg chg="add del">
          <ac:chgData name="Bharti Tayal" userId="1c14f3db-e2fb-41e3-8c8e-89bb0fb3ed29" providerId="ADAL" clId="{E1DCE6A9-AB39-4BE4-887D-89932ADE1963}" dt="2023-01-17T14:10:01.370" v="177" actId="26606"/>
          <ac:picMkLst>
            <pc:docMk/>
            <pc:sldMk cId="466886122" sldId="256"/>
            <ac:picMk id="19" creationId="{FE483A55-8C4F-59A3-6363-2383EFB628F5}"/>
          </ac:picMkLst>
        </pc:picChg>
        <pc:picChg chg="add del">
          <ac:chgData name="Bharti Tayal" userId="1c14f3db-e2fb-41e3-8c8e-89bb0fb3ed29" providerId="ADAL" clId="{E1DCE6A9-AB39-4BE4-887D-89932ADE1963}" dt="2023-01-17T14:10:08.982" v="183" actId="26606"/>
          <ac:picMkLst>
            <pc:docMk/>
            <pc:sldMk cId="466886122" sldId="256"/>
            <ac:picMk id="36" creationId="{5916C03A-5FC4-581F-2761-826A073954F3}"/>
          </ac:picMkLst>
        </pc:picChg>
        <pc:picChg chg="add del">
          <ac:chgData name="Bharti Tayal" userId="1c14f3db-e2fb-41e3-8c8e-89bb0fb3ed29" providerId="ADAL" clId="{E1DCE6A9-AB39-4BE4-887D-89932ADE1963}" dt="2023-01-17T14:10:23.923" v="193" actId="26606"/>
          <ac:picMkLst>
            <pc:docMk/>
            <pc:sldMk cId="466886122" sldId="256"/>
            <ac:picMk id="58" creationId="{EF11FDFE-1187-6F04-CC38-DFEA34AA7B1A}"/>
          </ac:picMkLst>
        </pc:picChg>
        <pc:picChg chg="add mod">
          <ac:chgData name="Bharti Tayal" userId="1c14f3db-e2fb-41e3-8c8e-89bb0fb3ed29" providerId="ADAL" clId="{E1DCE6A9-AB39-4BE4-887D-89932ADE1963}" dt="2023-01-17T14:10:53.047" v="198" actId="26606"/>
          <ac:picMkLst>
            <pc:docMk/>
            <pc:sldMk cId="466886122" sldId="256"/>
            <ac:picMk id="61" creationId="{FE483A55-8C4F-59A3-6363-2383EFB628F5}"/>
          </ac:picMkLst>
        </pc:picChg>
        <pc:cxnChg chg="add del">
          <ac:chgData name="Bharti Tayal" userId="1c14f3db-e2fb-41e3-8c8e-89bb0fb3ed29" providerId="ADAL" clId="{E1DCE6A9-AB39-4BE4-887D-89932ADE1963}" dt="2023-01-17T14:10:53.047" v="198" actId="26606"/>
          <ac:cxnSpMkLst>
            <pc:docMk/>
            <pc:sldMk cId="466886122" sldId="256"/>
            <ac:cxnSpMk id="72" creationId="{3C86DB23-FEFE-4C3A-88FA-8E855AB1EEBB}"/>
          </ac:cxnSpMkLst>
        </pc:cxnChg>
        <pc:cxnChg chg="add del">
          <ac:chgData name="Bharti Tayal" userId="1c14f3db-e2fb-41e3-8c8e-89bb0fb3ed29" providerId="ADAL" clId="{E1DCE6A9-AB39-4BE4-887D-89932ADE1963}" dt="2023-01-17T14:10:53.047" v="198" actId="26606"/>
          <ac:cxnSpMkLst>
            <pc:docMk/>
            <pc:sldMk cId="466886122" sldId="256"/>
            <ac:cxnSpMk id="74" creationId="{3BB22FAF-4B4F-40B1-97FF-67CD036C89D0}"/>
          </ac:cxnSpMkLst>
        </pc:cxnChg>
      </pc:sldChg>
      <pc:sldChg chg="modSp del mod">
        <pc:chgData name="Bharti Tayal" userId="1c14f3db-e2fb-41e3-8c8e-89bb0fb3ed29" providerId="ADAL" clId="{E1DCE6A9-AB39-4BE4-887D-89932ADE1963}" dt="2023-01-18T19:44:11.362" v="10184" actId="47"/>
        <pc:sldMkLst>
          <pc:docMk/>
          <pc:sldMk cId="16558064" sldId="257"/>
        </pc:sldMkLst>
        <pc:spChg chg="mod">
          <ac:chgData name="Bharti Tayal" userId="1c14f3db-e2fb-41e3-8c8e-89bb0fb3ed29" providerId="ADAL" clId="{E1DCE6A9-AB39-4BE4-887D-89932ADE1963}" dt="2023-01-18T19:17:53.035" v="9537"/>
          <ac:spMkLst>
            <pc:docMk/>
            <pc:sldMk cId="16558064" sldId="257"/>
            <ac:spMk id="2" creationId="{7B82A9F5-80F2-6DBA-AE5E-0C0851AFC94D}"/>
          </ac:spMkLst>
        </pc:spChg>
        <pc:spChg chg="mod">
          <ac:chgData name="Bharti Tayal" userId="1c14f3db-e2fb-41e3-8c8e-89bb0fb3ed29" providerId="ADAL" clId="{E1DCE6A9-AB39-4BE4-887D-89932ADE1963}" dt="2023-01-18T19:17:53.035" v="9537"/>
          <ac:spMkLst>
            <pc:docMk/>
            <pc:sldMk cId="16558064" sldId="257"/>
            <ac:spMk id="3" creationId="{E5F9F8C0-A7AA-6C39-97D1-0F61C899C54B}"/>
          </ac:spMkLst>
        </pc:spChg>
      </pc:sldChg>
      <pc:sldChg chg="modSp del mod">
        <pc:chgData name="Bharti Tayal" userId="1c14f3db-e2fb-41e3-8c8e-89bb0fb3ed29" providerId="ADAL" clId="{E1DCE6A9-AB39-4BE4-887D-89932ADE1963}" dt="2023-01-18T19:44:09.638" v="10183" actId="47"/>
        <pc:sldMkLst>
          <pc:docMk/>
          <pc:sldMk cId="350907822" sldId="258"/>
        </pc:sldMkLst>
        <pc:spChg chg="mod">
          <ac:chgData name="Bharti Tayal" userId="1c14f3db-e2fb-41e3-8c8e-89bb0fb3ed29" providerId="ADAL" clId="{E1DCE6A9-AB39-4BE4-887D-89932ADE1963}" dt="2023-01-18T19:17:53.035" v="9537"/>
          <ac:spMkLst>
            <pc:docMk/>
            <pc:sldMk cId="350907822" sldId="258"/>
            <ac:spMk id="2" creationId="{0E938B89-CAC8-998D-E8A8-3B70F8C9A304}"/>
          </ac:spMkLst>
        </pc:spChg>
        <pc:spChg chg="mod">
          <ac:chgData name="Bharti Tayal" userId="1c14f3db-e2fb-41e3-8c8e-89bb0fb3ed29" providerId="ADAL" clId="{E1DCE6A9-AB39-4BE4-887D-89932ADE1963}" dt="2023-01-18T19:17:53.035" v="9537"/>
          <ac:spMkLst>
            <pc:docMk/>
            <pc:sldMk cId="350907822" sldId="258"/>
            <ac:spMk id="3" creationId="{E8F253FE-DE44-67FE-C4D9-6970FBE7C7E1}"/>
          </ac:spMkLst>
        </pc:spChg>
      </pc:sldChg>
      <pc:sldChg chg="modSp del">
        <pc:chgData name="Bharti Tayal" userId="1c14f3db-e2fb-41e3-8c8e-89bb0fb3ed29" providerId="ADAL" clId="{E1DCE6A9-AB39-4BE4-887D-89932ADE1963}" dt="2023-01-18T19:44:05.806" v="10181" actId="47"/>
        <pc:sldMkLst>
          <pc:docMk/>
          <pc:sldMk cId="3538721862" sldId="260"/>
        </pc:sldMkLst>
        <pc:spChg chg="mod">
          <ac:chgData name="Bharti Tayal" userId="1c14f3db-e2fb-41e3-8c8e-89bb0fb3ed29" providerId="ADAL" clId="{E1DCE6A9-AB39-4BE4-887D-89932ADE1963}" dt="2023-01-18T19:17:53.035" v="9537"/>
          <ac:spMkLst>
            <pc:docMk/>
            <pc:sldMk cId="3538721862" sldId="260"/>
            <ac:spMk id="2" creationId="{4E98443A-70DF-0C05-4D1A-2706FF17B60E}"/>
          </ac:spMkLst>
        </pc:spChg>
      </pc:sldChg>
      <pc:sldChg chg="modSp del mod">
        <pc:chgData name="Bharti Tayal" userId="1c14f3db-e2fb-41e3-8c8e-89bb0fb3ed29" providerId="ADAL" clId="{E1DCE6A9-AB39-4BE4-887D-89932ADE1963}" dt="2023-01-18T19:44:07.829" v="10182" actId="47"/>
        <pc:sldMkLst>
          <pc:docMk/>
          <pc:sldMk cId="2370684133" sldId="261"/>
        </pc:sldMkLst>
        <pc:spChg chg="mod">
          <ac:chgData name="Bharti Tayal" userId="1c14f3db-e2fb-41e3-8c8e-89bb0fb3ed29" providerId="ADAL" clId="{E1DCE6A9-AB39-4BE4-887D-89932ADE1963}" dt="2023-01-18T19:17:53.035" v="9537"/>
          <ac:spMkLst>
            <pc:docMk/>
            <pc:sldMk cId="2370684133" sldId="261"/>
            <ac:spMk id="2" creationId="{387BB43F-F8FD-9C4E-9989-6A33495FF755}"/>
          </ac:spMkLst>
        </pc:spChg>
        <pc:spChg chg="mod">
          <ac:chgData name="Bharti Tayal" userId="1c14f3db-e2fb-41e3-8c8e-89bb0fb3ed29" providerId="ADAL" clId="{E1DCE6A9-AB39-4BE4-887D-89932ADE1963}" dt="2023-01-18T19:17:53.035" v="9537"/>
          <ac:spMkLst>
            <pc:docMk/>
            <pc:sldMk cId="2370684133" sldId="261"/>
            <ac:spMk id="3" creationId="{5D401B31-5B22-CF9F-1576-58D1C75741A4}"/>
          </ac:spMkLst>
        </pc:spChg>
      </pc:sldChg>
      <pc:sldChg chg="addSp delSp modSp mod setBg delDesignElem">
        <pc:chgData name="Bharti Tayal" userId="1c14f3db-e2fb-41e3-8c8e-89bb0fb3ed29" providerId="ADAL" clId="{E1DCE6A9-AB39-4BE4-887D-89932ADE1963}" dt="2023-01-18T19:55:14.491" v="10198" actId="14100"/>
        <pc:sldMkLst>
          <pc:docMk/>
          <pc:sldMk cId="1977095479" sldId="262"/>
        </pc:sldMkLst>
        <pc:spChg chg="mod">
          <ac:chgData name="Bharti Tayal" userId="1c14f3db-e2fb-41e3-8c8e-89bb0fb3ed29" providerId="ADAL" clId="{E1DCE6A9-AB39-4BE4-887D-89932ADE1963}" dt="2023-01-18T19:36:41.689" v="10000" actId="113"/>
          <ac:spMkLst>
            <pc:docMk/>
            <pc:sldMk cId="1977095479" sldId="262"/>
            <ac:spMk id="2" creationId="{56651175-83D2-DADF-017A-CAF2CEE78B93}"/>
          </ac:spMkLst>
        </pc:spChg>
        <pc:spChg chg="del mod">
          <ac:chgData name="Bharti Tayal" userId="1c14f3db-e2fb-41e3-8c8e-89bb0fb3ed29" providerId="ADAL" clId="{E1DCE6A9-AB39-4BE4-887D-89932ADE1963}" dt="2023-01-17T15:01:43.337" v="821" actId="22"/>
          <ac:spMkLst>
            <pc:docMk/>
            <pc:sldMk cId="1977095479" sldId="262"/>
            <ac:spMk id="3" creationId="{B313F49A-E88E-CFFC-DCE4-35BD98827ADB}"/>
          </ac:spMkLst>
        </pc:spChg>
        <pc:spChg chg="add mod">
          <ac:chgData name="Bharti Tayal" userId="1c14f3db-e2fb-41e3-8c8e-89bb0fb3ed29" providerId="ADAL" clId="{E1DCE6A9-AB39-4BE4-887D-89932ADE1963}" dt="2023-01-18T19:38:19.287" v="10016" actId="27636"/>
          <ac:spMkLst>
            <pc:docMk/>
            <pc:sldMk cId="1977095479" sldId="262"/>
            <ac:spMk id="9" creationId="{B635F24A-2B14-B412-AF8B-2EA2BC0C63BC}"/>
          </ac:spMkLst>
        </pc:spChg>
        <pc:spChg chg="add del">
          <ac:chgData name="Bharti Tayal" userId="1c14f3db-e2fb-41e3-8c8e-89bb0fb3ed29" providerId="ADAL" clId="{E1DCE6A9-AB39-4BE4-887D-89932ADE1963}" dt="2023-01-18T19:17:53.035" v="9537"/>
          <ac:spMkLst>
            <pc:docMk/>
            <pc:sldMk cId="1977095479" sldId="262"/>
            <ac:spMk id="12" creationId="{2B97F24A-32CE-4C1C-A50D-3016B394DCFB}"/>
          </ac:spMkLst>
        </pc:spChg>
        <pc:spChg chg="add del">
          <ac:chgData name="Bharti Tayal" userId="1c14f3db-e2fb-41e3-8c8e-89bb0fb3ed29" providerId="ADAL" clId="{E1DCE6A9-AB39-4BE4-887D-89932ADE1963}" dt="2023-01-18T19:17:53.035" v="9537"/>
          <ac:spMkLst>
            <pc:docMk/>
            <pc:sldMk cId="1977095479" sldId="262"/>
            <ac:spMk id="14" creationId="{6357EC4F-235E-4222-A36F-C7878ACE37F2}"/>
          </ac:spMkLst>
        </pc:spChg>
        <pc:spChg chg="add mod">
          <ac:chgData name="Bharti Tayal" userId="1c14f3db-e2fb-41e3-8c8e-89bb0fb3ed29" providerId="ADAL" clId="{E1DCE6A9-AB39-4BE4-887D-89932ADE1963}" dt="2023-01-18T18:47:01.027" v="7283" actId="20577"/>
          <ac:spMkLst>
            <pc:docMk/>
            <pc:sldMk cId="1977095479" sldId="262"/>
            <ac:spMk id="15" creationId="{3F94ED34-8D87-168B-915A-64716D215D2B}"/>
          </ac:spMkLst>
        </pc:spChg>
        <pc:spChg chg="add mod">
          <ac:chgData name="Bharti Tayal" userId="1c14f3db-e2fb-41e3-8c8e-89bb0fb3ed29" providerId="ADAL" clId="{E1DCE6A9-AB39-4BE4-887D-89932ADE1963}" dt="2023-01-18T18:47:22.329" v="7297" actId="20577"/>
          <ac:spMkLst>
            <pc:docMk/>
            <pc:sldMk cId="1977095479" sldId="262"/>
            <ac:spMk id="16" creationId="{7672CA2A-E5F0-AD6E-3C8C-DCB54CAB09D1}"/>
          </ac:spMkLst>
        </pc:spChg>
        <pc:spChg chg="add mod">
          <ac:chgData name="Bharti Tayal" userId="1c14f3db-e2fb-41e3-8c8e-89bb0fb3ed29" providerId="ADAL" clId="{E1DCE6A9-AB39-4BE4-887D-89932ADE1963}" dt="2023-01-18T18:47:52.913" v="7342" actId="14100"/>
          <ac:spMkLst>
            <pc:docMk/>
            <pc:sldMk cId="1977095479" sldId="262"/>
            <ac:spMk id="17" creationId="{6A07C9C3-3F7F-C650-71AF-04EC676FCD7C}"/>
          </ac:spMkLst>
        </pc:spChg>
        <pc:spChg chg="add mod">
          <ac:chgData name="Bharti Tayal" userId="1c14f3db-e2fb-41e3-8c8e-89bb0fb3ed29" providerId="ADAL" clId="{E1DCE6A9-AB39-4BE4-887D-89932ADE1963}" dt="2023-01-18T18:48:14.541" v="7349" actId="20577"/>
          <ac:spMkLst>
            <pc:docMk/>
            <pc:sldMk cId="1977095479" sldId="262"/>
            <ac:spMk id="18" creationId="{00978EFE-B649-2BE6-5AEC-745DE5C45206}"/>
          </ac:spMkLst>
        </pc:spChg>
        <pc:spChg chg="add mod">
          <ac:chgData name="Bharti Tayal" userId="1c14f3db-e2fb-41e3-8c8e-89bb0fb3ed29" providerId="ADAL" clId="{E1DCE6A9-AB39-4BE4-887D-89932ADE1963}" dt="2023-01-18T18:48:46.868" v="7387" actId="14100"/>
          <ac:spMkLst>
            <pc:docMk/>
            <pc:sldMk cId="1977095479" sldId="262"/>
            <ac:spMk id="19" creationId="{C9C79B76-AC3F-83DB-4087-8A49A61F9FCB}"/>
          </ac:spMkLst>
        </pc:spChg>
        <pc:picChg chg="add mod">
          <ac:chgData name="Bharti Tayal" userId="1c14f3db-e2fb-41e3-8c8e-89bb0fb3ed29" providerId="ADAL" clId="{E1DCE6A9-AB39-4BE4-887D-89932ADE1963}" dt="2023-01-18T19:55:14.491" v="10198" actId="14100"/>
          <ac:picMkLst>
            <pc:docMk/>
            <pc:sldMk cId="1977095479" sldId="262"/>
            <ac:picMk id="4" creationId="{15E79B58-38CD-7F2F-A9CD-2AD8572D31A6}"/>
          </ac:picMkLst>
        </pc:picChg>
        <pc:picChg chg="add mod ord">
          <ac:chgData name="Bharti Tayal" userId="1c14f3db-e2fb-41e3-8c8e-89bb0fb3ed29" providerId="ADAL" clId="{E1DCE6A9-AB39-4BE4-887D-89932ADE1963}" dt="2023-01-18T18:48:24.879" v="7351" actId="1076"/>
          <ac:picMkLst>
            <pc:docMk/>
            <pc:sldMk cId="1977095479" sldId="262"/>
            <ac:picMk id="5" creationId="{BE46D062-EF54-9BF2-1D37-825310AD8BBD}"/>
          </ac:picMkLst>
        </pc:picChg>
        <pc:picChg chg="add mod">
          <ac:chgData name="Bharti Tayal" userId="1c14f3db-e2fb-41e3-8c8e-89bb0fb3ed29" providerId="ADAL" clId="{E1DCE6A9-AB39-4BE4-887D-89932ADE1963}" dt="2023-01-18T18:45:00.819" v="7258" actId="1076"/>
          <ac:picMkLst>
            <pc:docMk/>
            <pc:sldMk cId="1977095479" sldId="262"/>
            <ac:picMk id="7" creationId="{9456DA01-F259-1302-1017-F4CBB0EFCA73}"/>
          </ac:picMkLst>
        </pc:picChg>
        <pc:picChg chg="add mod">
          <ac:chgData name="Bharti Tayal" userId="1c14f3db-e2fb-41e3-8c8e-89bb0fb3ed29" providerId="ADAL" clId="{E1DCE6A9-AB39-4BE4-887D-89932ADE1963}" dt="2023-01-18T18:44:55.672" v="7257" actId="1076"/>
          <ac:picMkLst>
            <pc:docMk/>
            <pc:sldMk cId="1977095479" sldId="262"/>
            <ac:picMk id="10" creationId="{4C9CCD4E-7149-9EFD-0D23-ECCC64860CCB}"/>
          </ac:picMkLst>
        </pc:picChg>
        <pc:picChg chg="add mod">
          <ac:chgData name="Bharti Tayal" userId="1c14f3db-e2fb-41e3-8c8e-89bb0fb3ed29" providerId="ADAL" clId="{E1DCE6A9-AB39-4BE4-887D-89932ADE1963}" dt="2023-01-18T18:44:42.567" v="7254" actId="1076"/>
          <ac:picMkLst>
            <pc:docMk/>
            <pc:sldMk cId="1977095479" sldId="262"/>
            <ac:picMk id="13" creationId="{4AC55522-F875-5FA4-54D0-E96788F12AD0}"/>
          </ac:picMkLst>
        </pc:picChg>
      </pc:sldChg>
      <pc:sldChg chg="addSp delSp modSp mod setBg setClrOvrMap delDesignElem">
        <pc:chgData name="Bharti Tayal" userId="1c14f3db-e2fb-41e3-8c8e-89bb0fb3ed29" providerId="ADAL" clId="{E1DCE6A9-AB39-4BE4-887D-89932ADE1963}" dt="2023-01-18T19:18:30.680" v="9541" actId="123"/>
        <pc:sldMkLst>
          <pc:docMk/>
          <pc:sldMk cId="979381313" sldId="263"/>
        </pc:sldMkLst>
        <pc:spChg chg="mod">
          <ac:chgData name="Bharti Tayal" userId="1c14f3db-e2fb-41e3-8c8e-89bb0fb3ed29" providerId="ADAL" clId="{E1DCE6A9-AB39-4BE4-887D-89932ADE1963}" dt="2023-01-18T19:18:26.304" v="9540" actId="26606"/>
          <ac:spMkLst>
            <pc:docMk/>
            <pc:sldMk cId="979381313" sldId="263"/>
            <ac:spMk id="2" creationId="{C6AA4FFC-3CBE-82B5-941A-6A459A67139A}"/>
          </ac:spMkLst>
        </pc:spChg>
        <pc:spChg chg="add del mod">
          <ac:chgData name="Bharti Tayal" userId="1c14f3db-e2fb-41e3-8c8e-89bb0fb3ed29" providerId="ADAL" clId="{E1DCE6A9-AB39-4BE4-887D-89932ADE1963}" dt="2023-01-18T19:18:30.680" v="9541" actId="123"/>
          <ac:spMkLst>
            <pc:docMk/>
            <pc:sldMk cId="979381313" sldId="263"/>
            <ac:spMk id="3" creationId="{C88EC4DD-C570-3492-BA6F-CFAD4E268E9F}"/>
          </ac:spMkLst>
        </pc:spChg>
        <pc:spChg chg="add del">
          <ac:chgData name="Bharti Tayal" userId="1c14f3db-e2fb-41e3-8c8e-89bb0fb3ed29" providerId="ADAL" clId="{E1DCE6A9-AB39-4BE4-887D-89932ADE1963}" dt="2023-01-17T14:11:29.938" v="212" actId="26606"/>
          <ac:spMkLst>
            <pc:docMk/>
            <pc:sldMk cId="979381313" sldId="263"/>
            <ac:spMk id="5" creationId="{907EF6B7-1338-4443-8C46-6A318D952DFD}"/>
          </ac:spMkLst>
        </pc:spChg>
        <pc:spChg chg="add del">
          <ac:chgData name="Bharti Tayal" userId="1c14f3db-e2fb-41e3-8c8e-89bb0fb3ed29" providerId="ADAL" clId="{E1DCE6A9-AB39-4BE4-887D-89932ADE1963}" dt="2023-01-17T14:11:29.938" v="212" actId="26606"/>
          <ac:spMkLst>
            <pc:docMk/>
            <pc:sldMk cId="979381313" sldId="263"/>
            <ac:spMk id="6" creationId="{DAAE4CDD-124C-4DCF-9584-B6033B545DD5}"/>
          </ac:spMkLst>
        </pc:spChg>
        <pc:spChg chg="add del">
          <ac:chgData name="Bharti Tayal" userId="1c14f3db-e2fb-41e3-8c8e-89bb0fb3ed29" providerId="ADAL" clId="{E1DCE6A9-AB39-4BE4-887D-89932ADE1963}" dt="2023-01-17T14:11:29.938" v="212" actId="26606"/>
          <ac:spMkLst>
            <pc:docMk/>
            <pc:sldMk cId="979381313" sldId="263"/>
            <ac:spMk id="7" creationId="{081E4A58-353D-44AE-B2FC-2A74E2E400F7}"/>
          </ac:spMkLst>
        </pc:spChg>
        <pc:spChg chg="add del">
          <ac:chgData name="Bharti Tayal" userId="1c14f3db-e2fb-41e3-8c8e-89bb0fb3ed29" providerId="ADAL" clId="{E1DCE6A9-AB39-4BE4-887D-89932ADE1963}" dt="2023-01-18T18:37:54.580" v="6704" actId="26606"/>
          <ac:spMkLst>
            <pc:docMk/>
            <pc:sldMk cId="979381313" sldId="263"/>
            <ac:spMk id="8" creationId="{827B839B-9ADE-406B-8590-F1CAEDED45A1}"/>
          </ac:spMkLst>
        </pc:spChg>
        <pc:spChg chg="add del">
          <ac:chgData name="Bharti Tayal" userId="1c14f3db-e2fb-41e3-8c8e-89bb0fb3ed29" providerId="ADAL" clId="{E1DCE6A9-AB39-4BE4-887D-89932ADE1963}" dt="2023-01-17T14:11:36.432" v="214" actId="26606"/>
          <ac:spMkLst>
            <pc:docMk/>
            <pc:sldMk cId="979381313" sldId="263"/>
            <ac:spMk id="9" creationId="{081EA652-8C6A-4E69-BEB9-170809474553}"/>
          </ac:spMkLst>
        </pc:spChg>
        <pc:spChg chg="add del">
          <ac:chgData name="Bharti Tayal" userId="1c14f3db-e2fb-41e3-8c8e-89bb0fb3ed29" providerId="ADAL" clId="{E1DCE6A9-AB39-4BE4-887D-89932ADE1963}" dt="2023-01-18T18:37:54.580" v="6704" actId="26606"/>
          <ac:spMkLst>
            <pc:docMk/>
            <pc:sldMk cId="979381313" sldId="263"/>
            <ac:spMk id="10" creationId="{CFE45BF0-46DB-408C-B5F7-7B11716805D4}"/>
          </ac:spMkLst>
        </pc:spChg>
        <pc:spChg chg="add del">
          <ac:chgData name="Bharti Tayal" userId="1c14f3db-e2fb-41e3-8c8e-89bb0fb3ed29" providerId="ADAL" clId="{E1DCE6A9-AB39-4BE4-887D-89932ADE1963}" dt="2023-01-17T14:11:36.432" v="214" actId="26606"/>
          <ac:spMkLst>
            <pc:docMk/>
            <pc:sldMk cId="979381313" sldId="263"/>
            <ac:spMk id="11" creationId="{5298780A-33B9-4EA2-8F67-DE68AD62841B}"/>
          </ac:spMkLst>
        </pc:spChg>
        <pc:spChg chg="add del">
          <ac:chgData name="Bharti Tayal" userId="1c14f3db-e2fb-41e3-8c8e-89bb0fb3ed29" providerId="ADAL" clId="{E1DCE6A9-AB39-4BE4-887D-89932ADE1963}" dt="2023-01-18T18:37:54.580" v="6704" actId="26606"/>
          <ac:spMkLst>
            <pc:docMk/>
            <pc:sldMk cId="979381313" sldId="263"/>
            <ac:spMk id="12" creationId="{2AEBC8F2-97B1-41B4-93F1-2D289E197FBA}"/>
          </ac:spMkLst>
        </pc:spChg>
        <pc:spChg chg="add del">
          <ac:chgData name="Bharti Tayal" userId="1c14f3db-e2fb-41e3-8c8e-89bb0fb3ed29" providerId="ADAL" clId="{E1DCE6A9-AB39-4BE4-887D-89932ADE1963}" dt="2023-01-17T14:11:36.432" v="214" actId="26606"/>
          <ac:spMkLst>
            <pc:docMk/>
            <pc:sldMk cId="979381313" sldId="263"/>
            <ac:spMk id="13" creationId="{7F488E8B-4E1E-4402-8935-D4E6C02615C7}"/>
          </ac:spMkLst>
        </pc:spChg>
        <pc:spChg chg="add del">
          <ac:chgData name="Bharti Tayal" userId="1c14f3db-e2fb-41e3-8c8e-89bb0fb3ed29" providerId="ADAL" clId="{E1DCE6A9-AB39-4BE4-887D-89932ADE1963}" dt="2023-01-18T18:37:54.580" v="6704" actId="26606"/>
          <ac:spMkLst>
            <pc:docMk/>
            <pc:sldMk cId="979381313" sldId="263"/>
            <ac:spMk id="14" creationId="{472E3A19-F5D5-48FC-BB9C-48C2F68F598B}"/>
          </ac:spMkLst>
        </pc:spChg>
        <pc:spChg chg="add del">
          <ac:chgData name="Bharti Tayal" userId="1c14f3db-e2fb-41e3-8c8e-89bb0fb3ed29" providerId="ADAL" clId="{E1DCE6A9-AB39-4BE4-887D-89932ADE1963}" dt="2023-01-17T14:11:38.084" v="216" actId="26606"/>
          <ac:spMkLst>
            <pc:docMk/>
            <pc:sldMk cId="979381313" sldId="263"/>
            <ac:spMk id="15" creationId="{AD21898E-86C0-4C8A-A76C-DF33E844C87A}"/>
          </ac:spMkLst>
        </pc:spChg>
        <pc:spChg chg="add del">
          <ac:chgData name="Bharti Tayal" userId="1c14f3db-e2fb-41e3-8c8e-89bb0fb3ed29" providerId="ADAL" clId="{E1DCE6A9-AB39-4BE4-887D-89932ADE1963}" dt="2023-01-18T18:37:54.580" v="6704" actId="26606"/>
          <ac:spMkLst>
            <pc:docMk/>
            <pc:sldMk cId="979381313" sldId="263"/>
            <ac:spMk id="16" creationId="{7A62E32F-BB65-43A8-8EB5-92346890E549}"/>
          </ac:spMkLst>
        </pc:spChg>
        <pc:spChg chg="add del">
          <ac:chgData name="Bharti Tayal" userId="1c14f3db-e2fb-41e3-8c8e-89bb0fb3ed29" providerId="ADAL" clId="{E1DCE6A9-AB39-4BE4-887D-89932ADE1963}" dt="2023-01-17T14:11:38.084" v="216" actId="26606"/>
          <ac:spMkLst>
            <pc:docMk/>
            <pc:sldMk cId="979381313" sldId="263"/>
            <ac:spMk id="17" creationId="{5C8F04BD-D093-45D0-B54C-50FDB308B4EE}"/>
          </ac:spMkLst>
        </pc:spChg>
        <pc:spChg chg="add del">
          <ac:chgData name="Bharti Tayal" userId="1c14f3db-e2fb-41e3-8c8e-89bb0fb3ed29" providerId="ADAL" clId="{E1DCE6A9-AB39-4BE4-887D-89932ADE1963}" dt="2023-01-18T18:37:54.580" v="6704" actId="26606"/>
          <ac:spMkLst>
            <pc:docMk/>
            <pc:sldMk cId="979381313" sldId="263"/>
            <ac:spMk id="18" creationId="{14E91B64-9FCC-451E-AFB4-A827D6329367}"/>
          </ac:spMkLst>
        </pc:spChg>
        <pc:spChg chg="add del">
          <ac:chgData name="Bharti Tayal" userId="1c14f3db-e2fb-41e3-8c8e-89bb0fb3ed29" providerId="ADAL" clId="{E1DCE6A9-AB39-4BE4-887D-89932ADE1963}" dt="2023-01-17T14:11:45.816" v="218" actId="26606"/>
          <ac:spMkLst>
            <pc:docMk/>
            <pc:sldMk cId="979381313" sldId="263"/>
            <ac:spMk id="19" creationId="{2B566528-1B12-4246-9431-5C2D7D081168}"/>
          </ac:spMkLst>
        </pc:spChg>
        <pc:spChg chg="add del">
          <ac:chgData name="Bharti Tayal" userId="1c14f3db-e2fb-41e3-8c8e-89bb0fb3ed29" providerId="ADAL" clId="{E1DCE6A9-AB39-4BE4-887D-89932ADE1963}" dt="2023-01-17T14:11:45.816" v="218" actId="26606"/>
          <ac:spMkLst>
            <pc:docMk/>
            <pc:sldMk cId="979381313" sldId="263"/>
            <ac:spMk id="20" creationId="{2E80C965-DB6D-4F81-9E9E-B027384D0BD6}"/>
          </ac:spMkLst>
        </pc:spChg>
        <pc:spChg chg="add del">
          <ac:chgData name="Bharti Tayal" userId="1c14f3db-e2fb-41e3-8c8e-89bb0fb3ed29" providerId="ADAL" clId="{E1DCE6A9-AB39-4BE4-887D-89932ADE1963}" dt="2023-01-17T14:11:45.816" v="218" actId="26606"/>
          <ac:spMkLst>
            <pc:docMk/>
            <pc:sldMk cId="979381313" sldId="263"/>
            <ac:spMk id="21" creationId="{A580F890-B085-4E95-96AA-55AEBEC5CE6E}"/>
          </ac:spMkLst>
        </pc:spChg>
        <pc:spChg chg="add del">
          <ac:chgData name="Bharti Tayal" userId="1c14f3db-e2fb-41e3-8c8e-89bb0fb3ed29" providerId="ADAL" clId="{E1DCE6A9-AB39-4BE4-887D-89932ADE1963}" dt="2023-01-17T14:11:45.816" v="218" actId="26606"/>
          <ac:spMkLst>
            <pc:docMk/>
            <pc:sldMk cId="979381313" sldId="263"/>
            <ac:spMk id="22" creationId="{D3F51FEB-38FB-4F6C-9F7B-2F2AFAB65463}"/>
          </ac:spMkLst>
        </pc:spChg>
        <pc:spChg chg="add del">
          <ac:chgData name="Bharti Tayal" userId="1c14f3db-e2fb-41e3-8c8e-89bb0fb3ed29" providerId="ADAL" clId="{E1DCE6A9-AB39-4BE4-887D-89932ADE1963}" dt="2023-01-17T14:11:45.816" v="218" actId="26606"/>
          <ac:spMkLst>
            <pc:docMk/>
            <pc:sldMk cId="979381313" sldId="263"/>
            <ac:spMk id="23" creationId="{1E547BA6-BAE0-43BB-A7CA-60F69CE252F0}"/>
          </ac:spMkLst>
        </pc:spChg>
        <pc:spChg chg="add del">
          <ac:chgData name="Bharti Tayal" userId="1c14f3db-e2fb-41e3-8c8e-89bb0fb3ed29" providerId="ADAL" clId="{E1DCE6A9-AB39-4BE4-887D-89932ADE1963}" dt="2023-01-17T14:12:01.891" v="222" actId="26606"/>
          <ac:spMkLst>
            <pc:docMk/>
            <pc:sldMk cId="979381313" sldId="263"/>
            <ac:spMk id="25" creationId="{9228552E-C8B1-4A80-8448-0787CE0FC704}"/>
          </ac:spMkLst>
        </pc:spChg>
        <pc:spChg chg="add del">
          <ac:chgData name="Bharti Tayal" userId="1c14f3db-e2fb-41e3-8c8e-89bb0fb3ed29" providerId="ADAL" clId="{E1DCE6A9-AB39-4BE4-887D-89932ADE1963}" dt="2023-01-18T19:17:53.035" v="9537"/>
          <ac:spMkLst>
            <pc:docMk/>
            <pc:sldMk cId="979381313" sldId="263"/>
            <ac:spMk id="27" creationId="{100EDD19-6802-4EC3-95CE-CFFAB042CFD6}"/>
          </ac:spMkLst>
        </pc:spChg>
        <pc:spChg chg="add del">
          <ac:chgData name="Bharti Tayal" userId="1c14f3db-e2fb-41e3-8c8e-89bb0fb3ed29" providerId="ADAL" clId="{E1DCE6A9-AB39-4BE4-887D-89932ADE1963}" dt="2023-01-18T19:17:53.035" v="9537"/>
          <ac:spMkLst>
            <pc:docMk/>
            <pc:sldMk cId="979381313" sldId="263"/>
            <ac:spMk id="28" creationId="{DB17E863-922E-4C26-BD64-E8FD41D28661}"/>
          </ac:spMkLst>
        </pc:spChg>
        <pc:spChg chg="add">
          <ac:chgData name="Bharti Tayal" userId="1c14f3db-e2fb-41e3-8c8e-89bb0fb3ed29" providerId="ADAL" clId="{E1DCE6A9-AB39-4BE4-887D-89932ADE1963}" dt="2023-01-18T19:18:26.304" v="9540" actId="26606"/>
          <ac:spMkLst>
            <pc:docMk/>
            <pc:sldMk cId="979381313" sldId="263"/>
            <ac:spMk id="29" creationId="{100EDD19-6802-4EC3-95CE-CFFAB042CFD6}"/>
          </ac:spMkLst>
        </pc:spChg>
        <pc:spChg chg="add">
          <ac:chgData name="Bharti Tayal" userId="1c14f3db-e2fb-41e3-8c8e-89bb0fb3ed29" providerId="ADAL" clId="{E1DCE6A9-AB39-4BE4-887D-89932ADE1963}" dt="2023-01-18T19:18:26.304" v="9540" actId="26606"/>
          <ac:spMkLst>
            <pc:docMk/>
            <pc:sldMk cId="979381313" sldId="263"/>
            <ac:spMk id="30" creationId="{DB17E863-922E-4C26-BD64-E8FD41D28661}"/>
          </ac:spMkLst>
        </pc:spChg>
        <pc:graphicFrameChg chg="add del">
          <ac:chgData name="Bharti Tayal" userId="1c14f3db-e2fb-41e3-8c8e-89bb0fb3ed29" providerId="ADAL" clId="{E1DCE6A9-AB39-4BE4-887D-89932ADE1963}" dt="2023-01-17T14:12:01.891" v="222" actId="26606"/>
          <ac:graphicFrameMkLst>
            <pc:docMk/>
            <pc:sldMk cId="979381313" sldId="263"/>
            <ac:graphicFrameMk id="26" creationId="{4D2D9EFB-B5AF-193B-460F-548C9CD7E6D5}"/>
          </ac:graphicFrameMkLst>
        </pc:graphicFrameChg>
        <pc:picChg chg="add del">
          <ac:chgData name="Bharti Tayal" userId="1c14f3db-e2fb-41e3-8c8e-89bb0fb3ed29" providerId="ADAL" clId="{E1DCE6A9-AB39-4BE4-887D-89932ADE1963}" dt="2023-01-17T14:12:01.891" v="222" actId="26606"/>
          <ac:picMkLst>
            <pc:docMk/>
            <pc:sldMk cId="979381313" sldId="263"/>
            <ac:picMk id="24" creationId="{73A9FC1C-3959-1E21-CC33-A0363E1AC404}"/>
          </ac:picMkLst>
        </pc:picChg>
      </pc:sldChg>
      <pc:sldChg chg="addSp delSp modSp mod setBg delDesignElem">
        <pc:chgData name="Bharti Tayal" userId="1c14f3db-e2fb-41e3-8c8e-89bb0fb3ed29" providerId="ADAL" clId="{E1DCE6A9-AB39-4BE4-887D-89932ADE1963}" dt="2023-01-18T19:46:22.456" v="10197" actId="14100"/>
        <pc:sldMkLst>
          <pc:docMk/>
          <pc:sldMk cId="1947182145" sldId="264"/>
        </pc:sldMkLst>
        <pc:spChg chg="mod">
          <ac:chgData name="Bharti Tayal" userId="1c14f3db-e2fb-41e3-8c8e-89bb0fb3ed29" providerId="ADAL" clId="{E1DCE6A9-AB39-4BE4-887D-89932ADE1963}" dt="2023-01-18T19:46:22.456" v="10197" actId="14100"/>
          <ac:spMkLst>
            <pc:docMk/>
            <pc:sldMk cId="1947182145" sldId="264"/>
            <ac:spMk id="2" creationId="{E1D3C3EC-16B5-D88F-4D64-818B6A4059B8}"/>
          </ac:spMkLst>
        </pc:spChg>
        <pc:spChg chg="mod">
          <ac:chgData name="Bharti Tayal" userId="1c14f3db-e2fb-41e3-8c8e-89bb0fb3ed29" providerId="ADAL" clId="{E1DCE6A9-AB39-4BE4-887D-89932ADE1963}" dt="2023-01-18T19:46:11.522" v="10196" actId="27636"/>
          <ac:spMkLst>
            <pc:docMk/>
            <pc:sldMk cId="1947182145" sldId="264"/>
            <ac:spMk id="3" creationId="{906663C2-F783-1670-B350-09C3537BD88A}"/>
          </ac:spMkLst>
        </pc:spChg>
        <pc:spChg chg="add">
          <ac:chgData name="Bharti Tayal" userId="1c14f3db-e2fb-41e3-8c8e-89bb0fb3ed29" providerId="ADAL" clId="{E1DCE6A9-AB39-4BE4-887D-89932ADE1963}" dt="2023-01-18T19:19:03.561" v="9546" actId="26606"/>
          <ac:spMkLst>
            <pc:docMk/>
            <pc:sldMk cId="1947182145" sldId="264"/>
            <ac:spMk id="5" creationId="{100EDD19-6802-4EC3-95CE-CFFAB042CFD6}"/>
          </ac:spMkLst>
        </pc:spChg>
        <pc:spChg chg="add">
          <ac:chgData name="Bharti Tayal" userId="1c14f3db-e2fb-41e3-8c8e-89bb0fb3ed29" providerId="ADAL" clId="{E1DCE6A9-AB39-4BE4-887D-89932ADE1963}" dt="2023-01-18T19:19:03.561" v="9546" actId="26606"/>
          <ac:spMkLst>
            <pc:docMk/>
            <pc:sldMk cId="1947182145" sldId="264"/>
            <ac:spMk id="6" creationId="{DB17E863-922E-4C26-BD64-E8FD41D28661}"/>
          </ac:spMkLst>
        </pc:spChg>
        <pc:spChg chg="add del">
          <ac:chgData name="Bharti Tayal" userId="1c14f3db-e2fb-41e3-8c8e-89bb0fb3ed29" providerId="ADAL" clId="{E1DCE6A9-AB39-4BE4-887D-89932ADE1963}" dt="2023-01-18T19:17:53.035" v="9537"/>
          <ac:spMkLst>
            <pc:docMk/>
            <pc:sldMk cId="1947182145" sldId="264"/>
            <ac:spMk id="8" creationId="{100EDD19-6802-4EC3-95CE-CFFAB042CFD6}"/>
          </ac:spMkLst>
        </pc:spChg>
        <pc:spChg chg="add del">
          <ac:chgData name="Bharti Tayal" userId="1c14f3db-e2fb-41e3-8c8e-89bb0fb3ed29" providerId="ADAL" clId="{E1DCE6A9-AB39-4BE4-887D-89932ADE1963}" dt="2023-01-18T19:17:53.035" v="9537"/>
          <ac:spMkLst>
            <pc:docMk/>
            <pc:sldMk cId="1947182145" sldId="264"/>
            <ac:spMk id="10" creationId="{DB17E863-922E-4C26-BD64-E8FD41D28661}"/>
          </ac:spMkLst>
        </pc:spChg>
      </pc:sldChg>
      <pc:sldChg chg="addSp delSp modSp mod setBg delDesignElem">
        <pc:chgData name="Bharti Tayal" userId="1c14f3db-e2fb-41e3-8c8e-89bb0fb3ed29" providerId="ADAL" clId="{E1DCE6A9-AB39-4BE4-887D-89932ADE1963}" dt="2023-01-18T19:21:03.538" v="9567" actId="20577"/>
        <pc:sldMkLst>
          <pc:docMk/>
          <pc:sldMk cId="1516510561" sldId="265"/>
        </pc:sldMkLst>
        <pc:spChg chg="mod">
          <ac:chgData name="Bharti Tayal" userId="1c14f3db-e2fb-41e3-8c8e-89bb0fb3ed29" providerId="ADAL" clId="{E1DCE6A9-AB39-4BE4-887D-89932ADE1963}" dt="2023-01-18T19:18:16.982" v="9539" actId="26606"/>
          <ac:spMkLst>
            <pc:docMk/>
            <pc:sldMk cId="1516510561" sldId="265"/>
            <ac:spMk id="2" creationId="{D2F9DEEE-07F4-55EC-AA63-8FEADD1C2EC7}"/>
          </ac:spMkLst>
        </pc:spChg>
        <pc:spChg chg="mod ord">
          <ac:chgData name="Bharti Tayal" userId="1c14f3db-e2fb-41e3-8c8e-89bb0fb3ed29" providerId="ADAL" clId="{E1DCE6A9-AB39-4BE4-887D-89932ADE1963}" dt="2023-01-18T19:20:54.707" v="9560" actId="123"/>
          <ac:spMkLst>
            <pc:docMk/>
            <pc:sldMk cId="1516510561" sldId="265"/>
            <ac:spMk id="3" creationId="{11981BBC-E5D9-5342-B800-CECB0F2880FC}"/>
          </ac:spMkLst>
        </pc:spChg>
        <pc:spChg chg="add mod">
          <ac:chgData name="Bharti Tayal" userId="1c14f3db-e2fb-41e3-8c8e-89bb0fb3ed29" providerId="ADAL" clId="{E1DCE6A9-AB39-4BE4-887D-89932ADE1963}" dt="2023-01-18T19:21:03.538" v="9567" actId="20577"/>
          <ac:spMkLst>
            <pc:docMk/>
            <pc:sldMk cId="1516510561" sldId="265"/>
            <ac:spMk id="4" creationId="{E56C7DFD-C61B-3A69-E333-F3152175FB5A}"/>
          </ac:spMkLst>
        </pc:spChg>
        <pc:spChg chg="add del">
          <ac:chgData name="Bharti Tayal" userId="1c14f3db-e2fb-41e3-8c8e-89bb0fb3ed29" providerId="ADAL" clId="{E1DCE6A9-AB39-4BE4-887D-89932ADE1963}" dt="2023-01-18T19:17:53.035" v="9537"/>
          <ac:spMkLst>
            <pc:docMk/>
            <pc:sldMk cId="1516510561" sldId="265"/>
            <ac:spMk id="8" creationId="{827B839B-9ADE-406B-8590-F1CAEDED45A1}"/>
          </ac:spMkLst>
        </pc:spChg>
        <pc:spChg chg="add del">
          <ac:chgData name="Bharti Tayal" userId="1c14f3db-e2fb-41e3-8c8e-89bb0fb3ed29" providerId="ADAL" clId="{E1DCE6A9-AB39-4BE4-887D-89932ADE1963}" dt="2023-01-18T19:17:53.035" v="9537"/>
          <ac:spMkLst>
            <pc:docMk/>
            <pc:sldMk cId="1516510561" sldId="265"/>
            <ac:spMk id="10" creationId="{CFE45BF0-46DB-408C-B5F7-7B11716805D4}"/>
          </ac:spMkLst>
        </pc:spChg>
        <pc:spChg chg="add del">
          <ac:chgData name="Bharti Tayal" userId="1c14f3db-e2fb-41e3-8c8e-89bb0fb3ed29" providerId="ADAL" clId="{E1DCE6A9-AB39-4BE4-887D-89932ADE1963}" dt="2023-01-18T19:17:53.035" v="9537"/>
          <ac:spMkLst>
            <pc:docMk/>
            <pc:sldMk cId="1516510561" sldId="265"/>
            <ac:spMk id="12" creationId="{2AEBC8F2-97B1-41B4-93F1-2D289E197FBA}"/>
          </ac:spMkLst>
        </pc:spChg>
        <pc:spChg chg="add del">
          <ac:chgData name="Bharti Tayal" userId="1c14f3db-e2fb-41e3-8c8e-89bb0fb3ed29" providerId="ADAL" clId="{E1DCE6A9-AB39-4BE4-887D-89932ADE1963}" dt="2023-01-18T19:17:53.035" v="9537"/>
          <ac:spMkLst>
            <pc:docMk/>
            <pc:sldMk cId="1516510561" sldId="265"/>
            <ac:spMk id="14" creationId="{472E3A19-F5D5-48FC-BB9C-48C2F68F598B}"/>
          </ac:spMkLst>
        </pc:spChg>
        <pc:spChg chg="add del">
          <ac:chgData name="Bharti Tayal" userId="1c14f3db-e2fb-41e3-8c8e-89bb0fb3ed29" providerId="ADAL" clId="{E1DCE6A9-AB39-4BE4-887D-89932ADE1963}" dt="2023-01-18T19:17:53.035" v="9537"/>
          <ac:spMkLst>
            <pc:docMk/>
            <pc:sldMk cId="1516510561" sldId="265"/>
            <ac:spMk id="16" creationId="{7A62E32F-BB65-43A8-8EB5-92346890E549}"/>
          </ac:spMkLst>
        </pc:spChg>
        <pc:spChg chg="add del">
          <ac:chgData name="Bharti Tayal" userId="1c14f3db-e2fb-41e3-8c8e-89bb0fb3ed29" providerId="ADAL" clId="{E1DCE6A9-AB39-4BE4-887D-89932ADE1963}" dt="2023-01-18T19:17:53.035" v="9537"/>
          <ac:spMkLst>
            <pc:docMk/>
            <pc:sldMk cId="1516510561" sldId="265"/>
            <ac:spMk id="18" creationId="{14E91B64-9FCC-451E-AFB4-A827D6329367}"/>
          </ac:spMkLst>
        </pc:spChg>
        <pc:spChg chg="add">
          <ac:chgData name="Bharti Tayal" userId="1c14f3db-e2fb-41e3-8c8e-89bb0fb3ed29" providerId="ADAL" clId="{E1DCE6A9-AB39-4BE4-887D-89932ADE1963}" dt="2023-01-18T19:18:16.982" v="9539" actId="26606"/>
          <ac:spMkLst>
            <pc:docMk/>
            <pc:sldMk cId="1516510561" sldId="265"/>
            <ac:spMk id="1028" creationId="{45D37F4E-DDB4-456B-97E0-9937730A039F}"/>
          </ac:spMkLst>
        </pc:spChg>
        <pc:spChg chg="add">
          <ac:chgData name="Bharti Tayal" userId="1c14f3db-e2fb-41e3-8c8e-89bb0fb3ed29" providerId="ADAL" clId="{E1DCE6A9-AB39-4BE4-887D-89932ADE1963}" dt="2023-01-18T19:18:16.982" v="9539" actId="26606"/>
          <ac:spMkLst>
            <pc:docMk/>
            <pc:sldMk cId="1516510561" sldId="265"/>
            <ac:spMk id="1029" creationId="{B2DD41CD-8F47-4F56-AD12-4E2FF7696987}"/>
          </ac:spMkLst>
        </pc:spChg>
        <pc:spChg chg="add del">
          <ac:chgData name="Bharti Tayal" userId="1c14f3db-e2fb-41e3-8c8e-89bb0fb3ed29" providerId="ADAL" clId="{E1DCE6A9-AB39-4BE4-887D-89932ADE1963}" dt="2023-01-17T14:19:42.347" v="326" actId="26606"/>
          <ac:spMkLst>
            <pc:docMk/>
            <pc:sldMk cId="1516510561" sldId="265"/>
            <ac:spMk id="1031" creationId="{911A6C77-6109-4F77-975B-C375615A557E}"/>
          </ac:spMkLst>
        </pc:spChg>
        <pc:grpChg chg="add del">
          <ac:chgData name="Bharti Tayal" userId="1c14f3db-e2fb-41e3-8c8e-89bb0fb3ed29" providerId="ADAL" clId="{E1DCE6A9-AB39-4BE4-887D-89932ADE1963}" dt="2023-01-17T14:19:42.347" v="326" actId="26606"/>
          <ac:grpSpMkLst>
            <pc:docMk/>
            <pc:sldMk cId="1516510561" sldId="265"/>
            <ac:grpSpMk id="1033" creationId="{CB343D17-9934-455E-B326-2F39206BA44A}"/>
          </ac:grpSpMkLst>
        </pc:grpChg>
        <pc:picChg chg="add mod">
          <ac:chgData name="Bharti Tayal" userId="1c14f3db-e2fb-41e3-8c8e-89bb0fb3ed29" providerId="ADAL" clId="{E1DCE6A9-AB39-4BE4-887D-89932ADE1963}" dt="2023-01-18T19:18:16.982" v="9539" actId="26606"/>
          <ac:picMkLst>
            <pc:docMk/>
            <pc:sldMk cId="1516510561" sldId="265"/>
            <ac:picMk id="1026" creationId="{B8C4B8FC-7924-B101-F731-F414C43B3171}"/>
          </ac:picMkLst>
        </pc:picChg>
      </pc:sldChg>
      <pc:sldChg chg="addSp delSp modSp mod setBg delDesignElem">
        <pc:chgData name="Bharti Tayal" userId="1c14f3db-e2fb-41e3-8c8e-89bb0fb3ed29" providerId="ADAL" clId="{E1DCE6A9-AB39-4BE4-887D-89932ADE1963}" dt="2023-01-18T19:21:50.084" v="9577" actId="123"/>
        <pc:sldMkLst>
          <pc:docMk/>
          <pc:sldMk cId="3747689210" sldId="266"/>
        </pc:sldMkLst>
        <pc:spChg chg="mod">
          <ac:chgData name="Bharti Tayal" userId="1c14f3db-e2fb-41e3-8c8e-89bb0fb3ed29" providerId="ADAL" clId="{E1DCE6A9-AB39-4BE4-887D-89932ADE1963}" dt="2023-01-18T19:21:19.938" v="9568" actId="26606"/>
          <ac:spMkLst>
            <pc:docMk/>
            <pc:sldMk cId="3747689210" sldId="266"/>
            <ac:spMk id="2" creationId="{9328CC8E-E203-5CCD-15F8-8C920E724470}"/>
          </ac:spMkLst>
        </pc:spChg>
        <pc:spChg chg="del mod">
          <ac:chgData name="Bharti Tayal" userId="1c14f3db-e2fb-41e3-8c8e-89bb0fb3ed29" providerId="ADAL" clId="{E1DCE6A9-AB39-4BE4-887D-89932ADE1963}" dt="2023-01-17T15:12:11.814" v="825" actId="22"/>
          <ac:spMkLst>
            <pc:docMk/>
            <pc:sldMk cId="3747689210" sldId="266"/>
            <ac:spMk id="3" creationId="{1439BEF7-6189-7B4D-67A0-C704573A6BEB}"/>
          </ac:spMkLst>
        </pc:spChg>
        <pc:spChg chg="add mod">
          <ac:chgData name="Bharti Tayal" userId="1c14f3db-e2fb-41e3-8c8e-89bb0fb3ed29" providerId="ADAL" clId="{E1DCE6A9-AB39-4BE4-887D-89932ADE1963}" dt="2023-01-18T19:21:40.563" v="9575"/>
          <ac:spMkLst>
            <pc:docMk/>
            <pc:sldMk cId="3747689210" sldId="266"/>
            <ac:spMk id="3" creationId="{BFD94A25-54B1-D176-5D68-B2A7A1149AEF}"/>
          </ac:spMkLst>
        </pc:spChg>
        <pc:spChg chg="add del mod">
          <ac:chgData name="Bharti Tayal" userId="1c14f3db-e2fb-41e3-8c8e-89bb0fb3ed29" providerId="ADAL" clId="{E1DCE6A9-AB39-4BE4-887D-89932ADE1963}" dt="2023-01-17T15:17:10.926" v="827" actId="22"/>
          <ac:spMkLst>
            <pc:docMk/>
            <pc:sldMk cId="3747689210" sldId="266"/>
            <ac:spMk id="7" creationId="{AC436162-201E-DCF8-D468-2A98A072DC59}"/>
          </ac:spMkLst>
        </pc:spChg>
        <pc:spChg chg="add del mod">
          <ac:chgData name="Bharti Tayal" userId="1c14f3db-e2fb-41e3-8c8e-89bb0fb3ed29" providerId="ADAL" clId="{E1DCE6A9-AB39-4BE4-887D-89932ADE1963}" dt="2023-01-18T19:21:43.720" v="9576" actId="478"/>
          <ac:spMkLst>
            <pc:docMk/>
            <pc:sldMk cId="3747689210" sldId="266"/>
            <ac:spMk id="10" creationId="{CDAC9032-2A6F-BAF1-9CFD-4421EBBCF67F}"/>
          </ac:spMkLst>
        </pc:spChg>
        <pc:spChg chg="add mod">
          <ac:chgData name="Bharti Tayal" userId="1c14f3db-e2fb-41e3-8c8e-89bb0fb3ed29" providerId="ADAL" clId="{E1DCE6A9-AB39-4BE4-887D-89932ADE1963}" dt="2023-01-18T19:21:50.084" v="9577" actId="123"/>
          <ac:spMkLst>
            <pc:docMk/>
            <pc:sldMk cId="3747689210" sldId="266"/>
            <ac:spMk id="13" creationId="{11873DE8-2CFD-9D67-B091-1BC473A2815A}"/>
          </ac:spMkLst>
        </pc:spChg>
        <pc:spChg chg="add del">
          <ac:chgData name="Bharti Tayal" userId="1c14f3db-e2fb-41e3-8c8e-89bb0fb3ed29" providerId="ADAL" clId="{E1DCE6A9-AB39-4BE4-887D-89932ADE1963}" dt="2023-01-18T19:20:24.537" v="9552" actId="26606"/>
          <ac:spMkLst>
            <pc:docMk/>
            <pc:sldMk cId="3747689210" sldId="266"/>
            <ac:spMk id="15" creationId="{45D37F4E-DDB4-456B-97E0-9937730A039F}"/>
          </ac:spMkLst>
        </pc:spChg>
        <pc:spChg chg="add del">
          <ac:chgData name="Bharti Tayal" userId="1c14f3db-e2fb-41e3-8c8e-89bb0fb3ed29" providerId="ADAL" clId="{E1DCE6A9-AB39-4BE4-887D-89932ADE1963}" dt="2023-01-18T19:17:53.035" v="9537"/>
          <ac:spMkLst>
            <pc:docMk/>
            <pc:sldMk cId="3747689210" sldId="266"/>
            <ac:spMk id="16" creationId="{F4C0B10B-D2C4-4A54-AFAD-3D27DF88BB37}"/>
          </ac:spMkLst>
        </pc:spChg>
        <pc:spChg chg="add del">
          <ac:chgData name="Bharti Tayal" userId="1c14f3db-e2fb-41e3-8c8e-89bb0fb3ed29" providerId="ADAL" clId="{E1DCE6A9-AB39-4BE4-887D-89932ADE1963}" dt="2023-01-18T19:20:24.537" v="9552" actId="26606"/>
          <ac:spMkLst>
            <pc:docMk/>
            <pc:sldMk cId="3747689210" sldId="266"/>
            <ac:spMk id="17" creationId="{B2DD41CD-8F47-4F56-AD12-4E2FF7696987}"/>
          </ac:spMkLst>
        </pc:spChg>
        <pc:spChg chg="add del">
          <ac:chgData name="Bharti Tayal" userId="1c14f3db-e2fb-41e3-8c8e-89bb0fb3ed29" providerId="ADAL" clId="{E1DCE6A9-AB39-4BE4-887D-89932ADE1963}" dt="2023-01-18T19:20:27.016" v="9554" actId="26606"/>
          <ac:spMkLst>
            <pc:docMk/>
            <pc:sldMk cId="3747689210" sldId="266"/>
            <ac:spMk id="24" creationId="{743AA782-23D1-4521-8CAD-47662984AA08}"/>
          </ac:spMkLst>
        </pc:spChg>
        <pc:spChg chg="add del">
          <ac:chgData name="Bharti Tayal" userId="1c14f3db-e2fb-41e3-8c8e-89bb0fb3ed29" providerId="ADAL" clId="{E1DCE6A9-AB39-4BE4-887D-89932ADE1963}" dt="2023-01-18T19:20:27.016" v="9554" actId="26606"/>
          <ac:spMkLst>
            <pc:docMk/>
            <pc:sldMk cId="3747689210" sldId="266"/>
            <ac:spMk id="25" creationId="{650D18FE-0824-4A46-B22C-A86B52E5780A}"/>
          </ac:spMkLst>
        </pc:spChg>
        <pc:spChg chg="add">
          <ac:chgData name="Bharti Tayal" userId="1c14f3db-e2fb-41e3-8c8e-89bb0fb3ed29" providerId="ADAL" clId="{E1DCE6A9-AB39-4BE4-887D-89932ADE1963}" dt="2023-01-18T19:21:19.938" v="9568" actId="26606"/>
          <ac:spMkLst>
            <pc:docMk/>
            <pc:sldMk cId="3747689210" sldId="266"/>
            <ac:spMk id="26" creationId="{743AA782-23D1-4521-8CAD-47662984AA08}"/>
          </ac:spMkLst>
        </pc:spChg>
        <pc:spChg chg="add del">
          <ac:chgData name="Bharti Tayal" userId="1c14f3db-e2fb-41e3-8c8e-89bb0fb3ed29" providerId="ADAL" clId="{E1DCE6A9-AB39-4BE4-887D-89932ADE1963}" dt="2023-01-18T19:20:28.854" v="9556" actId="26606"/>
          <ac:spMkLst>
            <pc:docMk/>
            <pc:sldMk cId="3747689210" sldId="266"/>
            <ac:spMk id="27" creationId="{743AA782-23D1-4521-8CAD-47662984AA08}"/>
          </ac:spMkLst>
        </pc:spChg>
        <pc:spChg chg="add del">
          <ac:chgData name="Bharti Tayal" userId="1c14f3db-e2fb-41e3-8c8e-89bb0fb3ed29" providerId="ADAL" clId="{E1DCE6A9-AB39-4BE4-887D-89932ADE1963}" dt="2023-01-18T19:20:28.854" v="9556" actId="26606"/>
          <ac:spMkLst>
            <pc:docMk/>
            <pc:sldMk cId="3747689210" sldId="266"/>
            <ac:spMk id="28" creationId="{71877DBC-BB60-40F0-AC93-2ACDBAAE60CE}"/>
          </ac:spMkLst>
        </pc:spChg>
        <pc:spChg chg="add">
          <ac:chgData name="Bharti Tayal" userId="1c14f3db-e2fb-41e3-8c8e-89bb0fb3ed29" providerId="ADAL" clId="{E1DCE6A9-AB39-4BE4-887D-89932ADE1963}" dt="2023-01-18T19:21:19.938" v="9568" actId="26606"/>
          <ac:spMkLst>
            <pc:docMk/>
            <pc:sldMk cId="3747689210" sldId="266"/>
            <ac:spMk id="29" creationId="{650D18FE-0824-4A46-B22C-A86B52E5780A}"/>
          </ac:spMkLst>
        </pc:spChg>
        <pc:spChg chg="add del">
          <ac:chgData name="Bharti Tayal" userId="1c14f3db-e2fb-41e3-8c8e-89bb0fb3ed29" providerId="ADAL" clId="{E1DCE6A9-AB39-4BE4-887D-89932ADE1963}" dt="2023-01-18T19:20:32.031" v="9558" actId="26606"/>
          <ac:spMkLst>
            <pc:docMk/>
            <pc:sldMk cId="3747689210" sldId="266"/>
            <ac:spMk id="30" creationId="{2B97F24A-32CE-4C1C-A50D-3016B394DCFB}"/>
          </ac:spMkLst>
        </pc:spChg>
        <pc:spChg chg="add del">
          <ac:chgData name="Bharti Tayal" userId="1c14f3db-e2fb-41e3-8c8e-89bb0fb3ed29" providerId="ADAL" clId="{E1DCE6A9-AB39-4BE4-887D-89932ADE1963}" dt="2023-01-18T19:20:32.031" v="9558" actId="26606"/>
          <ac:spMkLst>
            <pc:docMk/>
            <pc:sldMk cId="3747689210" sldId="266"/>
            <ac:spMk id="31" creationId="{CD8B4F24-440B-49E9-B85D-733523DC064B}"/>
          </ac:spMkLst>
        </pc:spChg>
        <pc:grpChg chg="add del">
          <ac:chgData name="Bharti Tayal" userId="1c14f3db-e2fb-41e3-8c8e-89bb0fb3ed29" providerId="ADAL" clId="{E1DCE6A9-AB39-4BE4-887D-89932ADE1963}" dt="2023-01-18T19:17:53.035" v="9537"/>
          <ac:grpSpMkLst>
            <pc:docMk/>
            <pc:sldMk cId="3747689210" sldId="266"/>
            <ac:grpSpMk id="18" creationId="{B6BADB90-C74B-40D6-86DC-503F65FCE8DC}"/>
          </ac:grpSpMkLst>
        </pc:grpChg>
        <pc:picChg chg="add del mod ord">
          <ac:chgData name="Bharti Tayal" userId="1c14f3db-e2fb-41e3-8c8e-89bb0fb3ed29" providerId="ADAL" clId="{E1DCE6A9-AB39-4BE4-887D-89932ADE1963}" dt="2023-01-17T15:17:08.476" v="826" actId="478"/>
          <ac:picMkLst>
            <pc:docMk/>
            <pc:sldMk cId="3747689210" sldId="266"/>
            <ac:picMk id="5" creationId="{4D5ADAB8-43AE-326C-E60C-7BC460B496D0}"/>
          </ac:picMkLst>
        </pc:picChg>
        <pc:picChg chg="add mod ord">
          <ac:chgData name="Bharti Tayal" userId="1c14f3db-e2fb-41e3-8c8e-89bb0fb3ed29" providerId="ADAL" clId="{E1DCE6A9-AB39-4BE4-887D-89932ADE1963}" dt="2023-01-18T19:21:19.938" v="9568" actId="26606"/>
          <ac:picMkLst>
            <pc:docMk/>
            <pc:sldMk cId="3747689210" sldId="266"/>
            <ac:picMk id="9" creationId="{1A0DC8F6-71E4-AF18-E9CE-19DCD8770D33}"/>
          </ac:picMkLst>
        </pc:picChg>
      </pc:sldChg>
      <pc:sldChg chg="addSp delSp modSp new mod setBg delDesignElem">
        <pc:chgData name="Bharti Tayal" userId="1c14f3db-e2fb-41e3-8c8e-89bb0fb3ed29" providerId="ADAL" clId="{E1DCE6A9-AB39-4BE4-887D-89932ADE1963}" dt="2023-01-18T19:38:06.380" v="10014" actId="255"/>
        <pc:sldMkLst>
          <pc:docMk/>
          <pc:sldMk cId="4293223020" sldId="267"/>
        </pc:sldMkLst>
        <pc:spChg chg="mod">
          <ac:chgData name="Bharti Tayal" userId="1c14f3db-e2fb-41e3-8c8e-89bb0fb3ed29" providerId="ADAL" clId="{E1DCE6A9-AB39-4BE4-887D-89932ADE1963}" dt="2023-01-18T19:38:06.380" v="10014" actId="255"/>
          <ac:spMkLst>
            <pc:docMk/>
            <pc:sldMk cId="4293223020" sldId="267"/>
            <ac:spMk id="2" creationId="{26DDDA90-FDAA-E94B-FACD-4B7BEB8B6D87}"/>
          </ac:spMkLst>
        </pc:spChg>
        <pc:spChg chg="add mod">
          <ac:chgData name="Bharti Tayal" userId="1c14f3db-e2fb-41e3-8c8e-89bb0fb3ed29" providerId="ADAL" clId="{E1DCE6A9-AB39-4BE4-887D-89932ADE1963}" dt="2023-01-18T18:57:55.916" v="8181" actId="114"/>
          <ac:spMkLst>
            <pc:docMk/>
            <pc:sldMk cId="4293223020" sldId="267"/>
            <ac:spMk id="3" creationId="{01B066C4-894B-358F-7070-7E1B248A36F5}"/>
          </ac:spMkLst>
        </pc:spChg>
        <pc:spChg chg="del">
          <ac:chgData name="Bharti Tayal" userId="1c14f3db-e2fb-41e3-8c8e-89bb0fb3ed29" providerId="ADAL" clId="{E1DCE6A9-AB39-4BE4-887D-89932ADE1963}" dt="2023-01-17T15:02:17.754" v="823" actId="22"/>
          <ac:spMkLst>
            <pc:docMk/>
            <pc:sldMk cId="4293223020" sldId="267"/>
            <ac:spMk id="3" creationId="{D45564DF-E14E-18A5-239F-AFEE96FE733C}"/>
          </ac:spMkLst>
        </pc:spChg>
        <pc:spChg chg="add del">
          <ac:chgData name="Bharti Tayal" userId="1c14f3db-e2fb-41e3-8c8e-89bb0fb3ed29" providerId="ADAL" clId="{E1DCE6A9-AB39-4BE4-887D-89932ADE1963}" dt="2023-01-18T18:52:09.871" v="7584" actId="26606"/>
          <ac:spMkLst>
            <pc:docMk/>
            <pc:sldMk cId="4293223020" sldId="267"/>
            <ac:spMk id="9" creationId="{12338D57-1F8A-FEDF-800B-D9391C8409CD}"/>
          </ac:spMkLst>
        </pc:spChg>
        <pc:spChg chg="add del">
          <ac:chgData name="Bharti Tayal" userId="1c14f3db-e2fb-41e3-8c8e-89bb0fb3ed29" providerId="ADAL" clId="{E1DCE6A9-AB39-4BE4-887D-89932ADE1963}" dt="2023-01-18T18:52:09.871" v="7584" actId="26606"/>
          <ac:spMkLst>
            <pc:docMk/>
            <pc:sldMk cId="4293223020" sldId="267"/>
            <ac:spMk id="12" creationId="{743AA782-23D1-4521-8CAD-47662984AA08}"/>
          </ac:spMkLst>
        </pc:spChg>
        <pc:spChg chg="add del">
          <ac:chgData name="Bharti Tayal" userId="1c14f3db-e2fb-41e3-8c8e-89bb0fb3ed29" providerId="ADAL" clId="{E1DCE6A9-AB39-4BE4-887D-89932ADE1963}" dt="2023-01-18T18:52:09.871" v="7584" actId="26606"/>
          <ac:spMkLst>
            <pc:docMk/>
            <pc:sldMk cId="4293223020" sldId="267"/>
            <ac:spMk id="14" creationId="{71877DBC-BB60-40F0-AC93-2ACDBAAE60CE}"/>
          </ac:spMkLst>
        </pc:spChg>
        <pc:spChg chg="add del">
          <ac:chgData name="Bharti Tayal" userId="1c14f3db-e2fb-41e3-8c8e-89bb0fb3ed29" providerId="ADAL" clId="{E1DCE6A9-AB39-4BE4-887D-89932ADE1963}" dt="2023-01-18T18:52:11.563" v="7586" actId="26606"/>
          <ac:spMkLst>
            <pc:docMk/>
            <pc:sldMk cId="4293223020" sldId="267"/>
            <ac:spMk id="16" creationId="{743AA782-23D1-4521-8CAD-47662984AA08}"/>
          </ac:spMkLst>
        </pc:spChg>
        <pc:spChg chg="add del">
          <ac:chgData name="Bharti Tayal" userId="1c14f3db-e2fb-41e3-8c8e-89bb0fb3ed29" providerId="ADAL" clId="{E1DCE6A9-AB39-4BE4-887D-89932ADE1963}" dt="2023-01-18T18:52:11.563" v="7586" actId="26606"/>
          <ac:spMkLst>
            <pc:docMk/>
            <pc:sldMk cId="4293223020" sldId="267"/>
            <ac:spMk id="17" creationId="{650D18FE-0824-4A46-B22C-A86B52E5780A}"/>
          </ac:spMkLst>
        </pc:spChg>
        <pc:spChg chg="add del">
          <ac:chgData name="Bharti Tayal" userId="1c14f3db-e2fb-41e3-8c8e-89bb0fb3ed29" providerId="ADAL" clId="{E1DCE6A9-AB39-4BE4-887D-89932ADE1963}" dt="2023-01-18T18:52:11.563" v="7586" actId="26606"/>
          <ac:spMkLst>
            <pc:docMk/>
            <pc:sldMk cId="4293223020" sldId="267"/>
            <ac:spMk id="18" creationId="{E41CE187-A688-7759-729F-2268CCE128D4}"/>
          </ac:spMkLst>
        </pc:spChg>
        <pc:spChg chg="add del">
          <ac:chgData name="Bharti Tayal" userId="1c14f3db-e2fb-41e3-8c8e-89bb0fb3ed29" providerId="ADAL" clId="{E1DCE6A9-AB39-4BE4-887D-89932ADE1963}" dt="2023-01-18T18:52:12.214" v="7588" actId="26606"/>
          <ac:spMkLst>
            <pc:docMk/>
            <pc:sldMk cId="4293223020" sldId="267"/>
            <ac:spMk id="20" creationId="{743AA782-23D1-4521-8CAD-47662984AA08}"/>
          </ac:spMkLst>
        </pc:spChg>
        <pc:spChg chg="add del">
          <ac:chgData name="Bharti Tayal" userId="1c14f3db-e2fb-41e3-8c8e-89bb0fb3ed29" providerId="ADAL" clId="{E1DCE6A9-AB39-4BE4-887D-89932ADE1963}" dt="2023-01-18T18:52:12.214" v="7588" actId="26606"/>
          <ac:spMkLst>
            <pc:docMk/>
            <pc:sldMk cId="4293223020" sldId="267"/>
            <ac:spMk id="21" creationId="{71877DBC-BB60-40F0-AC93-2ACDBAAE60CE}"/>
          </ac:spMkLst>
        </pc:spChg>
        <pc:spChg chg="add del">
          <ac:chgData name="Bharti Tayal" userId="1c14f3db-e2fb-41e3-8c8e-89bb0fb3ed29" providerId="ADAL" clId="{E1DCE6A9-AB39-4BE4-887D-89932ADE1963}" dt="2023-01-18T18:52:12.214" v="7588" actId="26606"/>
          <ac:spMkLst>
            <pc:docMk/>
            <pc:sldMk cId="4293223020" sldId="267"/>
            <ac:spMk id="22" creationId="{12338D57-1F8A-FEDF-800B-D9391C8409CD}"/>
          </ac:spMkLst>
        </pc:spChg>
        <pc:spChg chg="add del">
          <ac:chgData name="Bharti Tayal" userId="1c14f3db-e2fb-41e3-8c8e-89bb0fb3ed29" providerId="ADAL" clId="{E1DCE6A9-AB39-4BE4-887D-89932ADE1963}" dt="2023-01-18T18:52:33.502" v="7593" actId="26606"/>
          <ac:spMkLst>
            <pc:docMk/>
            <pc:sldMk cId="4293223020" sldId="267"/>
            <ac:spMk id="24" creationId="{743AA782-23D1-4521-8CAD-47662984AA08}"/>
          </ac:spMkLst>
        </pc:spChg>
        <pc:spChg chg="add del">
          <ac:chgData name="Bharti Tayal" userId="1c14f3db-e2fb-41e3-8c8e-89bb0fb3ed29" providerId="ADAL" clId="{E1DCE6A9-AB39-4BE4-887D-89932ADE1963}" dt="2023-01-18T18:52:33.502" v="7593" actId="26606"/>
          <ac:spMkLst>
            <pc:docMk/>
            <pc:sldMk cId="4293223020" sldId="267"/>
            <ac:spMk id="25" creationId="{650D18FE-0824-4A46-B22C-A86B52E5780A}"/>
          </ac:spMkLst>
        </pc:spChg>
        <pc:spChg chg="add mod">
          <ac:chgData name="Bharti Tayal" userId="1c14f3db-e2fb-41e3-8c8e-89bb0fb3ed29" providerId="ADAL" clId="{E1DCE6A9-AB39-4BE4-887D-89932ADE1963}" dt="2023-01-18T19:37:54.777" v="10010" actId="27636"/>
          <ac:spMkLst>
            <pc:docMk/>
            <pc:sldMk cId="4293223020" sldId="267"/>
            <ac:spMk id="26" creationId="{E41CE187-A688-7759-729F-2268CCE128D4}"/>
          </ac:spMkLst>
        </pc:spChg>
        <pc:spChg chg="add del">
          <ac:chgData name="Bharti Tayal" userId="1c14f3db-e2fb-41e3-8c8e-89bb0fb3ed29" providerId="ADAL" clId="{E1DCE6A9-AB39-4BE4-887D-89932ADE1963}" dt="2023-01-18T18:52:33.502" v="7592" actId="26606"/>
          <ac:spMkLst>
            <pc:docMk/>
            <pc:sldMk cId="4293223020" sldId="267"/>
            <ac:spMk id="31" creationId="{2B97F24A-32CE-4C1C-A50D-3016B394DCFB}"/>
          </ac:spMkLst>
        </pc:spChg>
        <pc:spChg chg="add del">
          <ac:chgData name="Bharti Tayal" userId="1c14f3db-e2fb-41e3-8c8e-89bb0fb3ed29" providerId="ADAL" clId="{E1DCE6A9-AB39-4BE4-887D-89932ADE1963}" dt="2023-01-18T18:52:33.502" v="7592" actId="26606"/>
          <ac:spMkLst>
            <pc:docMk/>
            <pc:sldMk cId="4293223020" sldId="267"/>
            <ac:spMk id="33" creationId="{CD8B4F24-440B-49E9-B85D-733523DC064B}"/>
          </ac:spMkLst>
        </pc:spChg>
        <pc:spChg chg="add del">
          <ac:chgData name="Bharti Tayal" userId="1c14f3db-e2fb-41e3-8c8e-89bb0fb3ed29" providerId="ADAL" clId="{E1DCE6A9-AB39-4BE4-887D-89932ADE1963}" dt="2023-01-18T19:17:53.035" v="9537"/>
          <ac:spMkLst>
            <pc:docMk/>
            <pc:sldMk cId="4293223020" sldId="267"/>
            <ac:spMk id="35" creationId="{2B97F24A-32CE-4C1C-A50D-3016B394DCFB}"/>
          </ac:spMkLst>
        </pc:spChg>
        <pc:spChg chg="add del">
          <ac:chgData name="Bharti Tayal" userId="1c14f3db-e2fb-41e3-8c8e-89bb0fb3ed29" providerId="ADAL" clId="{E1DCE6A9-AB39-4BE4-887D-89932ADE1963}" dt="2023-01-18T19:17:53.035" v="9537"/>
          <ac:spMkLst>
            <pc:docMk/>
            <pc:sldMk cId="4293223020" sldId="267"/>
            <ac:spMk id="36" creationId="{6357EC4F-235E-4222-A36F-C7878ACE37F2}"/>
          </ac:spMkLst>
        </pc:spChg>
        <pc:picChg chg="add mod ord">
          <ac:chgData name="Bharti Tayal" userId="1c14f3db-e2fb-41e3-8c8e-89bb0fb3ed29" providerId="ADAL" clId="{E1DCE6A9-AB39-4BE4-887D-89932ADE1963}" dt="2023-01-18T18:55:35.092" v="7901" actId="14100"/>
          <ac:picMkLst>
            <pc:docMk/>
            <pc:sldMk cId="4293223020" sldId="267"/>
            <ac:picMk id="5" creationId="{84233294-04DE-75A7-3F11-4C6DE54EF6E8}"/>
          </ac:picMkLst>
        </pc:picChg>
      </pc:sldChg>
      <pc:sldChg chg="addSp delSp modSp new mod setBg delDesignElem">
        <pc:chgData name="Bharti Tayal" userId="1c14f3db-e2fb-41e3-8c8e-89bb0fb3ed29" providerId="ADAL" clId="{E1DCE6A9-AB39-4BE4-887D-89932ADE1963}" dt="2023-01-18T19:23:58.049" v="9605" actId="5793"/>
        <pc:sldMkLst>
          <pc:docMk/>
          <pc:sldMk cId="2083322876" sldId="268"/>
        </pc:sldMkLst>
        <pc:spChg chg="mod">
          <ac:chgData name="Bharti Tayal" userId="1c14f3db-e2fb-41e3-8c8e-89bb0fb3ed29" providerId="ADAL" clId="{E1DCE6A9-AB39-4BE4-887D-89932ADE1963}" dt="2023-01-18T19:23:03.339" v="9593" actId="113"/>
          <ac:spMkLst>
            <pc:docMk/>
            <pc:sldMk cId="2083322876" sldId="268"/>
            <ac:spMk id="2" creationId="{26B02E56-313B-BE12-6A8C-D7B5F388F959}"/>
          </ac:spMkLst>
        </pc:spChg>
        <pc:spChg chg="add del mod">
          <ac:chgData name="Bharti Tayal" userId="1c14f3db-e2fb-41e3-8c8e-89bb0fb3ed29" providerId="ADAL" clId="{E1DCE6A9-AB39-4BE4-887D-89932ADE1963}" dt="2023-01-18T19:22:47.118" v="9590" actId="26606"/>
          <ac:spMkLst>
            <pc:docMk/>
            <pc:sldMk cId="2083322876" sldId="268"/>
            <ac:spMk id="3" creationId="{72C5A41A-BA67-3674-2517-825774CB665A}"/>
          </ac:spMkLst>
        </pc:spChg>
        <pc:spChg chg="add del">
          <ac:chgData name="Bharti Tayal" userId="1c14f3db-e2fb-41e3-8c8e-89bb0fb3ed29" providerId="ADAL" clId="{E1DCE6A9-AB39-4BE4-887D-89932ADE1963}" dt="2023-01-18T19:17:53.035" v="9537"/>
          <ac:spMkLst>
            <pc:docMk/>
            <pc:sldMk cId="2083322876" sldId="268"/>
            <ac:spMk id="8" creationId="{100EDD19-6802-4EC3-95CE-CFFAB042CFD6}"/>
          </ac:spMkLst>
        </pc:spChg>
        <pc:spChg chg="add del">
          <ac:chgData name="Bharti Tayal" userId="1c14f3db-e2fb-41e3-8c8e-89bb0fb3ed29" providerId="ADAL" clId="{E1DCE6A9-AB39-4BE4-887D-89932ADE1963}" dt="2023-01-18T19:17:53.035" v="9537"/>
          <ac:spMkLst>
            <pc:docMk/>
            <pc:sldMk cId="2083322876" sldId="268"/>
            <ac:spMk id="10" creationId="{DB17E863-922E-4C26-BD64-E8FD41D28661}"/>
          </ac:spMkLst>
        </pc:spChg>
        <pc:spChg chg="add del">
          <ac:chgData name="Bharti Tayal" userId="1c14f3db-e2fb-41e3-8c8e-89bb0fb3ed29" providerId="ADAL" clId="{E1DCE6A9-AB39-4BE4-887D-89932ADE1963}" dt="2023-01-18T19:22:40.466" v="9587" actId="26606"/>
          <ac:spMkLst>
            <pc:docMk/>
            <pc:sldMk cId="2083322876" sldId="268"/>
            <ac:spMk id="12" creationId="{975D1CFA-2CDB-4B64-BD9F-85744E8DA12F}"/>
          </ac:spMkLst>
        </pc:spChg>
        <pc:spChg chg="add del">
          <ac:chgData name="Bharti Tayal" userId="1c14f3db-e2fb-41e3-8c8e-89bb0fb3ed29" providerId="ADAL" clId="{E1DCE6A9-AB39-4BE4-887D-89932ADE1963}" dt="2023-01-18T19:22:40.466" v="9587" actId="26606"/>
          <ac:spMkLst>
            <pc:docMk/>
            <pc:sldMk cId="2083322876" sldId="268"/>
            <ac:spMk id="13" creationId="{EDDBB197-D710-4A4F-A9CA-FD2177498BE8}"/>
          </ac:spMkLst>
        </pc:spChg>
        <pc:spChg chg="add del">
          <ac:chgData name="Bharti Tayal" userId="1c14f3db-e2fb-41e3-8c8e-89bb0fb3ed29" providerId="ADAL" clId="{E1DCE6A9-AB39-4BE4-887D-89932ADE1963}" dt="2023-01-18T19:22:40.466" v="9587" actId="26606"/>
          <ac:spMkLst>
            <pc:docMk/>
            <pc:sldMk cId="2083322876" sldId="268"/>
            <ac:spMk id="19" creationId="{72C5A41A-BA67-3674-2517-825774CB665A}"/>
          </ac:spMkLst>
        </pc:spChg>
        <pc:spChg chg="add del">
          <ac:chgData name="Bharti Tayal" userId="1c14f3db-e2fb-41e3-8c8e-89bb0fb3ed29" providerId="ADAL" clId="{E1DCE6A9-AB39-4BE4-887D-89932ADE1963}" dt="2023-01-18T19:22:47.118" v="9589" actId="26606"/>
          <ac:spMkLst>
            <pc:docMk/>
            <pc:sldMk cId="2083322876" sldId="268"/>
            <ac:spMk id="22" creationId="{EDDBB197-D710-4A4F-A9CA-FD2177498BE8}"/>
          </ac:spMkLst>
        </pc:spChg>
        <pc:spChg chg="add del">
          <ac:chgData name="Bharti Tayal" userId="1c14f3db-e2fb-41e3-8c8e-89bb0fb3ed29" providerId="ADAL" clId="{E1DCE6A9-AB39-4BE4-887D-89932ADE1963}" dt="2023-01-18T19:22:47.118" v="9589" actId="26606"/>
          <ac:spMkLst>
            <pc:docMk/>
            <pc:sldMk cId="2083322876" sldId="268"/>
            <ac:spMk id="23" creationId="{975D1CFA-2CDB-4B64-BD9F-85744E8DA12F}"/>
          </ac:spMkLst>
        </pc:spChg>
        <pc:spChg chg="add del">
          <ac:chgData name="Bharti Tayal" userId="1c14f3db-e2fb-41e3-8c8e-89bb0fb3ed29" providerId="ADAL" clId="{E1DCE6A9-AB39-4BE4-887D-89932ADE1963}" dt="2023-01-18T19:22:47.118" v="9589" actId="26606"/>
          <ac:spMkLst>
            <pc:docMk/>
            <pc:sldMk cId="2083322876" sldId="268"/>
            <ac:spMk id="24" creationId="{72C5A41A-BA67-3674-2517-825774CB665A}"/>
          </ac:spMkLst>
        </pc:spChg>
        <pc:spChg chg="add del">
          <ac:chgData name="Bharti Tayal" userId="1c14f3db-e2fb-41e3-8c8e-89bb0fb3ed29" providerId="ADAL" clId="{E1DCE6A9-AB39-4BE4-887D-89932ADE1963}" dt="2023-01-18T19:22:58.156" v="9592" actId="26606"/>
          <ac:spMkLst>
            <pc:docMk/>
            <pc:sldMk cId="2083322876" sldId="268"/>
            <ac:spMk id="32" creationId="{743AA782-23D1-4521-8CAD-47662984AA08}"/>
          </ac:spMkLst>
        </pc:spChg>
        <pc:spChg chg="add del">
          <ac:chgData name="Bharti Tayal" userId="1c14f3db-e2fb-41e3-8c8e-89bb0fb3ed29" providerId="ADAL" clId="{E1DCE6A9-AB39-4BE4-887D-89932ADE1963}" dt="2023-01-18T19:22:58.156" v="9592" actId="26606"/>
          <ac:spMkLst>
            <pc:docMk/>
            <pc:sldMk cId="2083322876" sldId="268"/>
            <ac:spMk id="33" creationId="{650D18FE-0824-4A46-B22C-A86B52E5780A}"/>
          </ac:spMkLst>
        </pc:spChg>
        <pc:spChg chg="add mod">
          <ac:chgData name="Bharti Tayal" userId="1c14f3db-e2fb-41e3-8c8e-89bb0fb3ed29" providerId="ADAL" clId="{E1DCE6A9-AB39-4BE4-887D-89932ADE1963}" dt="2023-01-18T19:23:58.049" v="9605" actId="5793"/>
          <ac:spMkLst>
            <pc:docMk/>
            <pc:sldMk cId="2083322876" sldId="268"/>
            <ac:spMk id="34" creationId="{72C5A41A-BA67-3674-2517-825774CB665A}"/>
          </ac:spMkLst>
        </pc:spChg>
        <pc:spChg chg="add">
          <ac:chgData name="Bharti Tayal" userId="1c14f3db-e2fb-41e3-8c8e-89bb0fb3ed29" providerId="ADAL" clId="{E1DCE6A9-AB39-4BE4-887D-89932ADE1963}" dt="2023-01-18T19:22:58.156" v="9592" actId="26606"/>
          <ac:spMkLst>
            <pc:docMk/>
            <pc:sldMk cId="2083322876" sldId="268"/>
            <ac:spMk id="39" creationId="{100EDD19-6802-4EC3-95CE-CFFAB042CFD6}"/>
          </ac:spMkLst>
        </pc:spChg>
        <pc:spChg chg="add">
          <ac:chgData name="Bharti Tayal" userId="1c14f3db-e2fb-41e3-8c8e-89bb0fb3ed29" providerId="ADAL" clId="{E1DCE6A9-AB39-4BE4-887D-89932ADE1963}" dt="2023-01-18T19:22:58.156" v="9592" actId="26606"/>
          <ac:spMkLst>
            <pc:docMk/>
            <pc:sldMk cId="2083322876" sldId="268"/>
            <ac:spMk id="41" creationId="{DB17E863-922E-4C26-BD64-E8FD41D28661}"/>
          </ac:spMkLst>
        </pc:spChg>
        <pc:grpChg chg="add del">
          <ac:chgData name="Bharti Tayal" userId="1c14f3db-e2fb-41e3-8c8e-89bb0fb3ed29" providerId="ADAL" clId="{E1DCE6A9-AB39-4BE4-887D-89932ADE1963}" dt="2023-01-18T19:22:40.466" v="9587" actId="26606"/>
          <ac:grpSpMkLst>
            <pc:docMk/>
            <pc:sldMk cId="2083322876" sldId="268"/>
            <ac:grpSpMk id="14" creationId="{25EE5136-01F1-466C-962D-BA9B4C6757AA}"/>
          </ac:grpSpMkLst>
        </pc:grpChg>
        <pc:grpChg chg="add del">
          <ac:chgData name="Bharti Tayal" userId="1c14f3db-e2fb-41e3-8c8e-89bb0fb3ed29" providerId="ADAL" clId="{E1DCE6A9-AB39-4BE4-887D-89932ADE1963}" dt="2023-01-18T19:22:47.118" v="9589" actId="26606"/>
          <ac:grpSpMkLst>
            <pc:docMk/>
            <pc:sldMk cId="2083322876" sldId="268"/>
            <ac:grpSpMk id="25" creationId="{25EE5136-01F1-466C-962D-BA9B4C6757AA}"/>
          </ac:grpSpMkLst>
        </pc:grpChg>
        <pc:graphicFrameChg chg="add del">
          <ac:chgData name="Bharti Tayal" userId="1c14f3db-e2fb-41e3-8c8e-89bb0fb3ed29" providerId="ADAL" clId="{E1DCE6A9-AB39-4BE4-887D-89932ADE1963}" dt="2023-01-18T19:22:27.415" v="9579" actId="26606"/>
          <ac:graphicFrameMkLst>
            <pc:docMk/>
            <pc:sldMk cId="2083322876" sldId="268"/>
            <ac:graphicFrameMk id="5" creationId="{1FB28A17-998F-B313-CA15-FB154FF83D08}"/>
          </ac:graphicFrameMkLst>
        </pc:graphicFrameChg>
        <pc:graphicFrameChg chg="add del">
          <ac:chgData name="Bharti Tayal" userId="1c14f3db-e2fb-41e3-8c8e-89bb0fb3ed29" providerId="ADAL" clId="{E1DCE6A9-AB39-4BE4-887D-89932ADE1963}" dt="2023-01-18T19:22:29.663" v="9581" actId="26606"/>
          <ac:graphicFrameMkLst>
            <pc:docMk/>
            <pc:sldMk cId="2083322876" sldId="268"/>
            <ac:graphicFrameMk id="7" creationId="{3E74B1BD-5024-6A7E-9189-7485A8AF56B9}"/>
          </ac:graphicFrameMkLst>
        </pc:graphicFrameChg>
        <pc:graphicFrameChg chg="add del">
          <ac:chgData name="Bharti Tayal" userId="1c14f3db-e2fb-41e3-8c8e-89bb0fb3ed29" providerId="ADAL" clId="{E1DCE6A9-AB39-4BE4-887D-89932ADE1963}" dt="2023-01-18T19:22:32.793" v="9583" actId="26606"/>
          <ac:graphicFrameMkLst>
            <pc:docMk/>
            <pc:sldMk cId="2083322876" sldId="268"/>
            <ac:graphicFrameMk id="9" creationId="{1FB28A17-998F-B313-CA15-FB154FF83D08}"/>
          </ac:graphicFrameMkLst>
        </pc:graphicFrameChg>
        <pc:graphicFrameChg chg="add del">
          <ac:chgData name="Bharti Tayal" userId="1c14f3db-e2fb-41e3-8c8e-89bb0fb3ed29" providerId="ADAL" clId="{E1DCE6A9-AB39-4BE4-887D-89932ADE1963}" dt="2023-01-18T19:22:36.136" v="9585" actId="26606"/>
          <ac:graphicFrameMkLst>
            <pc:docMk/>
            <pc:sldMk cId="2083322876" sldId="268"/>
            <ac:graphicFrameMk id="11" creationId="{FCD43C73-D47B-8141-3798-87B8338B810A}"/>
          </ac:graphicFrameMkLst>
        </pc:graphicFrameChg>
        <pc:picChg chg="add del">
          <ac:chgData name="Bharti Tayal" userId="1c14f3db-e2fb-41e3-8c8e-89bb0fb3ed29" providerId="ADAL" clId="{E1DCE6A9-AB39-4BE4-887D-89932ADE1963}" dt="2023-01-18T19:22:40.466" v="9587" actId="26606"/>
          <ac:picMkLst>
            <pc:docMk/>
            <pc:sldMk cId="2083322876" sldId="268"/>
            <ac:picMk id="20" creationId="{B6E78EF7-2AE3-6E7A-317C-287353494BEE}"/>
          </ac:picMkLst>
        </pc:picChg>
        <pc:picChg chg="add del">
          <ac:chgData name="Bharti Tayal" userId="1c14f3db-e2fb-41e3-8c8e-89bb0fb3ed29" providerId="ADAL" clId="{E1DCE6A9-AB39-4BE4-887D-89932ADE1963}" dt="2023-01-18T19:22:47.118" v="9589" actId="26606"/>
          <ac:picMkLst>
            <pc:docMk/>
            <pc:sldMk cId="2083322876" sldId="268"/>
            <ac:picMk id="30" creationId="{36354DF2-9FA7-AF4E-F42B-9C4798B1A975}"/>
          </ac:picMkLst>
        </pc:picChg>
        <pc:picChg chg="add del">
          <ac:chgData name="Bharti Tayal" userId="1c14f3db-e2fb-41e3-8c8e-89bb0fb3ed29" providerId="ADAL" clId="{E1DCE6A9-AB39-4BE4-887D-89932ADE1963}" dt="2023-01-18T19:22:55.978" v="9591" actId="478"/>
          <ac:picMkLst>
            <pc:docMk/>
            <pc:sldMk cId="2083322876" sldId="268"/>
            <ac:picMk id="35" creationId="{90C87C94-CD93-C2E0-262D-B5E7FB860DBC}"/>
          </ac:picMkLst>
        </pc:picChg>
      </pc:sldChg>
      <pc:sldChg chg="addSp delSp modSp new mod setBg delDesignElem">
        <pc:chgData name="Bharti Tayal" userId="1c14f3db-e2fb-41e3-8c8e-89bb0fb3ed29" providerId="ADAL" clId="{E1DCE6A9-AB39-4BE4-887D-89932ADE1963}" dt="2023-01-18T19:24:24.114" v="9612" actId="5793"/>
        <pc:sldMkLst>
          <pc:docMk/>
          <pc:sldMk cId="1111397527" sldId="269"/>
        </pc:sldMkLst>
        <pc:spChg chg="mod">
          <ac:chgData name="Bharti Tayal" userId="1c14f3db-e2fb-41e3-8c8e-89bb0fb3ed29" providerId="ADAL" clId="{E1DCE6A9-AB39-4BE4-887D-89932ADE1963}" dt="2023-01-18T19:23:33.156" v="9597" actId="26606"/>
          <ac:spMkLst>
            <pc:docMk/>
            <pc:sldMk cId="1111397527" sldId="269"/>
            <ac:spMk id="2" creationId="{3BDA69C8-F8AF-69D9-9F52-881A1350F0CD}"/>
          </ac:spMkLst>
        </pc:spChg>
        <pc:spChg chg="mod">
          <ac:chgData name="Bharti Tayal" userId="1c14f3db-e2fb-41e3-8c8e-89bb0fb3ed29" providerId="ADAL" clId="{E1DCE6A9-AB39-4BE4-887D-89932ADE1963}" dt="2023-01-18T19:24:24.114" v="9612" actId="5793"/>
          <ac:spMkLst>
            <pc:docMk/>
            <pc:sldMk cId="1111397527" sldId="269"/>
            <ac:spMk id="3" creationId="{B33E256F-0C30-C916-7567-57D0940A1E63}"/>
          </ac:spMkLst>
        </pc:spChg>
        <pc:spChg chg="add del">
          <ac:chgData name="Bharti Tayal" userId="1c14f3db-e2fb-41e3-8c8e-89bb0fb3ed29" providerId="ADAL" clId="{E1DCE6A9-AB39-4BE4-887D-89932ADE1963}" dt="2023-01-18T19:17:53.035" v="9537"/>
          <ac:spMkLst>
            <pc:docMk/>
            <pc:sldMk cId="1111397527" sldId="269"/>
            <ac:spMk id="9" creationId="{F13C74B1-5B17-4795-BED0-7140497B445A}"/>
          </ac:spMkLst>
        </pc:spChg>
        <pc:spChg chg="add del">
          <ac:chgData name="Bharti Tayal" userId="1c14f3db-e2fb-41e3-8c8e-89bb0fb3ed29" providerId="ADAL" clId="{E1DCE6A9-AB39-4BE4-887D-89932ADE1963}" dt="2023-01-18T19:23:33.156" v="9597" actId="26606"/>
          <ac:spMkLst>
            <pc:docMk/>
            <pc:sldMk cId="1111397527" sldId="269"/>
            <ac:spMk id="10" creationId="{F13C74B1-5B17-4795-BED0-7140497B445A}"/>
          </ac:spMkLst>
        </pc:spChg>
        <pc:spChg chg="add del">
          <ac:chgData name="Bharti Tayal" userId="1c14f3db-e2fb-41e3-8c8e-89bb0fb3ed29" providerId="ADAL" clId="{E1DCE6A9-AB39-4BE4-887D-89932ADE1963}" dt="2023-01-18T19:17:53.035" v="9537"/>
          <ac:spMkLst>
            <pc:docMk/>
            <pc:sldMk cId="1111397527" sldId="269"/>
            <ac:spMk id="11" creationId="{D4974D33-8DC5-464E-8C6D-BE58F0669C17}"/>
          </ac:spMkLst>
        </pc:spChg>
        <pc:spChg chg="add del">
          <ac:chgData name="Bharti Tayal" userId="1c14f3db-e2fb-41e3-8c8e-89bb0fb3ed29" providerId="ADAL" clId="{E1DCE6A9-AB39-4BE4-887D-89932ADE1963}" dt="2023-01-18T19:23:33.156" v="9597" actId="26606"/>
          <ac:spMkLst>
            <pc:docMk/>
            <pc:sldMk cId="1111397527" sldId="269"/>
            <ac:spMk id="12" creationId="{D4974D33-8DC5-464E-8C6D-BE58F0669C17}"/>
          </ac:spMkLst>
        </pc:spChg>
        <pc:spChg chg="add">
          <ac:chgData name="Bharti Tayal" userId="1c14f3db-e2fb-41e3-8c8e-89bb0fb3ed29" providerId="ADAL" clId="{E1DCE6A9-AB39-4BE4-887D-89932ADE1963}" dt="2023-01-18T19:23:33.156" v="9597" actId="26606"/>
          <ac:spMkLst>
            <pc:docMk/>
            <pc:sldMk cId="1111397527" sldId="269"/>
            <ac:spMk id="17" creationId="{45D37F4E-DDB4-456B-97E0-9937730A039F}"/>
          </ac:spMkLst>
        </pc:spChg>
        <pc:spChg chg="add">
          <ac:chgData name="Bharti Tayal" userId="1c14f3db-e2fb-41e3-8c8e-89bb0fb3ed29" providerId="ADAL" clId="{E1DCE6A9-AB39-4BE4-887D-89932ADE1963}" dt="2023-01-18T19:23:33.156" v="9597" actId="26606"/>
          <ac:spMkLst>
            <pc:docMk/>
            <pc:sldMk cId="1111397527" sldId="269"/>
            <ac:spMk id="19" creationId="{B2DD41CD-8F47-4F56-AD12-4E2FF7696987}"/>
          </ac:spMkLst>
        </pc:spChg>
        <pc:picChg chg="add mod">
          <ac:chgData name="Bharti Tayal" userId="1c14f3db-e2fb-41e3-8c8e-89bb0fb3ed29" providerId="ADAL" clId="{E1DCE6A9-AB39-4BE4-887D-89932ADE1963}" dt="2023-01-18T19:23:33.156" v="9597" actId="26606"/>
          <ac:picMkLst>
            <pc:docMk/>
            <pc:sldMk cId="1111397527" sldId="269"/>
            <ac:picMk id="5" creationId="{43782E1B-C7E7-2B4D-CE87-18BFA7062678}"/>
          </ac:picMkLst>
        </pc:picChg>
      </pc:sldChg>
      <pc:sldChg chg="addSp delSp modSp new mod setBg delDesignElem">
        <pc:chgData name="Bharti Tayal" userId="1c14f3db-e2fb-41e3-8c8e-89bb0fb3ed29" providerId="ADAL" clId="{E1DCE6A9-AB39-4BE4-887D-89932ADE1963}" dt="2023-01-18T19:28:50.603" v="9699" actId="113"/>
        <pc:sldMkLst>
          <pc:docMk/>
          <pc:sldMk cId="2521844565" sldId="270"/>
        </pc:sldMkLst>
        <pc:spChg chg="mod">
          <ac:chgData name="Bharti Tayal" userId="1c14f3db-e2fb-41e3-8c8e-89bb0fb3ed29" providerId="ADAL" clId="{E1DCE6A9-AB39-4BE4-887D-89932ADE1963}" dt="2023-01-18T19:28:50.603" v="9699" actId="113"/>
          <ac:spMkLst>
            <pc:docMk/>
            <pc:sldMk cId="2521844565" sldId="270"/>
            <ac:spMk id="2" creationId="{2266CCE1-93EC-BC5E-FD6A-7D9EF6BCC65E}"/>
          </ac:spMkLst>
        </pc:spChg>
        <pc:spChg chg="mod">
          <ac:chgData name="Bharti Tayal" userId="1c14f3db-e2fb-41e3-8c8e-89bb0fb3ed29" providerId="ADAL" clId="{E1DCE6A9-AB39-4BE4-887D-89932ADE1963}" dt="2023-01-18T19:28:01.324" v="9658" actId="123"/>
          <ac:spMkLst>
            <pc:docMk/>
            <pc:sldMk cId="2521844565" sldId="270"/>
            <ac:spMk id="3" creationId="{C056F09E-D3E1-F754-B224-F70C2808F087}"/>
          </ac:spMkLst>
        </pc:spChg>
        <pc:spChg chg="add">
          <ac:chgData name="Bharti Tayal" userId="1c14f3db-e2fb-41e3-8c8e-89bb0fb3ed29" providerId="ADAL" clId="{E1DCE6A9-AB39-4BE4-887D-89932ADE1963}" dt="2023-01-18T19:27:47.645" v="9655" actId="26606"/>
          <ac:spMkLst>
            <pc:docMk/>
            <pc:sldMk cId="2521844565" sldId="270"/>
            <ac:spMk id="7" creationId="{2B97F24A-32CE-4C1C-A50D-3016B394DCFB}"/>
          </ac:spMkLst>
        </pc:spChg>
        <pc:spChg chg="add">
          <ac:chgData name="Bharti Tayal" userId="1c14f3db-e2fb-41e3-8c8e-89bb0fb3ed29" providerId="ADAL" clId="{E1DCE6A9-AB39-4BE4-887D-89932ADE1963}" dt="2023-01-18T19:27:47.645" v="9655" actId="26606"/>
          <ac:spMkLst>
            <pc:docMk/>
            <pc:sldMk cId="2521844565" sldId="270"/>
            <ac:spMk id="8" creationId="{6357EC4F-235E-4222-A36F-C7878ACE37F2}"/>
          </ac:spMkLst>
        </pc:spChg>
        <pc:spChg chg="add mod">
          <ac:chgData name="Bharti Tayal" userId="1c14f3db-e2fb-41e3-8c8e-89bb0fb3ed29" providerId="ADAL" clId="{E1DCE6A9-AB39-4BE4-887D-89932ADE1963}" dt="2023-01-18T19:28:44.974" v="9698" actId="1076"/>
          <ac:spMkLst>
            <pc:docMk/>
            <pc:sldMk cId="2521844565" sldId="270"/>
            <ac:spMk id="9" creationId="{FCC79341-D3F2-E8AF-3225-BF6DEB575082}"/>
          </ac:spMkLst>
        </pc:spChg>
        <pc:spChg chg="add del">
          <ac:chgData name="Bharti Tayal" userId="1c14f3db-e2fb-41e3-8c8e-89bb0fb3ed29" providerId="ADAL" clId="{E1DCE6A9-AB39-4BE4-887D-89932ADE1963}" dt="2023-01-18T19:17:53.035" v="9537"/>
          <ac:spMkLst>
            <pc:docMk/>
            <pc:sldMk cId="2521844565" sldId="270"/>
            <ac:spMk id="10" creationId="{2B97F24A-32CE-4C1C-A50D-3016B394DCFB}"/>
          </ac:spMkLst>
        </pc:spChg>
        <pc:spChg chg="add del">
          <ac:chgData name="Bharti Tayal" userId="1c14f3db-e2fb-41e3-8c8e-89bb0fb3ed29" providerId="ADAL" clId="{E1DCE6A9-AB39-4BE4-887D-89932ADE1963}" dt="2023-01-18T19:17:53.035" v="9537"/>
          <ac:spMkLst>
            <pc:docMk/>
            <pc:sldMk cId="2521844565" sldId="270"/>
            <ac:spMk id="12" creationId="{CD8B4F24-440B-49E9-B85D-733523DC064B}"/>
          </ac:spMkLst>
        </pc:spChg>
        <pc:picChg chg="add mod">
          <ac:chgData name="Bharti Tayal" userId="1c14f3db-e2fb-41e3-8c8e-89bb0fb3ed29" providerId="ADAL" clId="{E1DCE6A9-AB39-4BE4-887D-89932ADE1963}" dt="2023-01-18T19:28:38.975" v="9697" actId="14100"/>
          <ac:picMkLst>
            <pc:docMk/>
            <pc:sldMk cId="2521844565" sldId="270"/>
            <ac:picMk id="5" creationId="{43683112-113F-200E-3F80-889B7E20D552}"/>
          </ac:picMkLst>
        </pc:picChg>
      </pc:sldChg>
      <pc:sldChg chg="addSp delSp modSp new mod setBg delDesignElem">
        <pc:chgData name="Bharti Tayal" userId="1c14f3db-e2fb-41e3-8c8e-89bb0fb3ed29" providerId="ADAL" clId="{E1DCE6A9-AB39-4BE4-887D-89932ADE1963}" dt="2023-01-18T19:31:05.411" v="9797" actId="20577"/>
        <pc:sldMkLst>
          <pc:docMk/>
          <pc:sldMk cId="1666359978" sldId="271"/>
        </pc:sldMkLst>
        <pc:spChg chg="mod">
          <ac:chgData name="Bharti Tayal" userId="1c14f3db-e2fb-41e3-8c8e-89bb0fb3ed29" providerId="ADAL" clId="{E1DCE6A9-AB39-4BE4-887D-89932ADE1963}" dt="2023-01-18T19:29:17.673" v="9701" actId="113"/>
          <ac:spMkLst>
            <pc:docMk/>
            <pc:sldMk cId="1666359978" sldId="271"/>
            <ac:spMk id="2" creationId="{A0C733FA-EB2F-246E-2656-F89999C825C8}"/>
          </ac:spMkLst>
        </pc:spChg>
        <pc:spChg chg="mod">
          <ac:chgData name="Bharti Tayal" userId="1c14f3db-e2fb-41e3-8c8e-89bb0fb3ed29" providerId="ADAL" clId="{E1DCE6A9-AB39-4BE4-887D-89932ADE1963}" dt="2023-01-18T19:29:41.545" v="9709" actId="123"/>
          <ac:spMkLst>
            <pc:docMk/>
            <pc:sldMk cId="1666359978" sldId="271"/>
            <ac:spMk id="3" creationId="{0C57C625-1880-C04C-64CC-CDDE6F003FA2}"/>
          </ac:spMkLst>
        </pc:spChg>
        <pc:spChg chg="add">
          <ac:chgData name="Bharti Tayal" userId="1c14f3db-e2fb-41e3-8c8e-89bb0fb3ed29" providerId="ADAL" clId="{E1DCE6A9-AB39-4BE4-887D-89932ADE1963}" dt="2023-01-18T19:29:14.018" v="9700" actId="26606"/>
          <ac:spMkLst>
            <pc:docMk/>
            <pc:sldMk cId="1666359978" sldId="271"/>
            <ac:spMk id="9" creationId="{352BEC0E-22F8-46D0-9632-375DB541B06C}"/>
          </ac:spMkLst>
        </pc:spChg>
        <pc:spChg chg="add">
          <ac:chgData name="Bharti Tayal" userId="1c14f3db-e2fb-41e3-8c8e-89bb0fb3ed29" providerId="ADAL" clId="{E1DCE6A9-AB39-4BE4-887D-89932ADE1963}" dt="2023-01-18T19:29:14.018" v="9700" actId="26606"/>
          <ac:spMkLst>
            <pc:docMk/>
            <pc:sldMk cId="1666359978" sldId="271"/>
            <ac:spMk id="10" creationId="{3FCFB1DE-0B7E-48CC-BA90-B2AB0889F9D6}"/>
          </ac:spMkLst>
        </pc:spChg>
        <pc:spChg chg="add mod">
          <ac:chgData name="Bharti Tayal" userId="1c14f3db-e2fb-41e3-8c8e-89bb0fb3ed29" providerId="ADAL" clId="{E1DCE6A9-AB39-4BE4-887D-89932ADE1963}" dt="2023-01-18T19:31:05.411" v="9797" actId="20577"/>
          <ac:spMkLst>
            <pc:docMk/>
            <pc:sldMk cId="1666359978" sldId="271"/>
            <ac:spMk id="11" creationId="{A962E6E3-492E-E697-0913-A230B5B6D085}"/>
          </ac:spMkLst>
        </pc:spChg>
        <pc:spChg chg="add del">
          <ac:chgData name="Bharti Tayal" userId="1c14f3db-e2fb-41e3-8c8e-89bb0fb3ed29" providerId="ADAL" clId="{E1DCE6A9-AB39-4BE4-887D-89932ADE1963}" dt="2023-01-18T17:30:06.215" v="3558" actId="26606"/>
          <ac:spMkLst>
            <pc:docMk/>
            <pc:sldMk cId="1666359978" sldId="271"/>
            <ac:spMk id="12" creationId="{8761DDFE-071F-4200-B0AA-394476C2D2D6}"/>
          </ac:spMkLst>
        </pc:spChg>
        <pc:spChg chg="add mod">
          <ac:chgData name="Bharti Tayal" userId="1c14f3db-e2fb-41e3-8c8e-89bb0fb3ed29" providerId="ADAL" clId="{E1DCE6A9-AB39-4BE4-887D-89932ADE1963}" dt="2023-01-18T19:30:54.412" v="9780" actId="20577"/>
          <ac:spMkLst>
            <pc:docMk/>
            <pc:sldMk cId="1666359978" sldId="271"/>
            <ac:spMk id="13" creationId="{71EDDADE-32A4-F038-7B47-0546197A5653}"/>
          </ac:spMkLst>
        </pc:spChg>
        <pc:spChg chg="add del">
          <ac:chgData name="Bharti Tayal" userId="1c14f3db-e2fb-41e3-8c8e-89bb0fb3ed29" providerId="ADAL" clId="{E1DCE6A9-AB39-4BE4-887D-89932ADE1963}" dt="2023-01-18T17:45:23.658" v="4331" actId="26606"/>
          <ac:spMkLst>
            <pc:docMk/>
            <pc:sldMk cId="1666359978" sldId="271"/>
            <ac:spMk id="17" creationId="{2B566528-1B12-4246-9431-5C2D7D081168}"/>
          </ac:spMkLst>
        </pc:spChg>
        <pc:spChg chg="add del">
          <ac:chgData name="Bharti Tayal" userId="1c14f3db-e2fb-41e3-8c8e-89bb0fb3ed29" providerId="ADAL" clId="{E1DCE6A9-AB39-4BE4-887D-89932ADE1963}" dt="2023-01-18T17:45:23.658" v="4331" actId="26606"/>
          <ac:spMkLst>
            <pc:docMk/>
            <pc:sldMk cId="1666359978" sldId="271"/>
            <ac:spMk id="18" creationId="{D3F51FEB-38FB-4F6C-9F7B-2F2AFAB65463}"/>
          </ac:spMkLst>
        </pc:spChg>
        <pc:spChg chg="add del">
          <ac:chgData name="Bharti Tayal" userId="1c14f3db-e2fb-41e3-8c8e-89bb0fb3ed29" providerId="ADAL" clId="{E1DCE6A9-AB39-4BE4-887D-89932ADE1963}" dt="2023-01-18T17:45:23.658" v="4331" actId="26606"/>
          <ac:spMkLst>
            <pc:docMk/>
            <pc:sldMk cId="1666359978" sldId="271"/>
            <ac:spMk id="20" creationId="{1E547BA6-BAE0-43BB-A7CA-60F69CE252F0}"/>
          </ac:spMkLst>
        </pc:spChg>
        <pc:spChg chg="add del">
          <ac:chgData name="Bharti Tayal" userId="1c14f3db-e2fb-41e3-8c8e-89bb0fb3ed29" providerId="ADAL" clId="{E1DCE6A9-AB39-4BE4-887D-89932ADE1963}" dt="2023-01-18T19:17:53.035" v="9537"/>
          <ac:spMkLst>
            <pc:docMk/>
            <pc:sldMk cId="1666359978" sldId="271"/>
            <ac:spMk id="25" creationId="{352BEC0E-22F8-46D0-9632-375DB541B06C}"/>
          </ac:spMkLst>
        </pc:spChg>
        <pc:spChg chg="add del">
          <ac:chgData name="Bharti Tayal" userId="1c14f3db-e2fb-41e3-8c8e-89bb0fb3ed29" providerId="ADAL" clId="{E1DCE6A9-AB39-4BE4-887D-89932ADE1963}" dt="2023-01-18T19:17:53.035" v="9537"/>
          <ac:spMkLst>
            <pc:docMk/>
            <pc:sldMk cId="1666359978" sldId="271"/>
            <ac:spMk id="27" creationId="{3FCFB1DE-0B7E-48CC-BA90-B2AB0889F9D6}"/>
          </ac:spMkLst>
        </pc:spChg>
        <pc:grpChg chg="add del">
          <ac:chgData name="Bharti Tayal" userId="1c14f3db-e2fb-41e3-8c8e-89bb0fb3ed29" providerId="ADAL" clId="{E1DCE6A9-AB39-4BE4-887D-89932ADE1963}" dt="2023-01-18T17:45:23.658" v="4331" actId="26606"/>
          <ac:grpSpMkLst>
            <pc:docMk/>
            <pc:sldMk cId="1666359978" sldId="271"/>
            <ac:grpSpMk id="14" creationId="{912209CB-3E4C-43AE-B507-08269FAE89F5}"/>
          </ac:grpSpMkLst>
        </pc:grpChg>
        <pc:picChg chg="add mod ord">
          <ac:chgData name="Bharti Tayal" userId="1c14f3db-e2fb-41e3-8c8e-89bb0fb3ed29" providerId="ADAL" clId="{E1DCE6A9-AB39-4BE4-887D-89932ADE1963}" dt="2023-01-18T17:45:23.658" v="4331" actId="26606"/>
          <ac:picMkLst>
            <pc:docMk/>
            <pc:sldMk cId="1666359978" sldId="271"/>
            <ac:picMk id="5" creationId="{6495C4E4-D3AB-BDD1-CE00-F20AE36C388D}"/>
          </ac:picMkLst>
        </pc:picChg>
        <pc:picChg chg="add mod">
          <ac:chgData name="Bharti Tayal" userId="1c14f3db-e2fb-41e3-8c8e-89bb0fb3ed29" providerId="ADAL" clId="{E1DCE6A9-AB39-4BE4-887D-89932ADE1963}" dt="2023-01-18T19:29:50.476" v="9710" actId="14100"/>
          <ac:picMkLst>
            <pc:docMk/>
            <pc:sldMk cId="1666359978" sldId="271"/>
            <ac:picMk id="7" creationId="{8C31A329-D2E1-CFD1-E9CB-37EBBBD59AE7}"/>
          </ac:picMkLst>
        </pc:picChg>
      </pc:sldChg>
      <pc:sldChg chg="addSp delSp modSp new mod setBg delDesignElem">
        <pc:chgData name="Bharti Tayal" userId="1c14f3db-e2fb-41e3-8c8e-89bb0fb3ed29" providerId="ADAL" clId="{E1DCE6A9-AB39-4BE4-887D-89932ADE1963}" dt="2023-01-18T19:32:38.067" v="9923" actId="20577"/>
        <pc:sldMkLst>
          <pc:docMk/>
          <pc:sldMk cId="3855196044" sldId="272"/>
        </pc:sldMkLst>
        <pc:spChg chg="mod">
          <ac:chgData name="Bharti Tayal" userId="1c14f3db-e2fb-41e3-8c8e-89bb0fb3ed29" providerId="ADAL" clId="{E1DCE6A9-AB39-4BE4-887D-89932ADE1963}" dt="2023-01-18T19:31:22.712" v="9798" actId="113"/>
          <ac:spMkLst>
            <pc:docMk/>
            <pc:sldMk cId="3855196044" sldId="272"/>
            <ac:spMk id="2" creationId="{F38DECE0-37AD-0527-9DC9-F2251656D5CC}"/>
          </ac:spMkLst>
        </pc:spChg>
        <pc:spChg chg="mod">
          <ac:chgData name="Bharti Tayal" userId="1c14f3db-e2fb-41e3-8c8e-89bb0fb3ed29" providerId="ADAL" clId="{E1DCE6A9-AB39-4BE4-887D-89932ADE1963}" dt="2023-01-18T19:31:45.348" v="9804" actId="947"/>
          <ac:spMkLst>
            <pc:docMk/>
            <pc:sldMk cId="3855196044" sldId="272"/>
            <ac:spMk id="3" creationId="{17193690-C1B9-9CCD-82AE-8F9F83590B14}"/>
          </ac:spMkLst>
        </pc:spChg>
        <pc:spChg chg="add mod">
          <ac:chgData name="Bharti Tayal" userId="1c14f3db-e2fb-41e3-8c8e-89bb0fb3ed29" providerId="ADAL" clId="{E1DCE6A9-AB39-4BE4-887D-89932ADE1963}" dt="2023-01-18T19:32:38.067" v="9923" actId="20577"/>
          <ac:spMkLst>
            <pc:docMk/>
            <pc:sldMk cId="3855196044" sldId="272"/>
            <ac:spMk id="12" creationId="{34A46A3B-5C3B-5B81-BF81-F2BD98FCAECA}"/>
          </ac:spMkLst>
        </pc:spChg>
        <pc:spChg chg="add">
          <ac:chgData name="Bharti Tayal" userId="1c14f3db-e2fb-41e3-8c8e-89bb0fb3ed29" providerId="ADAL" clId="{E1DCE6A9-AB39-4BE4-887D-89932ADE1963}" dt="2023-01-18T19:31:29.222" v="9799" actId="26606"/>
          <ac:spMkLst>
            <pc:docMk/>
            <pc:sldMk cId="3855196044" sldId="272"/>
            <ac:spMk id="13" creationId="{94BFCCA4-109C-4B21-816E-144FE75C38EE}"/>
          </ac:spMkLst>
        </pc:spChg>
        <pc:spChg chg="add del">
          <ac:chgData name="Bharti Tayal" userId="1c14f3db-e2fb-41e3-8c8e-89bb0fb3ed29" providerId="ADAL" clId="{E1DCE6A9-AB39-4BE4-887D-89932ADE1963}" dt="2023-01-18T17:45:03.546" v="4330" actId="26606"/>
          <ac:spMkLst>
            <pc:docMk/>
            <pc:sldMk cId="3855196044" sldId="272"/>
            <ac:spMk id="16" creationId="{E5C90410-A19D-4002-8B73-CD616E8E055F}"/>
          </ac:spMkLst>
        </pc:spChg>
        <pc:spChg chg="add">
          <ac:chgData name="Bharti Tayal" userId="1c14f3db-e2fb-41e3-8c8e-89bb0fb3ed29" providerId="ADAL" clId="{E1DCE6A9-AB39-4BE4-887D-89932ADE1963}" dt="2023-01-18T19:31:29.222" v="9799" actId="26606"/>
          <ac:spMkLst>
            <pc:docMk/>
            <pc:sldMk cId="3855196044" sldId="272"/>
            <ac:spMk id="18" creationId="{0059B5C0-FEC8-4370-AF45-02E3AEF6FA6D}"/>
          </ac:spMkLst>
        </pc:spChg>
        <pc:spChg chg="add del">
          <ac:chgData name="Bharti Tayal" userId="1c14f3db-e2fb-41e3-8c8e-89bb0fb3ed29" providerId="ADAL" clId="{E1DCE6A9-AB39-4BE4-887D-89932ADE1963}" dt="2023-01-18T19:17:53.035" v="9537"/>
          <ac:spMkLst>
            <pc:docMk/>
            <pc:sldMk cId="3855196044" sldId="272"/>
            <ac:spMk id="21" creationId="{94BFCCA4-109C-4B21-816E-144FE75C38EE}"/>
          </ac:spMkLst>
        </pc:spChg>
        <pc:spChg chg="add del">
          <ac:chgData name="Bharti Tayal" userId="1c14f3db-e2fb-41e3-8c8e-89bb0fb3ed29" providerId="ADAL" clId="{E1DCE6A9-AB39-4BE4-887D-89932ADE1963}" dt="2023-01-18T19:17:53.035" v="9537"/>
          <ac:spMkLst>
            <pc:docMk/>
            <pc:sldMk cId="3855196044" sldId="272"/>
            <ac:spMk id="23" creationId="{0059B5C0-FEC8-4370-AF45-02E3AEF6FA6D}"/>
          </ac:spMkLst>
        </pc:spChg>
        <pc:picChg chg="add mod ord">
          <ac:chgData name="Bharti Tayal" userId="1c14f3db-e2fb-41e3-8c8e-89bb0fb3ed29" providerId="ADAL" clId="{E1DCE6A9-AB39-4BE4-887D-89932ADE1963}" dt="2023-01-18T17:45:03.546" v="4330" actId="26606"/>
          <ac:picMkLst>
            <pc:docMk/>
            <pc:sldMk cId="3855196044" sldId="272"/>
            <ac:picMk id="5" creationId="{4E9E50DB-B5D6-81C9-7FBA-CFF24D329168}"/>
          </ac:picMkLst>
        </pc:picChg>
        <pc:picChg chg="add mod ord">
          <ac:chgData name="Bharti Tayal" userId="1c14f3db-e2fb-41e3-8c8e-89bb0fb3ed29" providerId="ADAL" clId="{E1DCE6A9-AB39-4BE4-887D-89932ADE1963}" dt="2023-01-18T17:45:03.546" v="4330" actId="26606"/>
          <ac:picMkLst>
            <pc:docMk/>
            <pc:sldMk cId="3855196044" sldId="272"/>
            <ac:picMk id="7" creationId="{032A87A3-5C1F-44CA-33AA-EDAB26869D88}"/>
          </ac:picMkLst>
        </pc:picChg>
        <pc:picChg chg="add mod ord">
          <ac:chgData name="Bharti Tayal" userId="1c14f3db-e2fb-41e3-8c8e-89bb0fb3ed29" providerId="ADAL" clId="{E1DCE6A9-AB39-4BE4-887D-89932ADE1963}" dt="2023-01-18T17:45:03.546" v="4330" actId="26606"/>
          <ac:picMkLst>
            <pc:docMk/>
            <pc:sldMk cId="3855196044" sldId="272"/>
            <ac:picMk id="9" creationId="{84EF60BB-6B98-405A-C3FC-6B91BDB08327}"/>
          </ac:picMkLst>
        </pc:picChg>
        <pc:picChg chg="add mod ord">
          <ac:chgData name="Bharti Tayal" userId="1c14f3db-e2fb-41e3-8c8e-89bb0fb3ed29" providerId="ADAL" clId="{E1DCE6A9-AB39-4BE4-887D-89932ADE1963}" dt="2023-01-18T17:45:03.546" v="4330" actId="26606"/>
          <ac:picMkLst>
            <pc:docMk/>
            <pc:sldMk cId="3855196044" sldId="272"/>
            <ac:picMk id="11" creationId="{989F8F71-2227-A6FC-8B66-8E1C35B35275}"/>
          </ac:picMkLst>
        </pc:picChg>
      </pc:sldChg>
      <pc:sldChg chg="addSp delSp modSp new del mod">
        <pc:chgData name="Bharti Tayal" userId="1c14f3db-e2fb-41e3-8c8e-89bb0fb3ed29" providerId="ADAL" clId="{E1DCE6A9-AB39-4BE4-887D-89932ADE1963}" dt="2023-01-18T19:27:32.410" v="9654" actId="2696"/>
        <pc:sldMkLst>
          <pc:docMk/>
          <pc:sldMk cId="2564189598" sldId="273"/>
        </pc:sldMkLst>
        <pc:spChg chg="mod">
          <ac:chgData name="Bharti Tayal" userId="1c14f3db-e2fb-41e3-8c8e-89bb0fb3ed29" providerId="ADAL" clId="{E1DCE6A9-AB39-4BE4-887D-89932ADE1963}" dt="2023-01-18T19:24:35.293" v="9613" actId="113"/>
          <ac:spMkLst>
            <pc:docMk/>
            <pc:sldMk cId="2564189598" sldId="273"/>
            <ac:spMk id="2" creationId="{59248FB7-D7C8-A95D-F5FB-3F0050B56451}"/>
          </ac:spMkLst>
        </pc:spChg>
        <pc:spChg chg="mod">
          <ac:chgData name="Bharti Tayal" userId="1c14f3db-e2fb-41e3-8c8e-89bb0fb3ed29" providerId="ADAL" clId="{E1DCE6A9-AB39-4BE4-887D-89932ADE1963}" dt="2023-01-18T19:25:31.782" v="9618" actId="20577"/>
          <ac:spMkLst>
            <pc:docMk/>
            <pc:sldMk cId="2564189598" sldId="273"/>
            <ac:spMk id="3" creationId="{9F863A48-CDCE-7257-AAE9-6A6A07CFF695}"/>
          </ac:spMkLst>
        </pc:spChg>
        <pc:spChg chg="add mod">
          <ac:chgData name="Bharti Tayal" userId="1c14f3db-e2fb-41e3-8c8e-89bb0fb3ed29" providerId="ADAL" clId="{E1DCE6A9-AB39-4BE4-887D-89932ADE1963}" dt="2023-01-18T17:39:39.278" v="4228" actId="122"/>
          <ac:spMkLst>
            <pc:docMk/>
            <pc:sldMk cId="2564189598" sldId="273"/>
            <ac:spMk id="6" creationId="{1E95CBEB-929F-ED9E-5AFE-9C942FC57E76}"/>
          </ac:spMkLst>
        </pc:spChg>
        <pc:picChg chg="add del mod">
          <ac:chgData name="Bharti Tayal" userId="1c14f3db-e2fb-41e3-8c8e-89bb0fb3ed29" providerId="ADAL" clId="{E1DCE6A9-AB39-4BE4-887D-89932ADE1963}" dt="2023-01-18T19:24:57.739" v="9616" actId="21"/>
          <ac:picMkLst>
            <pc:docMk/>
            <pc:sldMk cId="2564189598" sldId="273"/>
            <ac:picMk id="5" creationId="{42B73AB1-CAC3-7F90-48C1-08C843A4A3C0}"/>
          </ac:picMkLst>
        </pc:picChg>
        <pc:picChg chg="add mod">
          <ac:chgData name="Bharti Tayal" userId="1c14f3db-e2fb-41e3-8c8e-89bb0fb3ed29" providerId="ADAL" clId="{E1DCE6A9-AB39-4BE4-887D-89932ADE1963}" dt="2023-01-18T19:25:37.203" v="9620" actId="1076"/>
          <ac:picMkLst>
            <pc:docMk/>
            <pc:sldMk cId="2564189598" sldId="273"/>
            <ac:picMk id="7" creationId="{BA1CC9B6-8970-3C71-D65B-DD34B75C48FB}"/>
          </ac:picMkLst>
        </pc:picChg>
      </pc:sldChg>
      <pc:sldChg chg="addSp delSp modSp new mod setBg delDesignElem">
        <pc:chgData name="Bharti Tayal" userId="1c14f3db-e2fb-41e3-8c8e-89bb0fb3ed29" providerId="ADAL" clId="{E1DCE6A9-AB39-4BE4-887D-89932ADE1963}" dt="2023-01-18T19:33:57.425" v="9960" actId="20577"/>
        <pc:sldMkLst>
          <pc:docMk/>
          <pc:sldMk cId="2915388057" sldId="274"/>
        </pc:sldMkLst>
        <pc:spChg chg="mod">
          <ac:chgData name="Bharti Tayal" userId="1c14f3db-e2fb-41e3-8c8e-89bb0fb3ed29" providerId="ADAL" clId="{E1DCE6A9-AB39-4BE4-887D-89932ADE1963}" dt="2023-01-18T19:33:05.121" v="9925" actId="113"/>
          <ac:spMkLst>
            <pc:docMk/>
            <pc:sldMk cId="2915388057" sldId="274"/>
            <ac:spMk id="2" creationId="{D8D35AC7-E98D-CF71-DFD7-9AC7345EB14F}"/>
          </ac:spMkLst>
        </pc:spChg>
        <pc:spChg chg="mod">
          <ac:chgData name="Bharti Tayal" userId="1c14f3db-e2fb-41e3-8c8e-89bb0fb3ed29" providerId="ADAL" clId="{E1DCE6A9-AB39-4BE4-887D-89932ADE1963}" dt="2023-01-18T19:33:27.880" v="9930" actId="14100"/>
          <ac:spMkLst>
            <pc:docMk/>
            <pc:sldMk cId="2915388057" sldId="274"/>
            <ac:spMk id="3" creationId="{395D3D04-8E97-3236-8A77-ACBC65EFB4AF}"/>
          </ac:spMkLst>
        </pc:spChg>
        <pc:spChg chg="add mod">
          <ac:chgData name="Bharti Tayal" userId="1c14f3db-e2fb-41e3-8c8e-89bb0fb3ed29" providerId="ADAL" clId="{E1DCE6A9-AB39-4BE4-887D-89932ADE1963}" dt="2023-01-18T19:33:57.425" v="9960" actId="20577"/>
          <ac:spMkLst>
            <pc:docMk/>
            <pc:sldMk cId="2915388057" sldId="274"/>
            <ac:spMk id="12" creationId="{89940D53-389F-5709-F268-7BE5E549B5A7}"/>
          </ac:spMkLst>
        </pc:spChg>
        <pc:spChg chg="add">
          <ac:chgData name="Bharti Tayal" userId="1c14f3db-e2fb-41e3-8c8e-89bb0fb3ed29" providerId="ADAL" clId="{E1DCE6A9-AB39-4BE4-887D-89932ADE1963}" dt="2023-01-18T19:33:01.556" v="9924" actId="26606"/>
          <ac:spMkLst>
            <pc:docMk/>
            <pc:sldMk cId="2915388057" sldId="274"/>
            <ac:spMk id="13" creationId="{94BFCCA4-109C-4B21-816E-144FE75C38EE}"/>
          </ac:spMkLst>
        </pc:spChg>
        <pc:spChg chg="add">
          <ac:chgData name="Bharti Tayal" userId="1c14f3db-e2fb-41e3-8c8e-89bb0fb3ed29" providerId="ADAL" clId="{E1DCE6A9-AB39-4BE4-887D-89932ADE1963}" dt="2023-01-18T19:33:01.556" v="9924" actId="26606"/>
          <ac:spMkLst>
            <pc:docMk/>
            <pc:sldMk cId="2915388057" sldId="274"/>
            <ac:spMk id="14" creationId="{0059B5C0-FEC8-4370-AF45-02E3AEF6FA6D}"/>
          </ac:spMkLst>
        </pc:spChg>
        <pc:spChg chg="add del">
          <ac:chgData name="Bharti Tayal" userId="1c14f3db-e2fb-41e3-8c8e-89bb0fb3ed29" providerId="ADAL" clId="{E1DCE6A9-AB39-4BE4-887D-89932ADE1963}" dt="2023-01-18T19:17:53.035" v="9537"/>
          <ac:spMkLst>
            <pc:docMk/>
            <pc:sldMk cId="2915388057" sldId="274"/>
            <ac:spMk id="16" creationId="{94BFCCA4-109C-4B21-816E-144FE75C38EE}"/>
          </ac:spMkLst>
        </pc:spChg>
        <pc:spChg chg="add del">
          <ac:chgData name="Bharti Tayal" userId="1c14f3db-e2fb-41e3-8c8e-89bb0fb3ed29" providerId="ADAL" clId="{E1DCE6A9-AB39-4BE4-887D-89932ADE1963}" dt="2023-01-18T19:17:53.035" v="9537"/>
          <ac:spMkLst>
            <pc:docMk/>
            <pc:sldMk cId="2915388057" sldId="274"/>
            <ac:spMk id="18" creationId="{0059B5C0-FEC8-4370-AF45-02E3AEF6FA6D}"/>
          </ac:spMkLst>
        </pc:spChg>
        <pc:picChg chg="add mod">
          <ac:chgData name="Bharti Tayal" userId="1c14f3db-e2fb-41e3-8c8e-89bb0fb3ed29" providerId="ADAL" clId="{E1DCE6A9-AB39-4BE4-887D-89932ADE1963}" dt="2023-01-18T17:57:21.385" v="4382" actId="26606"/>
          <ac:picMkLst>
            <pc:docMk/>
            <pc:sldMk cId="2915388057" sldId="274"/>
            <ac:picMk id="5" creationId="{CD7D6618-DABD-712A-60FA-A2C568482305}"/>
          </ac:picMkLst>
        </pc:picChg>
        <pc:picChg chg="add mod">
          <ac:chgData name="Bharti Tayal" userId="1c14f3db-e2fb-41e3-8c8e-89bb0fb3ed29" providerId="ADAL" clId="{E1DCE6A9-AB39-4BE4-887D-89932ADE1963}" dt="2023-01-18T17:57:21.385" v="4382" actId="26606"/>
          <ac:picMkLst>
            <pc:docMk/>
            <pc:sldMk cId="2915388057" sldId="274"/>
            <ac:picMk id="7" creationId="{60AB2DD1-0DA8-F5DF-C3E9-E2FBC497BEC2}"/>
          </ac:picMkLst>
        </pc:picChg>
        <pc:picChg chg="add mod ord">
          <ac:chgData name="Bharti Tayal" userId="1c14f3db-e2fb-41e3-8c8e-89bb0fb3ed29" providerId="ADAL" clId="{E1DCE6A9-AB39-4BE4-887D-89932ADE1963}" dt="2023-01-18T17:57:21.385" v="4382" actId="26606"/>
          <ac:picMkLst>
            <pc:docMk/>
            <pc:sldMk cId="2915388057" sldId="274"/>
            <ac:picMk id="9" creationId="{B783CDB1-9922-477B-6D65-D2000C79F326}"/>
          </ac:picMkLst>
        </pc:picChg>
        <pc:picChg chg="add mod">
          <ac:chgData name="Bharti Tayal" userId="1c14f3db-e2fb-41e3-8c8e-89bb0fb3ed29" providerId="ADAL" clId="{E1DCE6A9-AB39-4BE4-887D-89932ADE1963}" dt="2023-01-18T17:57:21.385" v="4382" actId="26606"/>
          <ac:picMkLst>
            <pc:docMk/>
            <pc:sldMk cId="2915388057" sldId="274"/>
            <ac:picMk id="11" creationId="{C1340B4B-A5E6-03DD-301A-B72B7DEDF739}"/>
          </ac:picMkLst>
        </pc:picChg>
      </pc:sldChg>
      <pc:sldChg chg="addSp delSp modSp add mod setBg delDesignElem">
        <pc:chgData name="Bharti Tayal" userId="1c14f3db-e2fb-41e3-8c8e-89bb0fb3ed29" providerId="ADAL" clId="{E1DCE6A9-AB39-4BE4-887D-89932ADE1963}" dt="2023-01-18T19:34:57.638" v="9968" actId="123"/>
        <pc:sldMkLst>
          <pc:docMk/>
          <pc:sldMk cId="3911393900" sldId="275"/>
        </pc:sldMkLst>
        <pc:spChg chg="mod">
          <ac:chgData name="Bharti Tayal" userId="1c14f3db-e2fb-41e3-8c8e-89bb0fb3ed29" providerId="ADAL" clId="{E1DCE6A9-AB39-4BE4-887D-89932ADE1963}" dt="2023-01-18T19:34:43.677" v="9966" actId="26606"/>
          <ac:spMkLst>
            <pc:docMk/>
            <pc:sldMk cId="3911393900" sldId="275"/>
            <ac:spMk id="2" creationId="{D8D35AC7-E98D-CF71-DFD7-9AC7345EB14F}"/>
          </ac:spMkLst>
        </pc:spChg>
        <pc:spChg chg="mod">
          <ac:chgData name="Bharti Tayal" userId="1c14f3db-e2fb-41e3-8c8e-89bb0fb3ed29" providerId="ADAL" clId="{E1DCE6A9-AB39-4BE4-887D-89932ADE1963}" dt="2023-01-18T19:34:57.638" v="9968" actId="123"/>
          <ac:spMkLst>
            <pc:docMk/>
            <pc:sldMk cId="3911393900" sldId="275"/>
            <ac:spMk id="3" creationId="{395D3D04-8E97-3236-8A77-ACBC65EFB4AF}"/>
          </ac:spMkLst>
        </pc:spChg>
        <pc:spChg chg="add mod">
          <ac:chgData name="Bharti Tayal" userId="1c14f3db-e2fb-41e3-8c8e-89bb0fb3ed29" providerId="ADAL" clId="{E1DCE6A9-AB39-4BE4-887D-89932ADE1963}" dt="2023-01-18T19:34:43.677" v="9966" actId="26606"/>
          <ac:spMkLst>
            <pc:docMk/>
            <pc:sldMk cId="3911393900" sldId="275"/>
            <ac:spMk id="12" creationId="{3C73F47B-2213-DBA5-8B13-FFB62E72BC83}"/>
          </ac:spMkLst>
        </pc:spChg>
        <pc:spChg chg="add del">
          <ac:chgData name="Bharti Tayal" userId="1c14f3db-e2fb-41e3-8c8e-89bb0fb3ed29" providerId="ADAL" clId="{E1DCE6A9-AB39-4BE4-887D-89932ADE1963}" dt="2023-01-18T19:17:53.035" v="9537"/>
          <ac:spMkLst>
            <pc:docMk/>
            <pc:sldMk cId="3911393900" sldId="275"/>
            <ac:spMk id="16" creationId="{1EE285D5-8110-4AE6-AF36-F83E457E175B}"/>
          </ac:spMkLst>
        </pc:spChg>
        <pc:spChg chg="add">
          <ac:chgData name="Bharti Tayal" userId="1c14f3db-e2fb-41e3-8c8e-89bb0fb3ed29" providerId="ADAL" clId="{E1DCE6A9-AB39-4BE4-887D-89932ADE1963}" dt="2023-01-18T19:34:43.677" v="9966" actId="26606"/>
          <ac:spMkLst>
            <pc:docMk/>
            <pc:sldMk cId="3911393900" sldId="275"/>
            <ac:spMk id="17" creationId="{94BFCCA4-109C-4B21-816E-144FE75C38EE}"/>
          </ac:spMkLst>
        </pc:spChg>
        <pc:spChg chg="add del">
          <ac:chgData name="Bharti Tayal" userId="1c14f3db-e2fb-41e3-8c8e-89bb0fb3ed29" providerId="ADAL" clId="{E1DCE6A9-AB39-4BE4-887D-89932ADE1963}" dt="2023-01-18T19:17:53.035" v="9537"/>
          <ac:spMkLst>
            <pc:docMk/>
            <pc:sldMk cId="3911393900" sldId="275"/>
            <ac:spMk id="18" creationId="{3FCFB1DE-0B7E-48CC-BA90-B2AB0889F9D6}"/>
          </ac:spMkLst>
        </pc:spChg>
        <pc:spChg chg="add">
          <ac:chgData name="Bharti Tayal" userId="1c14f3db-e2fb-41e3-8c8e-89bb0fb3ed29" providerId="ADAL" clId="{E1DCE6A9-AB39-4BE4-887D-89932ADE1963}" dt="2023-01-18T19:34:43.677" v="9966" actId="26606"/>
          <ac:spMkLst>
            <pc:docMk/>
            <pc:sldMk cId="3911393900" sldId="275"/>
            <ac:spMk id="19" creationId="{0059B5C0-FEC8-4370-AF45-02E3AEF6FA6D}"/>
          </ac:spMkLst>
        </pc:spChg>
        <pc:picChg chg="add mod ord">
          <ac:chgData name="Bharti Tayal" userId="1c14f3db-e2fb-41e3-8c8e-89bb0fb3ed29" providerId="ADAL" clId="{E1DCE6A9-AB39-4BE4-887D-89932ADE1963}" dt="2023-01-18T19:34:43.677" v="9966" actId="26606"/>
          <ac:picMkLst>
            <pc:docMk/>
            <pc:sldMk cId="3911393900" sldId="275"/>
            <ac:picMk id="5" creationId="{CC8E90A1-AEF7-1D3A-FC30-8D4F32C66019}"/>
          </ac:picMkLst>
        </pc:picChg>
        <pc:picChg chg="add mod ord">
          <ac:chgData name="Bharti Tayal" userId="1c14f3db-e2fb-41e3-8c8e-89bb0fb3ed29" providerId="ADAL" clId="{E1DCE6A9-AB39-4BE4-887D-89932ADE1963}" dt="2023-01-18T19:34:43.677" v="9966" actId="26606"/>
          <ac:picMkLst>
            <pc:docMk/>
            <pc:sldMk cId="3911393900" sldId="275"/>
            <ac:picMk id="7" creationId="{671EB4C7-9D19-BBFA-B7B7-917AC721E7D5}"/>
          </ac:picMkLst>
        </pc:picChg>
        <pc:picChg chg="add mod">
          <ac:chgData name="Bharti Tayal" userId="1c14f3db-e2fb-41e3-8c8e-89bb0fb3ed29" providerId="ADAL" clId="{E1DCE6A9-AB39-4BE4-887D-89932ADE1963}" dt="2023-01-18T19:34:43.677" v="9966" actId="26606"/>
          <ac:picMkLst>
            <pc:docMk/>
            <pc:sldMk cId="3911393900" sldId="275"/>
            <ac:picMk id="9" creationId="{21377E69-8143-5EB7-F2B8-DBFE3A18AD54}"/>
          </ac:picMkLst>
        </pc:picChg>
        <pc:picChg chg="add mod ord">
          <ac:chgData name="Bharti Tayal" userId="1c14f3db-e2fb-41e3-8c8e-89bb0fb3ed29" providerId="ADAL" clId="{E1DCE6A9-AB39-4BE4-887D-89932ADE1963}" dt="2023-01-18T19:34:43.677" v="9966" actId="26606"/>
          <ac:picMkLst>
            <pc:docMk/>
            <pc:sldMk cId="3911393900" sldId="275"/>
            <ac:picMk id="11" creationId="{85AC57E0-DF3E-EF9E-168A-F9A7DD59120E}"/>
          </ac:picMkLst>
        </pc:picChg>
      </pc:sldChg>
      <pc:sldChg chg="addSp delSp modSp new mod setBg delDesignElem">
        <pc:chgData name="Bharti Tayal" userId="1c14f3db-e2fb-41e3-8c8e-89bb0fb3ed29" providerId="ADAL" clId="{E1DCE6A9-AB39-4BE4-887D-89932ADE1963}" dt="2023-01-18T19:35:26.230" v="9972" actId="123"/>
        <pc:sldMkLst>
          <pc:docMk/>
          <pc:sldMk cId="715066269" sldId="276"/>
        </pc:sldMkLst>
        <pc:spChg chg="mod">
          <ac:chgData name="Bharti Tayal" userId="1c14f3db-e2fb-41e3-8c8e-89bb0fb3ed29" providerId="ADAL" clId="{E1DCE6A9-AB39-4BE4-887D-89932ADE1963}" dt="2023-01-18T19:35:21.786" v="9971" actId="26606"/>
          <ac:spMkLst>
            <pc:docMk/>
            <pc:sldMk cId="715066269" sldId="276"/>
            <ac:spMk id="2" creationId="{901B5DED-C65E-D329-745D-42AA5D053218}"/>
          </ac:spMkLst>
        </pc:spChg>
        <pc:spChg chg="add del mod">
          <ac:chgData name="Bharti Tayal" userId="1c14f3db-e2fb-41e3-8c8e-89bb0fb3ed29" providerId="ADAL" clId="{E1DCE6A9-AB39-4BE4-887D-89932ADE1963}" dt="2023-01-18T18:14:09.350" v="5347" actId="26606"/>
          <ac:spMkLst>
            <pc:docMk/>
            <pc:sldMk cId="715066269" sldId="276"/>
            <ac:spMk id="3" creationId="{EA277B3D-6891-7C9F-18C0-B3F80A51EECD}"/>
          </ac:spMkLst>
        </pc:spChg>
        <pc:spChg chg="add del">
          <ac:chgData name="Bharti Tayal" userId="1c14f3db-e2fb-41e3-8c8e-89bb0fb3ed29" providerId="ADAL" clId="{E1DCE6A9-AB39-4BE4-887D-89932ADE1963}" dt="2023-01-18T19:17:53.035" v="9537"/>
          <ac:spMkLst>
            <pc:docMk/>
            <pc:sldMk cId="715066269" sldId="276"/>
            <ac:spMk id="8" creationId="{777A147A-9ED8-46B4-8660-1B3C2AA880B5}"/>
          </ac:spMkLst>
        </pc:spChg>
        <pc:spChg chg="add del">
          <ac:chgData name="Bharti Tayal" userId="1c14f3db-e2fb-41e3-8c8e-89bb0fb3ed29" providerId="ADAL" clId="{E1DCE6A9-AB39-4BE4-887D-89932ADE1963}" dt="2023-01-18T18:14:09.350" v="5346" actId="26606"/>
          <ac:spMkLst>
            <pc:docMk/>
            <pc:sldMk cId="715066269" sldId="276"/>
            <ac:spMk id="9" creationId="{2E442304-DDBD-4F7B-8017-36BCC863FB40}"/>
          </ac:spMkLst>
        </pc:spChg>
        <pc:spChg chg="add del">
          <ac:chgData name="Bharti Tayal" userId="1c14f3db-e2fb-41e3-8c8e-89bb0fb3ed29" providerId="ADAL" clId="{E1DCE6A9-AB39-4BE4-887D-89932ADE1963}" dt="2023-01-18T19:17:53.035" v="9537"/>
          <ac:spMkLst>
            <pc:docMk/>
            <pc:sldMk cId="715066269" sldId="276"/>
            <ac:spMk id="10" creationId="{5D6C15A0-C087-4593-8414-2B4EC1CDC3DE}"/>
          </ac:spMkLst>
        </pc:spChg>
        <pc:spChg chg="add del">
          <ac:chgData name="Bharti Tayal" userId="1c14f3db-e2fb-41e3-8c8e-89bb0fb3ed29" providerId="ADAL" clId="{E1DCE6A9-AB39-4BE4-887D-89932ADE1963}" dt="2023-01-18T18:14:09.350" v="5346" actId="26606"/>
          <ac:spMkLst>
            <pc:docMk/>
            <pc:sldMk cId="715066269" sldId="276"/>
            <ac:spMk id="11" creationId="{5E107275-3853-46FD-A241-DE4355A42675}"/>
          </ac:spMkLst>
        </pc:spChg>
        <pc:spChg chg="add mod">
          <ac:chgData name="Bharti Tayal" userId="1c14f3db-e2fb-41e3-8c8e-89bb0fb3ed29" providerId="ADAL" clId="{E1DCE6A9-AB39-4BE4-887D-89932ADE1963}" dt="2023-01-18T19:35:26.230" v="9972" actId="123"/>
          <ac:spMkLst>
            <pc:docMk/>
            <pc:sldMk cId="715066269" sldId="276"/>
            <ac:spMk id="13" creationId="{EA277B3D-6891-7C9F-18C0-B3F80A51EECD}"/>
          </ac:spMkLst>
        </pc:spChg>
        <pc:spChg chg="add">
          <ac:chgData name="Bharti Tayal" userId="1c14f3db-e2fb-41e3-8c8e-89bb0fb3ed29" providerId="ADAL" clId="{E1DCE6A9-AB39-4BE4-887D-89932ADE1963}" dt="2023-01-18T19:35:21.786" v="9971" actId="26606"/>
          <ac:spMkLst>
            <pc:docMk/>
            <pc:sldMk cId="715066269" sldId="276"/>
            <ac:spMk id="18" creationId="{100EDD19-6802-4EC3-95CE-CFFAB042CFD6}"/>
          </ac:spMkLst>
        </pc:spChg>
        <pc:spChg chg="add">
          <ac:chgData name="Bharti Tayal" userId="1c14f3db-e2fb-41e3-8c8e-89bb0fb3ed29" providerId="ADAL" clId="{E1DCE6A9-AB39-4BE4-887D-89932ADE1963}" dt="2023-01-18T19:35:21.786" v="9971" actId="26606"/>
          <ac:spMkLst>
            <pc:docMk/>
            <pc:sldMk cId="715066269" sldId="276"/>
            <ac:spMk id="20" creationId="{DB17E863-922E-4C26-BD64-E8FD41D28661}"/>
          </ac:spMkLst>
        </pc:spChg>
        <pc:graphicFrameChg chg="add del">
          <ac:chgData name="Bharti Tayal" userId="1c14f3db-e2fb-41e3-8c8e-89bb0fb3ed29" providerId="ADAL" clId="{E1DCE6A9-AB39-4BE4-887D-89932ADE1963}" dt="2023-01-18T18:14:09.350" v="5346" actId="26606"/>
          <ac:graphicFrameMkLst>
            <pc:docMk/>
            <pc:sldMk cId="715066269" sldId="276"/>
            <ac:graphicFrameMk id="5" creationId="{8EB6674C-BEA5-07C8-D69C-F7668E8FFBA3}"/>
          </ac:graphicFrameMkLst>
        </pc:graphicFrameChg>
      </pc:sldChg>
      <pc:sldChg chg="addSp delSp modSp new mod setBg delDesignElem">
        <pc:chgData name="Bharti Tayal" userId="1c14f3db-e2fb-41e3-8c8e-89bb0fb3ed29" providerId="ADAL" clId="{E1DCE6A9-AB39-4BE4-887D-89932ADE1963}" dt="2023-01-18T19:36:15.204" v="9990" actId="113"/>
        <pc:sldMkLst>
          <pc:docMk/>
          <pc:sldMk cId="4142666402" sldId="277"/>
        </pc:sldMkLst>
        <pc:spChg chg="mod">
          <ac:chgData name="Bharti Tayal" userId="1c14f3db-e2fb-41e3-8c8e-89bb0fb3ed29" providerId="ADAL" clId="{E1DCE6A9-AB39-4BE4-887D-89932ADE1963}" dt="2023-01-18T19:36:15.204" v="9990" actId="113"/>
          <ac:spMkLst>
            <pc:docMk/>
            <pc:sldMk cId="4142666402" sldId="277"/>
            <ac:spMk id="2" creationId="{DABF6094-EF92-57BC-829E-06A23167A3C0}"/>
          </ac:spMkLst>
        </pc:spChg>
        <pc:spChg chg="add del mod">
          <ac:chgData name="Bharti Tayal" userId="1c14f3db-e2fb-41e3-8c8e-89bb0fb3ed29" providerId="ADAL" clId="{E1DCE6A9-AB39-4BE4-887D-89932ADE1963}" dt="2023-01-18T19:36:05.645" v="9989" actId="20577"/>
          <ac:spMkLst>
            <pc:docMk/>
            <pc:sldMk cId="4142666402" sldId="277"/>
            <ac:spMk id="3" creationId="{367B52A9-D1B9-C302-020E-AE38B8DF6CA6}"/>
          </ac:spMkLst>
        </pc:spChg>
        <pc:spChg chg="add del">
          <ac:chgData name="Bharti Tayal" userId="1c14f3db-e2fb-41e3-8c8e-89bb0fb3ed29" providerId="ADAL" clId="{E1DCE6A9-AB39-4BE4-887D-89932ADE1963}" dt="2023-01-18T18:31:15.833" v="6569" actId="26606"/>
          <ac:spMkLst>
            <pc:docMk/>
            <pc:sldMk cId="4142666402" sldId="277"/>
            <ac:spMk id="9" creationId="{F13C74B1-5B17-4795-BED0-7140497B445A}"/>
          </ac:spMkLst>
        </pc:spChg>
        <pc:spChg chg="add del">
          <ac:chgData name="Bharti Tayal" userId="1c14f3db-e2fb-41e3-8c8e-89bb0fb3ed29" providerId="ADAL" clId="{E1DCE6A9-AB39-4BE4-887D-89932ADE1963}" dt="2023-01-18T18:30:45.305" v="6562" actId="26606"/>
          <ac:spMkLst>
            <pc:docMk/>
            <pc:sldMk cId="4142666402" sldId="277"/>
            <ac:spMk id="10" creationId="{5DD103AA-7536-490B-973F-73CA63A7ED09}"/>
          </ac:spMkLst>
        </pc:spChg>
        <pc:spChg chg="add del">
          <ac:chgData name="Bharti Tayal" userId="1c14f3db-e2fb-41e3-8c8e-89bb0fb3ed29" providerId="ADAL" clId="{E1DCE6A9-AB39-4BE4-887D-89932ADE1963}" dt="2023-01-18T18:31:15.833" v="6569" actId="26606"/>
          <ac:spMkLst>
            <pc:docMk/>
            <pc:sldMk cId="4142666402" sldId="277"/>
            <ac:spMk id="11" creationId="{D4974D33-8DC5-464E-8C6D-BE58F0669C17}"/>
          </ac:spMkLst>
        </pc:spChg>
        <pc:spChg chg="add del">
          <ac:chgData name="Bharti Tayal" userId="1c14f3db-e2fb-41e3-8c8e-89bb0fb3ed29" providerId="ADAL" clId="{E1DCE6A9-AB39-4BE4-887D-89932ADE1963}" dt="2023-01-18T18:31:25.985" v="6575" actId="26606"/>
          <ac:spMkLst>
            <pc:docMk/>
            <pc:sldMk cId="4142666402" sldId="277"/>
            <ac:spMk id="12" creationId="{967D8EB6-EAE1-4F9C-B398-83321E287204}"/>
          </ac:spMkLst>
        </pc:spChg>
        <pc:spChg chg="add del">
          <ac:chgData name="Bharti Tayal" userId="1c14f3db-e2fb-41e3-8c8e-89bb0fb3ed29" providerId="ADAL" clId="{E1DCE6A9-AB39-4BE4-887D-89932ADE1963}" dt="2023-01-18T18:31:17.738" v="6571" actId="26606"/>
          <ac:spMkLst>
            <pc:docMk/>
            <pc:sldMk cId="4142666402" sldId="277"/>
            <ac:spMk id="13" creationId="{2C61293E-6EBE-43EF-A52C-9BEBFD7679D4}"/>
          </ac:spMkLst>
        </pc:spChg>
        <pc:spChg chg="add del">
          <ac:chgData name="Bharti Tayal" userId="1c14f3db-e2fb-41e3-8c8e-89bb0fb3ed29" providerId="ADAL" clId="{E1DCE6A9-AB39-4BE4-887D-89932ADE1963}" dt="2023-01-18T18:31:17.738" v="6571" actId="26606"/>
          <ac:spMkLst>
            <pc:docMk/>
            <pc:sldMk cId="4142666402" sldId="277"/>
            <ac:spMk id="15" creationId="{21540236-BFD5-4A9D-8840-4703E7F76825}"/>
          </ac:spMkLst>
        </pc:spChg>
        <pc:spChg chg="add del">
          <ac:chgData name="Bharti Tayal" userId="1c14f3db-e2fb-41e3-8c8e-89bb0fb3ed29" providerId="ADAL" clId="{E1DCE6A9-AB39-4BE4-887D-89932ADE1963}" dt="2023-01-18T19:17:53.035" v="9537"/>
          <ac:spMkLst>
            <pc:docMk/>
            <pc:sldMk cId="4142666402" sldId="277"/>
            <ac:spMk id="16" creationId="{777A147A-9ED8-46B4-8660-1B3C2AA880B5}"/>
          </ac:spMkLst>
        </pc:spChg>
        <pc:spChg chg="add del">
          <ac:chgData name="Bharti Tayal" userId="1c14f3db-e2fb-41e3-8c8e-89bb0fb3ed29" providerId="ADAL" clId="{E1DCE6A9-AB39-4BE4-887D-89932ADE1963}" dt="2023-01-18T18:31:20.418" v="6573" actId="26606"/>
          <ac:spMkLst>
            <pc:docMk/>
            <pc:sldMk cId="4142666402" sldId="277"/>
            <ac:spMk id="17" creationId="{D009D6D5-DAC2-4A8B-A17A-E206B9012D09}"/>
          </ac:spMkLst>
        </pc:spChg>
        <pc:spChg chg="add del">
          <ac:chgData name="Bharti Tayal" userId="1c14f3db-e2fb-41e3-8c8e-89bb0fb3ed29" providerId="ADAL" clId="{E1DCE6A9-AB39-4BE4-887D-89932ADE1963}" dt="2023-01-18T19:17:53.035" v="9537"/>
          <ac:spMkLst>
            <pc:docMk/>
            <pc:sldMk cId="4142666402" sldId="277"/>
            <ac:spMk id="19" creationId="{5D6C15A0-C087-4593-8414-2B4EC1CDC3DE}"/>
          </ac:spMkLst>
        </pc:spChg>
        <pc:spChg chg="add del">
          <ac:chgData name="Bharti Tayal" userId="1c14f3db-e2fb-41e3-8c8e-89bb0fb3ed29" providerId="ADAL" clId="{E1DCE6A9-AB39-4BE4-887D-89932ADE1963}" dt="2023-01-18T18:31:25.985" v="6575" actId="26606"/>
          <ac:spMkLst>
            <pc:docMk/>
            <pc:sldMk cId="4142666402" sldId="277"/>
            <ac:spMk id="20" creationId="{59A309A7-1751-4ABE-A3C1-EEC40366AD89}"/>
          </ac:spMkLst>
        </pc:spChg>
        <pc:spChg chg="add del">
          <ac:chgData name="Bharti Tayal" userId="1c14f3db-e2fb-41e3-8c8e-89bb0fb3ed29" providerId="ADAL" clId="{E1DCE6A9-AB39-4BE4-887D-89932ADE1963}" dt="2023-01-18T19:35:40.749" v="9974" actId="26606"/>
          <ac:spMkLst>
            <pc:docMk/>
            <pc:sldMk cId="4142666402" sldId="277"/>
            <ac:spMk id="22" creationId="{100EDD19-6802-4EC3-95CE-CFFAB042CFD6}"/>
          </ac:spMkLst>
        </pc:spChg>
        <pc:spChg chg="add del">
          <ac:chgData name="Bharti Tayal" userId="1c14f3db-e2fb-41e3-8c8e-89bb0fb3ed29" providerId="ADAL" clId="{E1DCE6A9-AB39-4BE4-887D-89932ADE1963}" dt="2023-01-18T18:31:39.898" v="6581" actId="26606"/>
          <ac:spMkLst>
            <pc:docMk/>
            <pc:sldMk cId="4142666402" sldId="277"/>
            <ac:spMk id="23" creationId="{F13C74B1-5B17-4795-BED0-7140497B445A}"/>
          </ac:spMkLst>
        </pc:spChg>
        <pc:spChg chg="add del">
          <ac:chgData name="Bharti Tayal" userId="1c14f3db-e2fb-41e3-8c8e-89bb0fb3ed29" providerId="ADAL" clId="{E1DCE6A9-AB39-4BE4-887D-89932ADE1963}" dt="2023-01-18T18:31:39.898" v="6581" actId="26606"/>
          <ac:spMkLst>
            <pc:docMk/>
            <pc:sldMk cId="4142666402" sldId="277"/>
            <ac:spMk id="24" creationId="{D4974D33-8DC5-464E-8C6D-BE58F0669C17}"/>
          </ac:spMkLst>
        </pc:spChg>
        <pc:spChg chg="add del">
          <ac:chgData name="Bharti Tayal" userId="1c14f3db-e2fb-41e3-8c8e-89bb0fb3ed29" providerId="ADAL" clId="{E1DCE6A9-AB39-4BE4-887D-89932ADE1963}" dt="2023-01-18T19:35:40.749" v="9974" actId="26606"/>
          <ac:spMkLst>
            <pc:docMk/>
            <pc:sldMk cId="4142666402" sldId="277"/>
            <ac:spMk id="26" creationId="{DB17E863-922E-4C26-BD64-E8FD41D28661}"/>
          </ac:spMkLst>
        </pc:spChg>
        <pc:spChg chg="add del">
          <ac:chgData name="Bharti Tayal" userId="1c14f3db-e2fb-41e3-8c8e-89bb0fb3ed29" providerId="ADAL" clId="{E1DCE6A9-AB39-4BE4-887D-89932ADE1963}" dt="2023-01-18T19:35:42.511" v="9976" actId="26606"/>
          <ac:spMkLst>
            <pc:docMk/>
            <pc:sldMk cId="4142666402" sldId="277"/>
            <ac:spMk id="28" creationId="{2C61293E-6EBE-43EF-A52C-9BEBFD7679D4}"/>
          </ac:spMkLst>
        </pc:spChg>
        <pc:spChg chg="add del">
          <ac:chgData name="Bharti Tayal" userId="1c14f3db-e2fb-41e3-8c8e-89bb0fb3ed29" providerId="ADAL" clId="{E1DCE6A9-AB39-4BE4-887D-89932ADE1963}" dt="2023-01-18T19:35:42.511" v="9976" actId="26606"/>
          <ac:spMkLst>
            <pc:docMk/>
            <pc:sldMk cId="4142666402" sldId="277"/>
            <ac:spMk id="30" creationId="{3FCFB1DE-0B7E-48CC-BA90-B2AB0889F9D6}"/>
          </ac:spMkLst>
        </pc:spChg>
        <pc:spChg chg="add">
          <ac:chgData name="Bharti Tayal" userId="1c14f3db-e2fb-41e3-8c8e-89bb0fb3ed29" providerId="ADAL" clId="{E1DCE6A9-AB39-4BE4-887D-89932ADE1963}" dt="2023-01-18T19:35:46.200" v="9979" actId="26606"/>
          <ac:spMkLst>
            <pc:docMk/>
            <pc:sldMk cId="4142666402" sldId="277"/>
            <ac:spMk id="34" creationId="{100EDD19-6802-4EC3-95CE-CFFAB042CFD6}"/>
          </ac:spMkLst>
        </pc:spChg>
        <pc:spChg chg="add">
          <ac:chgData name="Bharti Tayal" userId="1c14f3db-e2fb-41e3-8c8e-89bb0fb3ed29" providerId="ADAL" clId="{E1DCE6A9-AB39-4BE4-887D-89932ADE1963}" dt="2023-01-18T19:35:46.200" v="9979" actId="26606"/>
          <ac:spMkLst>
            <pc:docMk/>
            <pc:sldMk cId="4142666402" sldId="277"/>
            <ac:spMk id="35" creationId="{DB17E863-922E-4C26-BD64-E8FD41D28661}"/>
          </ac:spMkLst>
        </pc:spChg>
        <pc:graphicFrameChg chg="add del">
          <ac:chgData name="Bharti Tayal" userId="1c14f3db-e2fb-41e3-8c8e-89bb0fb3ed29" providerId="ADAL" clId="{E1DCE6A9-AB39-4BE4-887D-89932ADE1963}" dt="2023-01-18T18:30:49.491" v="6564" actId="26606"/>
          <ac:graphicFrameMkLst>
            <pc:docMk/>
            <pc:sldMk cId="4142666402" sldId="277"/>
            <ac:graphicFrameMk id="5" creationId="{7AABB430-7265-8567-F45E-51BB798B9020}"/>
          </ac:graphicFrameMkLst>
        </pc:graphicFrameChg>
        <pc:graphicFrameChg chg="add del mod">
          <ac:chgData name="Bharti Tayal" userId="1c14f3db-e2fb-41e3-8c8e-89bb0fb3ed29" providerId="ADAL" clId="{E1DCE6A9-AB39-4BE4-887D-89932ADE1963}" dt="2023-01-18T18:31:08.296" v="6567" actId="26606"/>
          <ac:graphicFrameMkLst>
            <pc:docMk/>
            <pc:sldMk cId="4142666402" sldId="277"/>
            <ac:graphicFrameMk id="8" creationId="{CED41BD5-C0DA-3ECF-7C28-86FB474FFCD4}"/>
          </ac:graphicFrameMkLst>
        </pc:graphicFrameChg>
        <pc:picChg chg="add del">
          <ac:chgData name="Bharti Tayal" userId="1c14f3db-e2fb-41e3-8c8e-89bb0fb3ed29" providerId="ADAL" clId="{E1DCE6A9-AB39-4BE4-887D-89932ADE1963}" dt="2023-01-18T18:31:15.833" v="6569" actId="26606"/>
          <ac:picMkLst>
            <pc:docMk/>
            <pc:sldMk cId="4142666402" sldId="277"/>
            <ac:picMk id="6" creationId="{1FB8774E-DA9E-4D80-B8F1-813C4B059BDF}"/>
          </ac:picMkLst>
        </pc:picChg>
        <pc:picChg chg="add del">
          <ac:chgData name="Bharti Tayal" userId="1c14f3db-e2fb-41e3-8c8e-89bb0fb3ed29" providerId="ADAL" clId="{E1DCE6A9-AB39-4BE4-887D-89932ADE1963}" dt="2023-01-18T18:30:45.305" v="6562" actId="26606"/>
          <ac:picMkLst>
            <pc:docMk/>
            <pc:sldMk cId="4142666402" sldId="277"/>
            <ac:picMk id="7" creationId="{B2F730F3-3541-A04C-75B7-A2D72BD780EE}"/>
          </ac:picMkLst>
        </pc:picChg>
        <pc:picChg chg="add del">
          <ac:chgData name="Bharti Tayal" userId="1c14f3db-e2fb-41e3-8c8e-89bb0fb3ed29" providerId="ADAL" clId="{E1DCE6A9-AB39-4BE4-887D-89932ADE1963}" dt="2023-01-18T18:31:17.738" v="6571" actId="26606"/>
          <ac:picMkLst>
            <pc:docMk/>
            <pc:sldMk cId="4142666402" sldId="277"/>
            <ac:picMk id="14" creationId="{B1AC4A36-67DA-F152-ADD8-CE43E668B252}"/>
          </ac:picMkLst>
        </pc:picChg>
        <pc:picChg chg="add del">
          <ac:chgData name="Bharti Tayal" userId="1c14f3db-e2fb-41e3-8c8e-89bb0fb3ed29" providerId="ADAL" clId="{E1DCE6A9-AB39-4BE4-887D-89932ADE1963}" dt="2023-01-18T18:31:20.418" v="6573" actId="26606"/>
          <ac:picMkLst>
            <pc:docMk/>
            <pc:sldMk cId="4142666402" sldId="277"/>
            <ac:picMk id="18" creationId="{9F134C6F-6C18-06EC-807F-E67AFB0BADB1}"/>
          </ac:picMkLst>
        </pc:picChg>
        <pc:picChg chg="add del">
          <ac:chgData name="Bharti Tayal" userId="1c14f3db-e2fb-41e3-8c8e-89bb0fb3ed29" providerId="ADAL" clId="{E1DCE6A9-AB39-4BE4-887D-89932ADE1963}" dt="2023-01-18T18:31:25.985" v="6575" actId="26606"/>
          <ac:picMkLst>
            <pc:docMk/>
            <pc:sldMk cId="4142666402" sldId="277"/>
            <ac:picMk id="21" creationId="{30217CB3-2B69-F82E-C4C3-0F2AECA6EE60}"/>
          </ac:picMkLst>
        </pc:picChg>
        <pc:picChg chg="add del">
          <ac:chgData name="Bharti Tayal" userId="1c14f3db-e2fb-41e3-8c8e-89bb0fb3ed29" providerId="ADAL" clId="{E1DCE6A9-AB39-4BE4-887D-89932ADE1963}" dt="2023-01-18T18:31:39.898" v="6581" actId="26606"/>
          <ac:picMkLst>
            <pc:docMk/>
            <pc:sldMk cId="4142666402" sldId="277"/>
            <ac:picMk id="25" creationId="{1FB8774E-DA9E-4D80-B8F1-813C4B059BDF}"/>
          </ac:picMkLst>
        </pc:picChg>
        <pc:picChg chg="add del">
          <ac:chgData name="Bharti Tayal" userId="1c14f3db-e2fb-41e3-8c8e-89bb0fb3ed29" providerId="ADAL" clId="{E1DCE6A9-AB39-4BE4-887D-89932ADE1963}" dt="2023-01-18T19:35:42.511" v="9976" actId="26606"/>
          <ac:picMkLst>
            <pc:docMk/>
            <pc:sldMk cId="4142666402" sldId="277"/>
            <ac:picMk id="29" creationId="{40AE3B6F-4B56-05F2-9972-55A38E88FBE3}"/>
          </ac:picMkLst>
        </pc:picChg>
        <pc:picChg chg="add del">
          <ac:chgData name="Bharti Tayal" userId="1c14f3db-e2fb-41e3-8c8e-89bb0fb3ed29" providerId="ADAL" clId="{E1DCE6A9-AB39-4BE4-887D-89932ADE1963}" dt="2023-01-18T19:35:46.185" v="9978" actId="26606"/>
          <ac:picMkLst>
            <pc:docMk/>
            <pc:sldMk cId="4142666402" sldId="277"/>
            <ac:picMk id="32" creationId="{4267AB6B-0358-BE36-693E-CEE81FCD4B78}"/>
          </ac:picMkLst>
        </pc:picChg>
      </pc:sldChg>
      <pc:sldChg chg="addSp delSp modSp new mod setBg delDesignElem">
        <pc:chgData name="Bharti Tayal" userId="1c14f3db-e2fb-41e3-8c8e-89bb0fb3ed29" providerId="ADAL" clId="{E1DCE6A9-AB39-4BE4-887D-89932ADE1963}" dt="2023-01-18T19:37:24.739" v="10003" actId="2711"/>
        <pc:sldMkLst>
          <pc:docMk/>
          <pc:sldMk cId="2652263781" sldId="278"/>
        </pc:sldMkLst>
        <pc:spChg chg="mod">
          <ac:chgData name="Bharti Tayal" userId="1c14f3db-e2fb-41e3-8c8e-89bb0fb3ed29" providerId="ADAL" clId="{E1DCE6A9-AB39-4BE4-887D-89932ADE1963}" dt="2023-01-18T19:37:16.166" v="10001" actId="26606"/>
          <ac:spMkLst>
            <pc:docMk/>
            <pc:sldMk cId="2652263781" sldId="278"/>
            <ac:spMk id="2" creationId="{2A987F63-0705-2662-69AB-DBA286164712}"/>
          </ac:spMkLst>
        </pc:spChg>
        <pc:spChg chg="mod">
          <ac:chgData name="Bharti Tayal" userId="1c14f3db-e2fb-41e3-8c8e-89bb0fb3ed29" providerId="ADAL" clId="{E1DCE6A9-AB39-4BE4-887D-89932ADE1963}" dt="2023-01-18T19:37:24.739" v="10003" actId="2711"/>
          <ac:spMkLst>
            <pc:docMk/>
            <pc:sldMk cId="2652263781" sldId="278"/>
            <ac:spMk id="3" creationId="{7D05CCCA-F9FA-014D-676C-45ABEBB6BF5C}"/>
          </ac:spMkLst>
        </pc:spChg>
        <pc:spChg chg="add">
          <ac:chgData name="Bharti Tayal" userId="1c14f3db-e2fb-41e3-8c8e-89bb0fb3ed29" providerId="ADAL" clId="{E1DCE6A9-AB39-4BE4-887D-89932ADE1963}" dt="2023-01-18T19:37:16.166" v="10001" actId="26606"/>
          <ac:spMkLst>
            <pc:docMk/>
            <pc:sldMk cId="2652263781" sldId="278"/>
            <ac:spMk id="5" creationId="{100EDD19-6802-4EC3-95CE-CFFAB042CFD6}"/>
          </ac:spMkLst>
        </pc:spChg>
        <pc:spChg chg="add">
          <ac:chgData name="Bharti Tayal" userId="1c14f3db-e2fb-41e3-8c8e-89bb0fb3ed29" providerId="ADAL" clId="{E1DCE6A9-AB39-4BE4-887D-89932ADE1963}" dt="2023-01-18T19:37:16.166" v="10001" actId="26606"/>
          <ac:spMkLst>
            <pc:docMk/>
            <pc:sldMk cId="2652263781" sldId="278"/>
            <ac:spMk id="6" creationId="{DB17E863-922E-4C26-BD64-E8FD41D28661}"/>
          </ac:spMkLst>
        </pc:spChg>
        <pc:spChg chg="add del">
          <ac:chgData name="Bharti Tayal" userId="1c14f3db-e2fb-41e3-8c8e-89bb0fb3ed29" providerId="ADAL" clId="{E1DCE6A9-AB39-4BE4-887D-89932ADE1963}" dt="2023-01-18T19:17:53.035" v="9537"/>
          <ac:spMkLst>
            <pc:docMk/>
            <pc:sldMk cId="2652263781" sldId="278"/>
            <ac:spMk id="8" creationId="{100EDD19-6802-4EC3-95CE-CFFAB042CFD6}"/>
          </ac:spMkLst>
        </pc:spChg>
        <pc:spChg chg="add del">
          <ac:chgData name="Bharti Tayal" userId="1c14f3db-e2fb-41e3-8c8e-89bb0fb3ed29" providerId="ADAL" clId="{E1DCE6A9-AB39-4BE4-887D-89932ADE1963}" dt="2023-01-18T19:17:53.035" v="9537"/>
          <ac:spMkLst>
            <pc:docMk/>
            <pc:sldMk cId="2652263781" sldId="278"/>
            <ac:spMk id="10" creationId="{DB17E863-922E-4C26-BD64-E8FD41D28661}"/>
          </ac:spMkLst>
        </pc:spChg>
      </pc:sldChg>
      <pc:sldChg chg="addSp delSp modSp new mod">
        <pc:chgData name="Bharti Tayal" userId="1c14f3db-e2fb-41e3-8c8e-89bb0fb3ed29" providerId="ADAL" clId="{E1DCE6A9-AB39-4BE4-887D-89932ADE1963}" dt="2023-01-18T19:43:03.122" v="10157" actId="478"/>
        <pc:sldMkLst>
          <pc:docMk/>
          <pc:sldMk cId="998262812" sldId="279"/>
        </pc:sldMkLst>
        <pc:spChg chg="mod">
          <ac:chgData name="Bharti Tayal" userId="1c14f3db-e2fb-41e3-8c8e-89bb0fb3ed29" providerId="ADAL" clId="{E1DCE6A9-AB39-4BE4-887D-89932ADE1963}" dt="2023-01-18T19:17:53.035" v="9537"/>
          <ac:spMkLst>
            <pc:docMk/>
            <pc:sldMk cId="998262812" sldId="279"/>
            <ac:spMk id="2" creationId="{1856ECBA-EFC8-B785-D001-21BCC5C6C72F}"/>
          </ac:spMkLst>
        </pc:spChg>
        <pc:spChg chg="del mod">
          <ac:chgData name="Bharti Tayal" userId="1c14f3db-e2fb-41e3-8c8e-89bb0fb3ed29" providerId="ADAL" clId="{E1DCE6A9-AB39-4BE4-887D-89932ADE1963}" dt="2023-01-18T19:17:07.928" v="9515"/>
          <ac:spMkLst>
            <pc:docMk/>
            <pc:sldMk cId="998262812" sldId="279"/>
            <ac:spMk id="3" creationId="{8CDDD1FD-CA56-6D21-504E-0D01E661BB60}"/>
          </ac:spMkLst>
        </pc:spChg>
        <pc:spChg chg="add del">
          <ac:chgData name="Bharti Tayal" userId="1c14f3db-e2fb-41e3-8c8e-89bb0fb3ed29" providerId="ADAL" clId="{E1DCE6A9-AB39-4BE4-887D-89932ADE1963}" dt="2023-01-18T19:42:50.192" v="10155" actId="22"/>
          <ac:spMkLst>
            <pc:docMk/>
            <pc:sldMk cId="998262812" sldId="279"/>
            <ac:spMk id="4" creationId="{8216580F-1006-0EA0-914B-516CB35155B7}"/>
          </ac:spMkLst>
        </pc:spChg>
        <pc:spChg chg="add del mod">
          <ac:chgData name="Bharti Tayal" userId="1c14f3db-e2fb-41e3-8c8e-89bb0fb3ed29" providerId="ADAL" clId="{E1DCE6A9-AB39-4BE4-887D-89932ADE1963}" dt="2023-01-18T19:43:03.122" v="10157" actId="478"/>
          <ac:spMkLst>
            <pc:docMk/>
            <pc:sldMk cId="998262812" sldId="279"/>
            <ac:spMk id="5" creationId="{728EEDC5-05A7-20B9-66A4-7FC8F92478FC}"/>
          </ac:spMkLst>
        </pc:spChg>
        <pc:picChg chg="add mod">
          <ac:chgData name="Bharti Tayal" userId="1c14f3db-e2fb-41e3-8c8e-89bb0fb3ed29" providerId="ADAL" clId="{E1DCE6A9-AB39-4BE4-887D-89932ADE1963}" dt="2023-01-18T19:17:17.060" v="9518" actId="14100"/>
          <ac:picMkLst>
            <pc:docMk/>
            <pc:sldMk cId="998262812" sldId="279"/>
            <ac:picMk id="1026" creationId="{D45739B0-71D5-22D3-E8BB-7C18099262A0}"/>
          </ac:picMkLst>
        </pc:picChg>
      </pc:sldChg>
      <pc:sldChg chg="addSp delSp modSp add mod">
        <pc:chgData name="Bharti Tayal" userId="1c14f3db-e2fb-41e3-8c8e-89bb0fb3ed29" providerId="ADAL" clId="{E1DCE6A9-AB39-4BE4-887D-89932ADE1963}" dt="2023-01-18T19:27:24.962" v="9653" actId="1076"/>
        <pc:sldMkLst>
          <pc:docMk/>
          <pc:sldMk cId="2535886525" sldId="280"/>
        </pc:sldMkLst>
        <pc:spChg chg="mod">
          <ac:chgData name="Bharti Tayal" userId="1c14f3db-e2fb-41e3-8c8e-89bb0fb3ed29" providerId="ADAL" clId="{E1DCE6A9-AB39-4BE4-887D-89932ADE1963}" dt="2023-01-18T19:26:09.598" v="9627"/>
          <ac:spMkLst>
            <pc:docMk/>
            <pc:sldMk cId="2535886525" sldId="280"/>
            <ac:spMk id="2" creationId="{3BDA69C8-F8AF-69D9-9F52-881A1350F0CD}"/>
          </ac:spMkLst>
        </pc:spChg>
        <pc:spChg chg="mod">
          <ac:chgData name="Bharti Tayal" userId="1c14f3db-e2fb-41e3-8c8e-89bb0fb3ed29" providerId="ADAL" clId="{E1DCE6A9-AB39-4BE4-887D-89932ADE1963}" dt="2023-01-18T19:27:16.854" v="9652" actId="255"/>
          <ac:spMkLst>
            <pc:docMk/>
            <pc:sldMk cId="2535886525" sldId="280"/>
            <ac:spMk id="3" creationId="{B33E256F-0C30-C916-7567-57D0940A1E63}"/>
          </ac:spMkLst>
        </pc:spChg>
        <pc:spChg chg="add mod">
          <ac:chgData name="Bharti Tayal" userId="1c14f3db-e2fb-41e3-8c8e-89bb0fb3ed29" providerId="ADAL" clId="{E1DCE6A9-AB39-4BE4-887D-89932ADE1963}" dt="2023-01-18T19:27:24.962" v="9653" actId="1076"/>
          <ac:spMkLst>
            <pc:docMk/>
            <pc:sldMk cId="2535886525" sldId="280"/>
            <ac:spMk id="7" creationId="{D32D7B74-F863-903A-BA9E-C7B8E485D3BA}"/>
          </ac:spMkLst>
        </pc:spChg>
        <pc:picChg chg="add mod">
          <ac:chgData name="Bharti Tayal" userId="1c14f3db-e2fb-41e3-8c8e-89bb0fb3ed29" providerId="ADAL" clId="{E1DCE6A9-AB39-4BE4-887D-89932ADE1963}" dt="2023-01-18T19:27:09.561" v="9651" actId="14100"/>
          <ac:picMkLst>
            <pc:docMk/>
            <pc:sldMk cId="2535886525" sldId="280"/>
            <ac:picMk id="4" creationId="{89DF49BE-8938-8FE0-65FC-304337FE3BC8}"/>
          </ac:picMkLst>
        </pc:picChg>
        <pc:picChg chg="del">
          <ac:chgData name="Bharti Tayal" userId="1c14f3db-e2fb-41e3-8c8e-89bb0fb3ed29" providerId="ADAL" clId="{E1DCE6A9-AB39-4BE4-887D-89932ADE1963}" dt="2023-01-18T19:25:48.593" v="9623" actId="478"/>
          <ac:picMkLst>
            <pc:docMk/>
            <pc:sldMk cId="2535886525" sldId="280"/>
            <ac:picMk id="5" creationId="{43782E1B-C7E7-2B4D-CE87-18BFA7062678}"/>
          </ac:picMkLst>
        </pc:picChg>
      </pc:sldChg>
      <pc:sldChg chg="addSp modSp new mod setBg">
        <pc:chgData name="Bharti Tayal" userId="1c14f3db-e2fb-41e3-8c8e-89bb0fb3ed29" providerId="ADAL" clId="{E1DCE6A9-AB39-4BE4-887D-89932ADE1963}" dt="2023-01-18T19:43:10.068" v="10158" actId="20577"/>
        <pc:sldMkLst>
          <pc:docMk/>
          <pc:sldMk cId="3644578575" sldId="281"/>
        </pc:sldMkLst>
        <pc:spChg chg="mod">
          <ac:chgData name="Bharti Tayal" userId="1c14f3db-e2fb-41e3-8c8e-89bb0fb3ed29" providerId="ADAL" clId="{E1DCE6A9-AB39-4BE4-887D-89932ADE1963}" dt="2023-01-18T19:42:11.718" v="10152" actId="26606"/>
          <ac:spMkLst>
            <pc:docMk/>
            <pc:sldMk cId="3644578575" sldId="281"/>
            <ac:spMk id="2" creationId="{D638F64C-E92B-D7F8-9F7C-3673002420CF}"/>
          </ac:spMkLst>
        </pc:spChg>
        <pc:spChg chg="mod">
          <ac:chgData name="Bharti Tayal" userId="1c14f3db-e2fb-41e3-8c8e-89bb0fb3ed29" providerId="ADAL" clId="{E1DCE6A9-AB39-4BE4-887D-89932ADE1963}" dt="2023-01-18T19:43:10.068" v="10158" actId="20577"/>
          <ac:spMkLst>
            <pc:docMk/>
            <pc:sldMk cId="3644578575" sldId="281"/>
            <ac:spMk id="3" creationId="{6CEFB49B-D7DA-3ECB-EC6E-FD479614970E}"/>
          </ac:spMkLst>
        </pc:spChg>
        <pc:spChg chg="add">
          <ac:chgData name="Bharti Tayal" userId="1c14f3db-e2fb-41e3-8c8e-89bb0fb3ed29" providerId="ADAL" clId="{E1DCE6A9-AB39-4BE4-887D-89932ADE1963}" dt="2023-01-18T19:42:11.718" v="10152" actId="26606"/>
          <ac:spMkLst>
            <pc:docMk/>
            <pc:sldMk cId="3644578575" sldId="281"/>
            <ac:spMk id="8" creationId="{100EDD19-6802-4EC3-95CE-CFFAB042CFD6}"/>
          </ac:spMkLst>
        </pc:spChg>
        <pc:spChg chg="add">
          <ac:chgData name="Bharti Tayal" userId="1c14f3db-e2fb-41e3-8c8e-89bb0fb3ed29" providerId="ADAL" clId="{E1DCE6A9-AB39-4BE4-887D-89932ADE1963}" dt="2023-01-18T19:42:11.718" v="10152" actId="26606"/>
          <ac:spMkLst>
            <pc:docMk/>
            <pc:sldMk cId="3644578575" sldId="281"/>
            <ac:spMk id="10" creationId="{DB17E863-922E-4C26-BD64-E8FD41D2866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F87CC4-C9E4-49E0-BF70-2FA571BAF487}" type="datetimeFigureOut">
              <a:rPr lang="en-GB" smtClean="0"/>
              <a:t>18/01/2023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323C89-3A14-4B62-82E6-70F0B69B1064}" type="slidenum">
              <a:rPr lang="en-GB" smtClean="0"/>
              <a:t>‹#›</a:t>
            </a:fld>
            <a:endParaRPr lang="en-GB"/>
          </a:p>
        </p:txBody>
      </p:sp>
    </p:spTree>
    <p:extLst>
      <p:ext uri="{BB962C8B-B14F-4D97-AF65-F5344CB8AC3E}">
        <p14:creationId xmlns:p14="http://schemas.microsoft.com/office/powerpoint/2010/main" val="2695682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F87CC4-C9E4-49E0-BF70-2FA571BAF487}" type="datetimeFigureOut">
              <a:rPr lang="en-GB" smtClean="0"/>
              <a:t>18/01/2023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323C89-3A14-4B62-82E6-70F0B69B1064}" type="slidenum">
              <a:rPr lang="en-GB" smtClean="0"/>
              <a:t>‹#›</a:t>
            </a:fld>
            <a:endParaRPr lang="en-GB"/>
          </a:p>
        </p:txBody>
      </p:sp>
    </p:spTree>
    <p:extLst>
      <p:ext uri="{BB962C8B-B14F-4D97-AF65-F5344CB8AC3E}">
        <p14:creationId xmlns:p14="http://schemas.microsoft.com/office/powerpoint/2010/main" val="2287533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F87CC4-C9E4-49E0-BF70-2FA571BAF487}" type="datetimeFigureOut">
              <a:rPr lang="en-GB" smtClean="0"/>
              <a:t>18/01/2023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323C89-3A14-4B62-82E6-70F0B69B1064}" type="slidenum">
              <a:rPr lang="en-GB" smtClean="0"/>
              <a:t>‹#›</a:t>
            </a:fld>
            <a:endParaRPr lang="en-GB"/>
          </a:p>
        </p:txBody>
      </p:sp>
    </p:spTree>
    <p:extLst>
      <p:ext uri="{BB962C8B-B14F-4D97-AF65-F5344CB8AC3E}">
        <p14:creationId xmlns:p14="http://schemas.microsoft.com/office/powerpoint/2010/main" val="4291134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F87CC4-C9E4-49E0-BF70-2FA571BAF487}" type="datetimeFigureOut">
              <a:rPr lang="en-GB" smtClean="0"/>
              <a:t>18/01/2023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323C89-3A14-4B62-82E6-70F0B69B1064}" type="slidenum">
              <a:rPr lang="en-GB" smtClean="0"/>
              <a:t>‹#›</a:t>
            </a:fld>
            <a:endParaRPr lang="en-GB"/>
          </a:p>
        </p:txBody>
      </p:sp>
    </p:spTree>
    <p:extLst>
      <p:ext uri="{BB962C8B-B14F-4D97-AF65-F5344CB8AC3E}">
        <p14:creationId xmlns:p14="http://schemas.microsoft.com/office/powerpoint/2010/main" val="3600300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F87CC4-C9E4-49E0-BF70-2FA571BAF487}" type="datetimeFigureOut">
              <a:rPr lang="en-GB" smtClean="0"/>
              <a:t>18/01/2023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323C89-3A14-4B62-82E6-70F0B69B1064}" type="slidenum">
              <a:rPr lang="en-GB" smtClean="0"/>
              <a:t>‹#›</a:t>
            </a:fld>
            <a:endParaRPr lang="en-GB"/>
          </a:p>
        </p:txBody>
      </p:sp>
    </p:spTree>
    <p:extLst>
      <p:ext uri="{BB962C8B-B14F-4D97-AF65-F5344CB8AC3E}">
        <p14:creationId xmlns:p14="http://schemas.microsoft.com/office/powerpoint/2010/main" val="842910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F87CC4-C9E4-49E0-BF70-2FA571BAF487}" type="datetimeFigureOut">
              <a:rPr lang="en-GB" smtClean="0"/>
              <a:t>18/01/2023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323C89-3A14-4B62-82E6-70F0B69B1064}" type="slidenum">
              <a:rPr lang="en-GB" smtClean="0"/>
              <a:t>‹#›</a:t>
            </a:fld>
            <a:endParaRPr lang="en-GB"/>
          </a:p>
        </p:txBody>
      </p:sp>
    </p:spTree>
    <p:extLst>
      <p:ext uri="{BB962C8B-B14F-4D97-AF65-F5344CB8AC3E}">
        <p14:creationId xmlns:p14="http://schemas.microsoft.com/office/powerpoint/2010/main" val="1403485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F87CC4-C9E4-49E0-BF70-2FA571BAF487}" type="datetimeFigureOut">
              <a:rPr lang="en-GB" smtClean="0"/>
              <a:t>18/01/2023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4323C89-3A14-4B62-82E6-70F0B69B1064}" type="slidenum">
              <a:rPr lang="en-GB" smtClean="0"/>
              <a:t>‹#›</a:t>
            </a:fld>
            <a:endParaRPr lang="en-GB"/>
          </a:p>
        </p:txBody>
      </p:sp>
    </p:spTree>
    <p:extLst>
      <p:ext uri="{BB962C8B-B14F-4D97-AF65-F5344CB8AC3E}">
        <p14:creationId xmlns:p14="http://schemas.microsoft.com/office/powerpoint/2010/main" val="3071978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F87CC4-C9E4-49E0-BF70-2FA571BAF487}" type="datetimeFigureOut">
              <a:rPr lang="en-GB" smtClean="0"/>
              <a:t>18/01/2023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4323C89-3A14-4B62-82E6-70F0B69B1064}" type="slidenum">
              <a:rPr lang="en-GB" smtClean="0"/>
              <a:t>‹#›</a:t>
            </a:fld>
            <a:endParaRPr lang="en-GB"/>
          </a:p>
        </p:txBody>
      </p:sp>
    </p:spTree>
    <p:extLst>
      <p:ext uri="{BB962C8B-B14F-4D97-AF65-F5344CB8AC3E}">
        <p14:creationId xmlns:p14="http://schemas.microsoft.com/office/powerpoint/2010/main" val="684545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F87CC4-C9E4-49E0-BF70-2FA571BAF487}" type="datetimeFigureOut">
              <a:rPr lang="en-GB" smtClean="0"/>
              <a:t>18/01/2023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4323C89-3A14-4B62-82E6-70F0B69B1064}" type="slidenum">
              <a:rPr lang="en-GB" smtClean="0"/>
              <a:t>‹#›</a:t>
            </a:fld>
            <a:endParaRPr lang="en-GB"/>
          </a:p>
        </p:txBody>
      </p:sp>
    </p:spTree>
    <p:extLst>
      <p:ext uri="{BB962C8B-B14F-4D97-AF65-F5344CB8AC3E}">
        <p14:creationId xmlns:p14="http://schemas.microsoft.com/office/powerpoint/2010/main" val="112178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F87CC4-C9E4-49E0-BF70-2FA571BAF487}" type="datetimeFigureOut">
              <a:rPr lang="en-GB" smtClean="0"/>
              <a:t>18/01/2023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323C89-3A14-4B62-82E6-70F0B69B1064}" type="slidenum">
              <a:rPr lang="en-GB" smtClean="0"/>
              <a:t>‹#›</a:t>
            </a:fld>
            <a:endParaRPr lang="en-GB"/>
          </a:p>
        </p:txBody>
      </p:sp>
    </p:spTree>
    <p:extLst>
      <p:ext uri="{BB962C8B-B14F-4D97-AF65-F5344CB8AC3E}">
        <p14:creationId xmlns:p14="http://schemas.microsoft.com/office/powerpoint/2010/main" val="1378457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F87CC4-C9E4-49E0-BF70-2FA571BAF487}" type="datetimeFigureOut">
              <a:rPr lang="en-GB" smtClean="0"/>
              <a:t>18/01/2023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323C89-3A14-4B62-82E6-70F0B69B1064}" type="slidenum">
              <a:rPr lang="en-GB" smtClean="0"/>
              <a:t>‹#›</a:t>
            </a:fld>
            <a:endParaRPr lang="en-GB"/>
          </a:p>
        </p:txBody>
      </p:sp>
    </p:spTree>
    <p:extLst>
      <p:ext uri="{BB962C8B-B14F-4D97-AF65-F5344CB8AC3E}">
        <p14:creationId xmlns:p14="http://schemas.microsoft.com/office/powerpoint/2010/main" val="520575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F87CC4-C9E4-49E0-BF70-2FA571BAF487}" type="datetimeFigureOut">
              <a:rPr lang="en-GB" smtClean="0"/>
              <a:t>18/01/2023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23C89-3A14-4B62-82E6-70F0B69B1064}" type="slidenum">
              <a:rPr lang="en-GB" smtClean="0"/>
              <a:t>‹#›</a:t>
            </a:fld>
            <a:endParaRPr lang="en-GB"/>
          </a:p>
        </p:txBody>
      </p:sp>
    </p:spTree>
    <p:extLst>
      <p:ext uri="{BB962C8B-B14F-4D97-AF65-F5344CB8AC3E}">
        <p14:creationId xmlns:p14="http://schemas.microsoft.com/office/powerpoint/2010/main" val="40368223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colab.research.google.com/drive/10ONcBabBiIZZ4Uhv-cINZrE4s8EZIPU8?usp=shar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 name="Picture 4" descr="Pen placed on top of a signature line">
            <a:extLst>
              <a:ext uri="{FF2B5EF4-FFF2-40B4-BE49-F238E27FC236}">
                <a16:creationId xmlns:a16="http://schemas.microsoft.com/office/drawing/2014/main" id="{FE483A55-8C4F-59A3-6363-2383EFB628F5}"/>
              </a:ext>
            </a:extLst>
          </p:cNvPr>
          <p:cNvPicPr>
            <a:picLocks noChangeAspect="1"/>
          </p:cNvPicPr>
          <p:nvPr/>
        </p:nvPicPr>
        <p:blipFill rotWithShape="1">
          <a:blip r:embed="rId2">
            <a:alphaModFix amt="45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80FA03A2-45A7-7E46-FB67-195E81CDEDB2}"/>
              </a:ext>
            </a:extLst>
          </p:cNvPr>
          <p:cNvSpPr>
            <a:spLocks noGrp="1"/>
          </p:cNvSpPr>
          <p:nvPr>
            <p:ph type="ctrTitle"/>
          </p:nvPr>
        </p:nvSpPr>
        <p:spPr>
          <a:xfrm>
            <a:off x="1769532" y="1695576"/>
            <a:ext cx="8652938" cy="2857191"/>
          </a:xfrm>
        </p:spPr>
        <p:txBody>
          <a:bodyPr anchor="ctr">
            <a:normAutofit/>
          </a:bodyPr>
          <a:lstStyle/>
          <a:p>
            <a:r>
              <a:rPr lang="en-GB" sz="8000" dirty="0"/>
              <a:t>Income Prediction on Census Data</a:t>
            </a:r>
          </a:p>
        </p:txBody>
      </p:sp>
      <p:sp>
        <p:nvSpPr>
          <p:cNvPr id="3" name="Subtitle 2">
            <a:extLst>
              <a:ext uri="{FF2B5EF4-FFF2-40B4-BE49-F238E27FC236}">
                <a16:creationId xmlns:a16="http://schemas.microsoft.com/office/drawing/2014/main" id="{F1569F8B-B361-596C-3E7D-CB712F4B85BB}"/>
              </a:ext>
            </a:extLst>
          </p:cNvPr>
          <p:cNvSpPr>
            <a:spLocks noGrp="1"/>
          </p:cNvSpPr>
          <p:nvPr>
            <p:ph type="subTitle" idx="1"/>
          </p:nvPr>
        </p:nvSpPr>
        <p:spPr>
          <a:xfrm>
            <a:off x="1769532" y="4623127"/>
            <a:ext cx="8655200" cy="457201"/>
          </a:xfrm>
        </p:spPr>
        <p:txBody>
          <a:bodyPr>
            <a:normAutofit/>
          </a:bodyPr>
          <a:lstStyle/>
          <a:p>
            <a:r>
              <a:rPr lang="en-GB"/>
              <a:t>Using Machine Learning</a:t>
            </a:r>
          </a:p>
        </p:txBody>
      </p:sp>
    </p:spTree>
    <p:extLst>
      <p:ext uri="{BB962C8B-B14F-4D97-AF65-F5344CB8AC3E}">
        <p14:creationId xmlns:p14="http://schemas.microsoft.com/office/powerpoint/2010/main" val="4668861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C733FA-EB2F-246E-2656-F89999C825C8}"/>
              </a:ext>
            </a:extLst>
          </p:cNvPr>
          <p:cNvSpPr>
            <a:spLocks noGrp="1"/>
          </p:cNvSpPr>
          <p:nvPr>
            <p:ph type="title"/>
          </p:nvPr>
        </p:nvSpPr>
        <p:spPr>
          <a:xfrm>
            <a:off x="640080" y="329184"/>
            <a:ext cx="6894576" cy="1783080"/>
          </a:xfrm>
        </p:spPr>
        <p:txBody>
          <a:bodyPr anchor="b">
            <a:normAutofit/>
          </a:bodyPr>
          <a:lstStyle/>
          <a:p>
            <a:r>
              <a:rPr lang="en-GB" sz="5400" b="1" dirty="0"/>
              <a:t>EDA- Numeric Variables</a:t>
            </a:r>
          </a:p>
        </p:txBody>
      </p:sp>
      <p:sp>
        <p:nvSpPr>
          <p:cNvPr id="1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C57C625-1880-C04C-64CC-CDDE6F003FA2}"/>
              </a:ext>
            </a:extLst>
          </p:cNvPr>
          <p:cNvSpPr>
            <a:spLocks noGrp="1"/>
          </p:cNvSpPr>
          <p:nvPr>
            <p:ph idx="1"/>
          </p:nvPr>
        </p:nvSpPr>
        <p:spPr>
          <a:xfrm>
            <a:off x="640080" y="2706624"/>
            <a:ext cx="6894576" cy="3483864"/>
          </a:xfrm>
        </p:spPr>
        <p:txBody>
          <a:bodyPr>
            <a:normAutofit fontScale="92500" lnSpcReduction="20000"/>
          </a:bodyPr>
          <a:lstStyle/>
          <a:p>
            <a:pPr marL="0" indent="0" algn="just">
              <a:buNone/>
            </a:pPr>
            <a:r>
              <a:rPr lang="en-GB" sz="2000" dirty="0">
                <a:latin typeface="Times New Roman" panose="02020603050405020304" pitchFamily="18" charset="0"/>
                <a:cs typeface="Times New Roman" panose="02020603050405020304" pitchFamily="18" charset="0"/>
              </a:rPr>
              <a:t>In Bivariate Analysis, the relationship of all the characteristics of numeric type have been analysed with the income feature.</a:t>
            </a:r>
          </a:p>
          <a:p>
            <a:pPr marL="0" indent="0" algn="just">
              <a:buNone/>
            </a:pPr>
            <a:endParaRPr lang="en-GB" sz="2000" dirty="0">
              <a:latin typeface="Times New Roman" panose="02020603050405020304" pitchFamily="18" charset="0"/>
              <a:cs typeface="Times New Roman" panose="02020603050405020304" pitchFamily="18" charset="0"/>
            </a:endParaRPr>
          </a:p>
          <a:p>
            <a:pPr marL="0" indent="0" algn="just">
              <a:buNone/>
            </a:pPr>
            <a:r>
              <a:rPr lang="en-GB" sz="2000" dirty="0">
                <a:latin typeface="Times New Roman" panose="02020603050405020304" pitchFamily="18" charset="0"/>
                <a:cs typeface="Times New Roman" panose="02020603050405020304" pitchFamily="18" charset="0"/>
              </a:rPr>
              <a:t>Some of the major key points from bivariate analysis are:</a:t>
            </a:r>
          </a:p>
          <a:p>
            <a:pPr algn="just"/>
            <a:r>
              <a:rPr lang="en-US" sz="2000" dirty="0">
                <a:latin typeface="Times New Roman" panose="02020603050405020304" pitchFamily="18" charset="0"/>
                <a:cs typeface="Times New Roman" panose="02020603050405020304" pitchFamily="18" charset="0"/>
              </a:rPr>
              <a:t>As the age increases, the income-level also increases </a:t>
            </a:r>
            <a:r>
              <a:rPr lang="en-US" sz="2000" dirty="0" err="1">
                <a:latin typeface="Times New Roman" panose="02020603050405020304" pitchFamily="18" charset="0"/>
                <a:cs typeface="Times New Roman" panose="02020603050405020304" pitchFamily="18" charset="0"/>
              </a:rPr>
              <a:t>upto</a:t>
            </a:r>
            <a:r>
              <a:rPr lang="en-US" sz="2000" dirty="0">
                <a:latin typeface="Times New Roman" panose="02020603050405020304" pitchFamily="18" charset="0"/>
                <a:cs typeface="Times New Roman" panose="02020603050405020304" pitchFamily="18" charset="0"/>
              </a:rPr>
              <a:t> a certain extent. A large number of people belonging to age group 25-60 tend to earn more than 50000 dollars in a year.</a:t>
            </a:r>
          </a:p>
          <a:p>
            <a:pPr algn="just"/>
            <a:r>
              <a:rPr lang="en-US" sz="2000" dirty="0">
                <a:latin typeface="Times New Roman" panose="02020603050405020304" pitchFamily="18" charset="0"/>
                <a:cs typeface="Times New Roman" panose="02020603050405020304" pitchFamily="18" charset="0"/>
              </a:rPr>
              <a:t>People having low wage per hour have yearly income less than 50000 dollars.</a:t>
            </a:r>
          </a:p>
          <a:p>
            <a:pPr algn="just"/>
            <a:r>
              <a:rPr lang="en-US" sz="2000" dirty="0">
                <a:latin typeface="Times New Roman" panose="02020603050405020304" pitchFamily="18" charset="0"/>
                <a:cs typeface="Times New Roman" panose="02020603050405020304" pitchFamily="18" charset="0"/>
              </a:rPr>
              <a:t>People having some capital gains, dividends from stocks, or who have worked for larger number of weeks in a year tend to earn more than 50000 dollars in a year.</a:t>
            </a:r>
          </a:p>
          <a:p>
            <a:endParaRPr lang="en-GB" sz="1500" dirty="0"/>
          </a:p>
        </p:txBody>
      </p:sp>
      <p:pic>
        <p:nvPicPr>
          <p:cNvPr id="7" name="Picture 6">
            <a:extLst>
              <a:ext uri="{FF2B5EF4-FFF2-40B4-BE49-F238E27FC236}">
                <a16:creationId xmlns:a16="http://schemas.microsoft.com/office/drawing/2014/main" id="{8C31A329-D2E1-CFD1-E9CB-37EBBBD59AE7}"/>
              </a:ext>
            </a:extLst>
          </p:cNvPr>
          <p:cNvPicPr>
            <a:picLocks noChangeAspect="1"/>
          </p:cNvPicPr>
          <p:nvPr/>
        </p:nvPicPr>
        <p:blipFill>
          <a:blip r:embed="rId2"/>
          <a:stretch>
            <a:fillRect/>
          </a:stretch>
        </p:blipFill>
        <p:spPr>
          <a:xfrm>
            <a:off x="8166052" y="329183"/>
            <a:ext cx="3409792" cy="2952497"/>
          </a:xfrm>
          <a:prstGeom prst="rect">
            <a:avLst/>
          </a:prstGeom>
        </p:spPr>
      </p:pic>
      <p:pic>
        <p:nvPicPr>
          <p:cNvPr id="5" name="Picture 4">
            <a:extLst>
              <a:ext uri="{FF2B5EF4-FFF2-40B4-BE49-F238E27FC236}">
                <a16:creationId xmlns:a16="http://schemas.microsoft.com/office/drawing/2014/main" id="{6495C4E4-D3AB-BDD1-CE00-F20AE36C388D}"/>
              </a:ext>
            </a:extLst>
          </p:cNvPr>
          <p:cNvPicPr>
            <a:picLocks noChangeAspect="1"/>
          </p:cNvPicPr>
          <p:nvPr/>
        </p:nvPicPr>
        <p:blipFill>
          <a:blip r:embed="rId3"/>
          <a:stretch>
            <a:fillRect/>
          </a:stretch>
        </p:blipFill>
        <p:spPr>
          <a:xfrm>
            <a:off x="8748140" y="4079193"/>
            <a:ext cx="2227328" cy="2176272"/>
          </a:xfrm>
          <a:prstGeom prst="rect">
            <a:avLst/>
          </a:prstGeom>
        </p:spPr>
      </p:pic>
      <p:sp>
        <p:nvSpPr>
          <p:cNvPr id="11" name="TextBox 10">
            <a:extLst>
              <a:ext uri="{FF2B5EF4-FFF2-40B4-BE49-F238E27FC236}">
                <a16:creationId xmlns:a16="http://schemas.microsoft.com/office/drawing/2014/main" id="{A962E6E3-492E-E697-0913-A230B5B6D085}"/>
              </a:ext>
            </a:extLst>
          </p:cNvPr>
          <p:cNvSpPr txBox="1"/>
          <p:nvPr/>
        </p:nvSpPr>
        <p:spPr>
          <a:xfrm>
            <a:off x="6949440" y="3378891"/>
            <a:ext cx="6096000" cy="307777"/>
          </a:xfrm>
          <a:prstGeom prst="rect">
            <a:avLst/>
          </a:prstGeom>
          <a:noFill/>
        </p:spPr>
        <p:txBody>
          <a:bodyPr wrap="square">
            <a:spAutoFit/>
          </a:bodyPr>
          <a:lstStyle/>
          <a:p>
            <a:pPr algn="ctr"/>
            <a:r>
              <a:rPr lang="en-GB" sz="1400" i="1" dirty="0"/>
              <a:t>Analysing Capital Gains and Income-Level</a:t>
            </a:r>
          </a:p>
        </p:txBody>
      </p:sp>
      <p:sp>
        <p:nvSpPr>
          <p:cNvPr id="13" name="TextBox 12">
            <a:extLst>
              <a:ext uri="{FF2B5EF4-FFF2-40B4-BE49-F238E27FC236}">
                <a16:creationId xmlns:a16="http://schemas.microsoft.com/office/drawing/2014/main" id="{71EDDADE-32A4-F038-7B47-0546197A5653}"/>
              </a:ext>
            </a:extLst>
          </p:cNvPr>
          <p:cNvSpPr txBox="1"/>
          <p:nvPr/>
        </p:nvSpPr>
        <p:spPr>
          <a:xfrm>
            <a:off x="6949440" y="6287699"/>
            <a:ext cx="6096000" cy="307777"/>
          </a:xfrm>
          <a:prstGeom prst="rect">
            <a:avLst/>
          </a:prstGeom>
          <a:noFill/>
        </p:spPr>
        <p:txBody>
          <a:bodyPr wrap="square">
            <a:spAutoFit/>
          </a:bodyPr>
          <a:lstStyle/>
          <a:p>
            <a:pPr algn="ctr"/>
            <a:r>
              <a:rPr lang="en-GB" sz="1400" i="1" dirty="0"/>
              <a:t>Analysing Age and Income-Level</a:t>
            </a:r>
          </a:p>
        </p:txBody>
      </p:sp>
    </p:spTree>
    <p:extLst>
      <p:ext uri="{BB962C8B-B14F-4D97-AF65-F5344CB8AC3E}">
        <p14:creationId xmlns:p14="http://schemas.microsoft.com/office/powerpoint/2010/main" val="1666359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5">
            <a:extLst>
              <a:ext uri="{FF2B5EF4-FFF2-40B4-BE49-F238E27FC236}">
                <a16:creationId xmlns:a16="http://schemas.microsoft.com/office/drawing/2014/main" id="{94BFCCA4-109C-4B21-816E-144FE75C3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8DECE0-37AD-0527-9DC9-F2251656D5CC}"/>
              </a:ext>
            </a:extLst>
          </p:cNvPr>
          <p:cNvSpPr>
            <a:spLocks noGrp="1"/>
          </p:cNvSpPr>
          <p:nvPr>
            <p:ph type="title"/>
          </p:nvPr>
        </p:nvSpPr>
        <p:spPr>
          <a:xfrm>
            <a:off x="630918" y="643465"/>
            <a:ext cx="3895359" cy="1846615"/>
          </a:xfrm>
        </p:spPr>
        <p:txBody>
          <a:bodyPr anchor="b">
            <a:normAutofit/>
          </a:bodyPr>
          <a:lstStyle/>
          <a:p>
            <a:r>
              <a:rPr lang="en-GB" sz="4200" b="1" dirty="0"/>
              <a:t>EDA - Categorical Variables</a:t>
            </a:r>
          </a:p>
        </p:txBody>
      </p:sp>
      <p:sp>
        <p:nvSpPr>
          <p:cNvPr id="18" name="sketch line">
            <a:extLst>
              <a:ext uri="{FF2B5EF4-FFF2-40B4-BE49-F238E27FC236}">
                <a16:creationId xmlns:a16="http://schemas.microsoft.com/office/drawing/2014/main" id="{0059B5C0-FEC8-4370-AF45-02E3AEF6F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659144"/>
            <a:ext cx="3566160" cy="18288"/>
          </a:xfrm>
          <a:custGeom>
            <a:avLst/>
            <a:gdLst>
              <a:gd name="connsiteX0" fmla="*/ 0 w 3566160"/>
              <a:gd name="connsiteY0" fmla="*/ 0 h 18288"/>
              <a:gd name="connsiteX1" fmla="*/ 665683 w 3566160"/>
              <a:gd name="connsiteY1" fmla="*/ 0 h 18288"/>
              <a:gd name="connsiteX2" fmla="*/ 1331366 w 3566160"/>
              <a:gd name="connsiteY2" fmla="*/ 0 h 18288"/>
              <a:gd name="connsiteX3" fmla="*/ 1818742 w 3566160"/>
              <a:gd name="connsiteY3" fmla="*/ 0 h 18288"/>
              <a:gd name="connsiteX4" fmla="*/ 2413102 w 3566160"/>
              <a:gd name="connsiteY4" fmla="*/ 0 h 18288"/>
              <a:gd name="connsiteX5" fmla="*/ 2936138 w 3566160"/>
              <a:gd name="connsiteY5" fmla="*/ 0 h 18288"/>
              <a:gd name="connsiteX6" fmla="*/ 3566160 w 3566160"/>
              <a:gd name="connsiteY6" fmla="*/ 0 h 18288"/>
              <a:gd name="connsiteX7" fmla="*/ 3566160 w 3566160"/>
              <a:gd name="connsiteY7" fmla="*/ 18288 h 18288"/>
              <a:gd name="connsiteX8" fmla="*/ 2971800 w 3566160"/>
              <a:gd name="connsiteY8" fmla="*/ 18288 h 18288"/>
              <a:gd name="connsiteX9" fmla="*/ 2448763 w 3566160"/>
              <a:gd name="connsiteY9" fmla="*/ 18288 h 18288"/>
              <a:gd name="connsiteX10" fmla="*/ 1854403 w 3566160"/>
              <a:gd name="connsiteY10" fmla="*/ 18288 h 18288"/>
              <a:gd name="connsiteX11" fmla="*/ 1295705 w 3566160"/>
              <a:gd name="connsiteY11" fmla="*/ 18288 h 18288"/>
              <a:gd name="connsiteX12" fmla="*/ 772668 w 3566160"/>
              <a:gd name="connsiteY12" fmla="*/ 18288 h 18288"/>
              <a:gd name="connsiteX13" fmla="*/ 0 w 3566160"/>
              <a:gd name="connsiteY13" fmla="*/ 18288 h 18288"/>
              <a:gd name="connsiteX14" fmla="*/ 0 w 356616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160" h="18288" fill="none" extrusionOk="0">
                <a:moveTo>
                  <a:pt x="0" y="0"/>
                </a:moveTo>
                <a:cubicBezTo>
                  <a:pt x="222644" y="15773"/>
                  <a:pt x="447078" y="-30288"/>
                  <a:pt x="665683" y="0"/>
                </a:cubicBezTo>
                <a:cubicBezTo>
                  <a:pt x="884288" y="30288"/>
                  <a:pt x="1132425" y="-6167"/>
                  <a:pt x="1331366" y="0"/>
                </a:cubicBezTo>
                <a:cubicBezTo>
                  <a:pt x="1530307" y="6167"/>
                  <a:pt x="1680942" y="17562"/>
                  <a:pt x="1818742" y="0"/>
                </a:cubicBezTo>
                <a:cubicBezTo>
                  <a:pt x="1956542" y="-17562"/>
                  <a:pt x="2130227" y="23032"/>
                  <a:pt x="2413102" y="0"/>
                </a:cubicBezTo>
                <a:cubicBezTo>
                  <a:pt x="2695977" y="-23032"/>
                  <a:pt x="2679988" y="-13260"/>
                  <a:pt x="2936138" y="0"/>
                </a:cubicBezTo>
                <a:cubicBezTo>
                  <a:pt x="3192288" y="13260"/>
                  <a:pt x="3378668" y="16268"/>
                  <a:pt x="3566160" y="0"/>
                </a:cubicBezTo>
                <a:cubicBezTo>
                  <a:pt x="3566199" y="7328"/>
                  <a:pt x="3566779" y="9982"/>
                  <a:pt x="3566160" y="18288"/>
                </a:cubicBezTo>
                <a:cubicBezTo>
                  <a:pt x="3315478" y="45899"/>
                  <a:pt x="3188272" y="-7574"/>
                  <a:pt x="2971800" y="18288"/>
                </a:cubicBezTo>
                <a:cubicBezTo>
                  <a:pt x="2755328" y="44150"/>
                  <a:pt x="2598570" y="34692"/>
                  <a:pt x="2448763" y="18288"/>
                </a:cubicBezTo>
                <a:cubicBezTo>
                  <a:pt x="2298956" y="1884"/>
                  <a:pt x="2011344" y="-7043"/>
                  <a:pt x="1854403" y="18288"/>
                </a:cubicBezTo>
                <a:cubicBezTo>
                  <a:pt x="1697462" y="43619"/>
                  <a:pt x="1444994" y="618"/>
                  <a:pt x="1295705" y="18288"/>
                </a:cubicBezTo>
                <a:cubicBezTo>
                  <a:pt x="1146416" y="35958"/>
                  <a:pt x="965401" y="42167"/>
                  <a:pt x="772668" y="18288"/>
                </a:cubicBezTo>
                <a:cubicBezTo>
                  <a:pt x="579935" y="-5591"/>
                  <a:pt x="352420" y="-19381"/>
                  <a:pt x="0" y="18288"/>
                </a:cubicBezTo>
                <a:cubicBezTo>
                  <a:pt x="-593" y="9736"/>
                  <a:pt x="244" y="6610"/>
                  <a:pt x="0" y="0"/>
                </a:cubicBezTo>
                <a:close/>
              </a:path>
              <a:path w="3566160" h="18288" stroke="0" extrusionOk="0">
                <a:moveTo>
                  <a:pt x="0" y="0"/>
                </a:moveTo>
                <a:cubicBezTo>
                  <a:pt x="169947" y="-5008"/>
                  <a:pt x="340602" y="-17518"/>
                  <a:pt x="594360" y="0"/>
                </a:cubicBezTo>
                <a:cubicBezTo>
                  <a:pt x="848118" y="17518"/>
                  <a:pt x="997921" y="8866"/>
                  <a:pt x="1224382" y="0"/>
                </a:cubicBezTo>
                <a:cubicBezTo>
                  <a:pt x="1450843" y="-8866"/>
                  <a:pt x="1572343" y="8392"/>
                  <a:pt x="1783080" y="0"/>
                </a:cubicBezTo>
                <a:cubicBezTo>
                  <a:pt x="1993817" y="-8392"/>
                  <a:pt x="2266728" y="2126"/>
                  <a:pt x="2448763" y="0"/>
                </a:cubicBezTo>
                <a:cubicBezTo>
                  <a:pt x="2630798" y="-2126"/>
                  <a:pt x="2815508" y="-13843"/>
                  <a:pt x="3043123" y="0"/>
                </a:cubicBezTo>
                <a:cubicBezTo>
                  <a:pt x="3270738" y="13843"/>
                  <a:pt x="3420568" y="2184"/>
                  <a:pt x="3566160" y="0"/>
                </a:cubicBezTo>
                <a:cubicBezTo>
                  <a:pt x="3566487" y="8595"/>
                  <a:pt x="3566088" y="13110"/>
                  <a:pt x="3566160" y="18288"/>
                </a:cubicBezTo>
                <a:cubicBezTo>
                  <a:pt x="3421748" y="9323"/>
                  <a:pt x="3176383" y="-3939"/>
                  <a:pt x="2971800" y="18288"/>
                </a:cubicBezTo>
                <a:cubicBezTo>
                  <a:pt x="2767217" y="40515"/>
                  <a:pt x="2590769" y="4336"/>
                  <a:pt x="2306117" y="18288"/>
                </a:cubicBezTo>
                <a:cubicBezTo>
                  <a:pt x="2021465" y="32240"/>
                  <a:pt x="1860727" y="-9280"/>
                  <a:pt x="1676095" y="18288"/>
                </a:cubicBezTo>
                <a:cubicBezTo>
                  <a:pt x="1491463" y="45856"/>
                  <a:pt x="1329173" y="5765"/>
                  <a:pt x="1153058" y="18288"/>
                </a:cubicBezTo>
                <a:cubicBezTo>
                  <a:pt x="976943" y="30811"/>
                  <a:pt x="895178" y="4751"/>
                  <a:pt x="665683" y="18288"/>
                </a:cubicBezTo>
                <a:cubicBezTo>
                  <a:pt x="436189" y="31825"/>
                  <a:pt x="302924" y="2002"/>
                  <a:pt x="0" y="18288"/>
                </a:cubicBezTo>
                <a:cubicBezTo>
                  <a:pt x="822" y="10564"/>
                  <a:pt x="-23" y="457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44897650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193690-C1B9-9CCD-82AE-8F9F83590B14}"/>
              </a:ext>
            </a:extLst>
          </p:cNvPr>
          <p:cNvSpPr>
            <a:spLocks noGrp="1"/>
          </p:cNvSpPr>
          <p:nvPr>
            <p:ph idx="1"/>
          </p:nvPr>
        </p:nvSpPr>
        <p:spPr>
          <a:xfrm>
            <a:off x="630936" y="2807167"/>
            <a:ext cx="3895522" cy="3386399"/>
          </a:xfrm>
        </p:spPr>
        <p:txBody>
          <a:bodyPr>
            <a:normAutofit/>
          </a:bodyPr>
          <a:lstStyle/>
          <a:p>
            <a:pPr marL="0" indent="0">
              <a:buNone/>
            </a:pPr>
            <a:r>
              <a:rPr lang="en-US" sz="1700" b="0" i="0" dirty="0">
                <a:effectLst/>
                <a:latin typeface="Times New Roman" panose="02020603050405020304" pitchFamily="18" charset="0"/>
              </a:rPr>
              <a:t>Some of the observations from Univariate Analysis of Characteristics </a:t>
            </a:r>
            <a:r>
              <a:rPr lang="en-US" sz="1700" dirty="0">
                <a:latin typeface="Times New Roman" panose="02020603050405020304" pitchFamily="18" charset="0"/>
              </a:rPr>
              <a:t>which are </a:t>
            </a:r>
            <a:r>
              <a:rPr lang="en-US" sz="1700" b="0" i="0" dirty="0">
                <a:effectLst/>
                <a:latin typeface="Times New Roman" panose="02020603050405020304" pitchFamily="18" charset="0"/>
              </a:rPr>
              <a:t>Categorical in nature are:</a:t>
            </a:r>
          </a:p>
          <a:p>
            <a:r>
              <a:rPr lang="en-US" sz="1700" b="0" i="0" dirty="0">
                <a:effectLst/>
                <a:latin typeface="Times New Roman" panose="02020603050405020304" pitchFamily="18" charset="0"/>
              </a:rPr>
              <a:t>A major chunk of people are private class workers.</a:t>
            </a:r>
          </a:p>
          <a:p>
            <a:r>
              <a:rPr lang="en-US" sz="1700" b="0" i="0" dirty="0">
                <a:effectLst/>
                <a:latin typeface="Times New Roman" panose="02020603050405020304" pitchFamily="18" charset="0"/>
              </a:rPr>
              <a:t>Majority of the individuals are Native-Born in the United States having same country of birth for both parents.</a:t>
            </a:r>
          </a:p>
          <a:p>
            <a:r>
              <a:rPr lang="en-US" sz="1700" b="0" i="0" dirty="0">
                <a:effectLst/>
                <a:latin typeface="Times New Roman" panose="02020603050405020304" pitchFamily="18" charset="0"/>
              </a:rPr>
              <a:t>There are large number of people with earning less than 50000 dollars.</a:t>
            </a:r>
          </a:p>
          <a:p>
            <a:endParaRPr lang="en-US" sz="1700" b="0" i="0" dirty="0">
              <a:effectLst/>
              <a:latin typeface="Roboto" panose="02000000000000000000" pitchFamily="2" charset="0"/>
            </a:endParaRPr>
          </a:p>
          <a:p>
            <a:pPr marL="0" indent="0">
              <a:buNone/>
            </a:pPr>
            <a:endParaRPr lang="en-GB" sz="1700" dirty="0"/>
          </a:p>
        </p:txBody>
      </p:sp>
      <p:pic>
        <p:nvPicPr>
          <p:cNvPr id="7" name="Picture 6">
            <a:extLst>
              <a:ext uri="{FF2B5EF4-FFF2-40B4-BE49-F238E27FC236}">
                <a16:creationId xmlns:a16="http://schemas.microsoft.com/office/drawing/2014/main" id="{032A87A3-5C1F-44CA-33AA-EDAB26869D88}"/>
              </a:ext>
            </a:extLst>
          </p:cNvPr>
          <p:cNvPicPr>
            <a:picLocks noChangeAspect="1"/>
          </p:cNvPicPr>
          <p:nvPr/>
        </p:nvPicPr>
        <p:blipFill>
          <a:blip r:embed="rId2"/>
          <a:stretch>
            <a:fillRect/>
          </a:stretch>
        </p:blipFill>
        <p:spPr>
          <a:xfrm>
            <a:off x="4992624" y="342900"/>
            <a:ext cx="3099816" cy="3099816"/>
          </a:xfrm>
          <a:prstGeom prst="rect">
            <a:avLst/>
          </a:prstGeom>
        </p:spPr>
      </p:pic>
      <p:pic>
        <p:nvPicPr>
          <p:cNvPr id="11" name="Picture 10">
            <a:extLst>
              <a:ext uri="{FF2B5EF4-FFF2-40B4-BE49-F238E27FC236}">
                <a16:creationId xmlns:a16="http://schemas.microsoft.com/office/drawing/2014/main" id="{989F8F71-2227-A6FC-8B66-8E1C35B35275}"/>
              </a:ext>
            </a:extLst>
          </p:cNvPr>
          <p:cNvPicPr>
            <a:picLocks noChangeAspect="1"/>
          </p:cNvPicPr>
          <p:nvPr/>
        </p:nvPicPr>
        <p:blipFill>
          <a:blip r:embed="rId3"/>
          <a:stretch>
            <a:fillRect/>
          </a:stretch>
        </p:blipFill>
        <p:spPr>
          <a:xfrm>
            <a:off x="8247888" y="312339"/>
            <a:ext cx="3785616" cy="2347081"/>
          </a:xfrm>
          <a:prstGeom prst="rect">
            <a:avLst/>
          </a:prstGeom>
        </p:spPr>
      </p:pic>
      <p:pic>
        <p:nvPicPr>
          <p:cNvPr id="9" name="Picture 8">
            <a:extLst>
              <a:ext uri="{FF2B5EF4-FFF2-40B4-BE49-F238E27FC236}">
                <a16:creationId xmlns:a16="http://schemas.microsoft.com/office/drawing/2014/main" id="{84EF60BB-6B98-405A-C3FC-6B91BDB08327}"/>
              </a:ext>
            </a:extLst>
          </p:cNvPr>
          <p:cNvPicPr>
            <a:picLocks noChangeAspect="1"/>
          </p:cNvPicPr>
          <p:nvPr/>
        </p:nvPicPr>
        <p:blipFill>
          <a:blip r:embed="rId4"/>
          <a:stretch>
            <a:fillRect/>
          </a:stretch>
        </p:blipFill>
        <p:spPr>
          <a:xfrm>
            <a:off x="5010235" y="3795522"/>
            <a:ext cx="3064593" cy="2398044"/>
          </a:xfrm>
          <a:prstGeom prst="rect">
            <a:avLst/>
          </a:prstGeom>
        </p:spPr>
      </p:pic>
      <p:pic>
        <p:nvPicPr>
          <p:cNvPr id="5" name="Picture 4">
            <a:extLst>
              <a:ext uri="{FF2B5EF4-FFF2-40B4-BE49-F238E27FC236}">
                <a16:creationId xmlns:a16="http://schemas.microsoft.com/office/drawing/2014/main" id="{4E9E50DB-B5D6-81C9-7FBA-CFF24D329168}"/>
              </a:ext>
            </a:extLst>
          </p:cNvPr>
          <p:cNvPicPr>
            <a:picLocks noChangeAspect="1"/>
          </p:cNvPicPr>
          <p:nvPr/>
        </p:nvPicPr>
        <p:blipFill>
          <a:blip r:embed="rId5"/>
          <a:stretch>
            <a:fillRect/>
          </a:stretch>
        </p:blipFill>
        <p:spPr>
          <a:xfrm>
            <a:off x="8304909" y="2971759"/>
            <a:ext cx="3671574" cy="3221807"/>
          </a:xfrm>
          <a:prstGeom prst="rect">
            <a:avLst/>
          </a:prstGeom>
        </p:spPr>
      </p:pic>
      <p:sp>
        <p:nvSpPr>
          <p:cNvPr id="12" name="TextBox 11">
            <a:extLst>
              <a:ext uri="{FF2B5EF4-FFF2-40B4-BE49-F238E27FC236}">
                <a16:creationId xmlns:a16="http://schemas.microsoft.com/office/drawing/2014/main" id="{34A46A3B-5C3B-5B81-BF81-F2BD98FCAECA}"/>
              </a:ext>
            </a:extLst>
          </p:cNvPr>
          <p:cNvSpPr txBox="1"/>
          <p:nvPr/>
        </p:nvSpPr>
        <p:spPr>
          <a:xfrm>
            <a:off x="5354320" y="6352016"/>
            <a:ext cx="6096000" cy="307777"/>
          </a:xfrm>
          <a:prstGeom prst="rect">
            <a:avLst/>
          </a:prstGeom>
          <a:noFill/>
        </p:spPr>
        <p:txBody>
          <a:bodyPr wrap="square">
            <a:spAutoFit/>
          </a:bodyPr>
          <a:lstStyle/>
          <a:p>
            <a:pPr algn="ctr"/>
            <a:r>
              <a:rPr lang="en-GB" sz="1400" i="1" dirty="0"/>
              <a:t>Analysing Some Categorical characteristics</a:t>
            </a:r>
          </a:p>
        </p:txBody>
      </p:sp>
    </p:spTree>
    <p:extLst>
      <p:ext uri="{BB962C8B-B14F-4D97-AF65-F5344CB8AC3E}">
        <p14:creationId xmlns:p14="http://schemas.microsoft.com/office/powerpoint/2010/main" val="3855196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5">
            <a:extLst>
              <a:ext uri="{FF2B5EF4-FFF2-40B4-BE49-F238E27FC236}">
                <a16:creationId xmlns:a16="http://schemas.microsoft.com/office/drawing/2014/main" id="{94BFCCA4-109C-4B21-816E-144FE75C3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D35AC7-E98D-CF71-DFD7-9AC7345EB14F}"/>
              </a:ext>
            </a:extLst>
          </p:cNvPr>
          <p:cNvSpPr>
            <a:spLocks noGrp="1"/>
          </p:cNvSpPr>
          <p:nvPr>
            <p:ph type="title"/>
          </p:nvPr>
        </p:nvSpPr>
        <p:spPr>
          <a:xfrm>
            <a:off x="630918" y="643465"/>
            <a:ext cx="3895359" cy="1846615"/>
          </a:xfrm>
        </p:spPr>
        <p:txBody>
          <a:bodyPr anchor="b">
            <a:normAutofit/>
          </a:bodyPr>
          <a:lstStyle/>
          <a:p>
            <a:r>
              <a:rPr lang="en-GB" sz="4200" b="1" dirty="0"/>
              <a:t>EDA – Categorical Variables</a:t>
            </a:r>
          </a:p>
        </p:txBody>
      </p:sp>
      <p:sp>
        <p:nvSpPr>
          <p:cNvPr id="14" name="sketch line">
            <a:extLst>
              <a:ext uri="{FF2B5EF4-FFF2-40B4-BE49-F238E27FC236}">
                <a16:creationId xmlns:a16="http://schemas.microsoft.com/office/drawing/2014/main" id="{0059B5C0-FEC8-4370-AF45-02E3AEF6F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659144"/>
            <a:ext cx="3566160" cy="18288"/>
          </a:xfrm>
          <a:custGeom>
            <a:avLst/>
            <a:gdLst>
              <a:gd name="connsiteX0" fmla="*/ 0 w 3566160"/>
              <a:gd name="connsiteY0" fmla="*/ 0 h 18288"/>
              <a:gd name="connsiteX1" fmla="*/ 665683 w 3566160"/>
              <a:gd name="connsiteY1" fmla="*/ 0 h 18288"/>
              <a:gd name="connsiteX2" fmla="*/ 1331366 w 3566160"/>
              <a:gd name="connsiteY2" fmla="*/ 0 h 18288"/>
              <a:gd name="connsiteX3" fmla="*/ 1818742 w 3566160"/>
              <a:gd name="connsiteY3" fmla="*/ 0 h 18288"/>
              <a:gd name="connsiteX4" fmla="*/ 2413102 w 3566160"/>
              <a:gd name="connsiteY4" fmla="*/ 0 h 18288"/>
              <a:gd name="connsiteX5" fmla="*/ 2936138 w 3566160"/>
              <a:gd name="connsiteY5" fmla="*/ 0 h 18288"/>
              <a:gd name="connsiteX6" fmla="*/ 3566160 w 3566160"/>
              <a:gd name="connsiteY6" fmla="*/ 0 h 18288"/>
              <a:gd name="connsiteX7" fmla="*/ 3566160 w 3566160"/>
              <a:gd name="connsiteY7" fmla="*/ 18288 h 18288"/>
              <a:gd name="connsiteX8" fmla="*/ 2971800 w 3566160"/>
              <a:gd name="connsiteY8" fmla="*/ 18288 h 18288"/>
              <a:gd name="connsiteX9" fmla="*/ 2448763 w 3566160"/>
              <a:gd name="connsiteY9" fmla="*/ 18288 h 18288"/>
              <a:gd name="connsiteX10" fmla="*/ 1854403 w 3566160"/>
              <a:gd name="connsiteY10" fmla="*/ 18288 h 18288"/>
              <a:gd name="connsiteX11" fmla="*/ 1295705 w 3566160"/>
              <a:gd name="connsiteY11" fmla="*/ 18288 h 18288"/>
              <a:gd name="connsiteX12" fmla="*/ 772668 w 3566160"/>
              <a:gd name="connsiteY12" fmla="*/ 18288 h 18288"/>
              <a:gd name="connsiteX13" fmla="*/ 0 w 3566160"/>
              <a:gd name="connsiteY13" fmla="*/ 18288 h 18288"/>
              <a:gd name="connsiteX14" fmla="*/ 0 w 356616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160" h="18288" fill="none" extrusionOk="0">
                <a:moveTo>
                  <a:pt x="0" y="0"/>
                </a:moveTo>
                <a:cubicBezTo>
                  <a:pt x="222644" y="15773"/>
                  <a:pt x="447078" y="-30288"/>
                  <a:pt x="665683" y="0"/>
                </a:cubicBezTo>
                <a:cubicBezTo>
                  <a:pt x="884288" y="30288"/>
                  <a:pt x="1132425" y="-6167"/>
                  <a:pt x="1331366" y="0"/>
                </a:cubicBezTo>
                <a:cubicBezTo>
                  <a:pt x="1530307" y="6167"/>
                  <a:pt x="1680942" y="17562"/>
                  <a:pt x="1818742" y="0"/>
                </a:cubicBezTo>
                <a:cubicBezTo>
                  <a:pt x="1956542" y="-17562"/>
                  <a:pt x="2130227" y="23032"/>
                  <a:pt x="2413102" y="0"/>
                </a:cubicBezTo>
                <a:cubicBezTo>
                  <a:pt x="2695977" y="-23032"/>
                  <a:pt x="2679988" y="-13260"/>
                  <a:pt x="2936138" y="0"/>
                </a:cubicBezTo>
                <a:cubicBezTo>
                  <a:pt x="3192288" y="13260"/>
                  <a:pt x="3378668" y="16268"/>
                  <a:pt x="3566160" y="0"/>
                </a:cubicBezTo>
                <a:cubicBezTo>
                  <a:pt x="3566199" y="7328"/>
                  <a:pt x="3566779" y="9982"/>
                  <a:pt x="3566160" y="18288"/>
                </a:cubicBezTo>
                <a:cubicBezTo>
                  <a:pt x="3315478" y="45899"/>
                  <a:pt x="3188272" y="-7574"/>
                  <a:pt x="2971800" y="18288"/>
                </a:cubicBezTo>
                <a:cubicBezTo>
                  <a:pt x="2755328" y="44150"/>
                  <a:pt x="2598570" y="34692"/>
                  <a:pt x="2448763" y="18288"/>
                </a:cubicBezTo>
                <a:cubicBezTo>
                  <a:pt x="2298956" y="1884"/>
                  <a:pt x="2011344" y="-7043"/>
                  <a:pt x="1854403" y="18288"/>
                </a:cubicBezTo>
                <a:cubicBezTo>
                  <a:pt x="1697462" y="43619"/>
                  <a:pt x="1444994" y="618"/>
                  <a:pt x="1295705" y="18288"/>
                </a:cubicBezTo>
                <a:cubicBezTo>
                  <a:pt x="1146416" y="35958"/>
                  <a:pt x="965401" y="42167"/>
                  <a:pt x="772668" y="18288"/>
                </a:cubicBezTo>
                <a:cubicBezTo>
                  <a:pt x="579935" y="-5591"/>
                  <a:pt x="352420" y="-19381"/>
                  <a:pt x="0" y="18288"/>
                </a:cubicBezTo>
                <a:cubicBezTo>
                  <a:pt x="-593" y="9736"/>
                  <a:pt x="244" y="6610"/>
                  <a:pt x="0" y="0"/>
                </a:cubicBezTo>
                <a:close/>
              </a:path>
              <a:path w="3566160" h="18288" stroke="0" extrusionOk="0">
                <a:moveTo>
                  <a:pt x="0" y="0"/>
                </a:moveTo>
                <a:cubicBezTo>
                  <a:pt x="169947" y="-5008"/>
                  <a:pt x="340602" y="-17518"/>
                  <a:pt x="594360" y="0"/>
                </a:cubicBezTo>
                <a:cubicBezTo>
                  <a:pt x="848118" y="17518"/>
                  <a:pt x="997921" y="8866"/>
                  <a:pt x="1224382" y="0"/>
                </a:cubicBezTo>
                <a:cubicBezTo>
                  <a:pt x="1450843" y="-8866"/>
                  <a:pt x="1572343" y="8392"/>
                  <a:pt x="1783080" y="0"/>
                </a:cubicBezTo>
                <a:cubicBezTo>
                  <a:pt x="1993817" y="-8392"/>
                  <a:pt x="2266728" y="2126"/>
                  <a:pt x="2448763" y="0"/>
                </a:cubicBezTo>
                <a:cubicBezTo>
                  <a:pt x="2630798" y="-2126"/>
                  <a:pt x="2815508" y="-13843"/>
                  <a:pt x="3043123" y="0"/>
                </a:cubicBezTo>
                <a:cubicBezTo>
                  <a:pt x="3270738" y="13843"/>
                  <a:pt x="3420568" y="2184"/>
                  <a:pt x="3566160" y="0"/>
                </a:cubicBezTo>
                <a:cubicBezTo>
                  <a:pt x="3566487" y="8595"/>
                  <a:pt x="3566088" y="13110"/>
                  <a:pt x="3566160" y="18288"/>
                </a:cubicBezTo>
                <a:cubicBezTo>
                  <a:pt x="3421748" y="9323"/>
                  <a:pt x="3176383" y="-3939"/>
                  <a:pt x="2971800" y="18288"/>
                </a:cubicBezTo>
                <a:cubicBezTo>
                  <a:pt x="2767217" y="40515"/>
                  <a:pt x="2590769" y="4336"/>
                  <a:pt x="2306117" y="18288"/>
                </a:cubicBezTo>
                <a:cubicBezTo>
                  <a:pt x="2021465" y="32240"/>
                  <a:pt x="1860727" y="-9280"/>
                  <a:pt x="1676095" y="18288"/>
                </a:cubicBezTo>
                <a:cubicBezTo>
                  <a:pt x="1491463" y="45856"/>
                  <a:pt x="1329173" y="5765"/>
                  <a:pt x="1153058" y="18288"/>
                </a:cubicBezTo>
                <a:cubicBezTo>
                  <a:pt x="976943" y="30811"/>
                  <a:pt x="895178" y="4751"/>
                  <a:pt x="665683" y="18288"/>
                </a:cubicBezTo>
                <a:cubicBezTo>
                  <a:pt x="436189" y="31825"/>
                  <a:pt x="302924" y="2002"/>
                  <a:pt x="0" y="18288"/>
                </a:cubicBezTo>
                <a:cubicBezTo>
                  <a:pt x="822" y="10564"/>
                  <a:pt x="-23" y="457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44897650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95D3D04-8E97-3236-8A77-ACBC65EFB4AF}"/>
              </a:ext>
            </a:extLst>
          </p:cNvPr>
          <p:cNvSpPr>
            <a:spLocks noGrp="1"/>
          </p:cNvSpPr>
          <p:nvPr>
            <p:ph idx="1"/>
          </p:nvPr>
        </p:nvSpPr>
        <p:spPr>
          <a:xfrm>
            <a:off x="630936" y="2807167"/>
            <a:ext cx="4361688" cy="3723589"/>
          </a:xfrm>
        </p:spPr>
        <p:txBody>
          <a:bodyPr>
            <a:noAutofit/>
          </a:bodyPr>
          <a:lstStyle/>
          <a:p>
            <a:pPr algn="just"/>
            <a:r>
              <a:rPr lang="en-US" sz="1200" b="0" i="0" dirty="0">
                <a:effectLst/>
                <a:latin typeface="Times New Roman" panose="02020603050405020304" pitchFamily="18" charset="0"/>
                <a:cs typeface="Times New Roman" panose="02020603050405020304" pitchFamily="18" charset="0"/>
              </a:rPr>
              <a:t>As one might imagine, there is no income for people aged less than 18 years and the number of people earning more than 50K is quite negligible amongst people of age group 19-30.</a:t>
            </a:r>
          </a:p>
          <a:p>
            <a:pPr algn="just"/>
            <a:r>
              <a:rPr lang="en-US" sz="1200" b="0" i="0" dirty="0">
                <a:effectLst/>
                <a:latin typeface="Times New Roman" panose="02020603050405020304" pitchFamily="18" charset="0"/>
                <a:cs typeface="Times New Roman" panose="02020603050405020304" pitchFamily="18" charset="0"/>
              </a:rPr>
              <a:t>People working in the Private Sector face a significant difference between their pays where majority of them earn less than 50K dollars an year. There is a very minute difference between the number of people whose income is more or less than 50K dollars an year who work for the Federal Govt or are self-employed-incorporated. People belonging to the category Without-Pay and Never-Worked hardly contain any data in both the categories</a:t>
            </a:r>
          </a:p>
          <a:p>
            <a:pPr algn="just"/>
            <a:r>
              <a:rPr lang="en-US" sz="1200" b="0" i="0" dirty="0">
                <a:effectLst/>
                <a:latin typeface="Times New Roman" panose="02020603050405020304" pitchFamily="18" charset="0"/>
                <a:cs typeface="Times New Roman" panose="02020603050405020304" pitchFamily="18" charset="0"/>
              </a:rPr>
              <a:t>Individuals having Masters degree, Prof school degree, or Doctorate degree have high probability of earning more than 50K dollars.</a:t>
            </a:r>
          </a:p>
          <a:p>
            <a:pPr algn="just"/>
            <a:r>
              <a:rPr lang="en-US" sz="1200" b="0" i="0" dirty="0">
                <a:effectLst/>
                <a:latin typeface="Times New Roman" panose="02020603050405020304" pitchFamily="18" charset="0"/>
                <a:cs typeface="Times New Roman" panose="02020603050405020304" pitchFamily="18" charset="0"/>
              </a:rPr>
              <a:t>People who work in educational sector, finance insurance and real estate, or manufacturing durable goods may earn more than 50K dollars. There are negligible chances of people working in Agriculture, Forestry and fisheries, Mining to earn more than 50K dollars.</a:t>
            </a:r>
          </a:p>
          <a:p>
            <a:pPr marL="0" indent="0" algn="just">
              <a:buNone/>
            </a:pPr>
            <a:endParaRPr lang="en-GB" sz="12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B783CDB1-9922-477B-6D65-D2000C79F326}"/>
              </a:ext>
            </a:extLst>
          </p:cNvPr>
          <p:cNvPicPr>
            <a:picLocks noChangeAspect="1"/>
          </p:cNvPicPr>
          <p:nvPr/>
        </p:nvPicPr>
        <p:blipFill>
          <a:blip r:embed="rId2"/>
          <a:stretch>
            <a:fillRect/>
          </a:stretch>
        </p:blipFill>
        <p:spPr>
          <a:xfrm>
            <a:off x="4992624" y="327244"/>
            <a:ext cx="3099816" cy="3131128"/>
          </a:xfrm>
          <a:prstGeom prst="rect">
            <a:avLst/>
          </a:prstGeom>
        </p:spPr>
      </p:pic>
      <p:pic>
        <p:nvPicPr>
          <p:cNvPr id="5" name="Picture 4">
            <a:extLst>
              <a:ext uri="{FF2B5EF4-FFF2-40B4-BE49-F238E27FC236}">
                <a16:creationId xmlns:a16="http://schemas.microsoft.com/office/drawing/2014/main" id="{CD7D6618-DABD-712A-60FA-A2C568482305}"/>
              </a:ext>
            </a:extLst>
          </p:cNvPr>
          <p:cNvPicPr>
            <a:picLocks noChangeAspect="1"/>
          </p:cNvPicPr>
          <p:nvPr/>
        </p:nvPicPr>
        <p:blipFill>
          <a:blip r:embed="rId3"/>
          <a:stretch>
            <a:fillRect/>
          </a:stretch>
        </p:blipFill>
        <p:spPr>
          <a:xfrm>
            <a:off x="8247888" y="189307"/>
            <a:ext cx="3785616" cy="2593145"/>
          </a:xfrm>
          <a:prstGeom prst="rect">
            <a:avLst/>
          </a:prstGeom>
        </p:spPr>
      </p:pic>
      <p:pic>
        <p:nvPicPr>
          <p:cNvPr id="7" name="Picture 6">
            <a:extLst>
              <a:ext uri="{FF2B5EF4-FFF2-40B4-BE49-F238E27FC236}">
                <a16:creationId xmlns:a16="http://schemas.microsoft.com/office/drawing/2014/main" id="{60AB2DD1-0DA8-F5DF-C3E9-E2FBC497BEC2}"/>
              </a:ext>
            </a:extLst>
          </p:cNvPr>
          <p:cNvPicPr>
            <a:picLocks noChangeAspect="1"/>
          </p:cNvPicPr>
          <p:nvPr/>
        </p:nvPicPr>
        <p:blipFill>
          <a:blip r:embed="rId4"/>
          <a:stretch>
            <a:fillRect/>
          </a:stretch>
        </p:blipFill>
        <p:spPr>
          <a:xfrm>
            <a:off x="5156379" y="3795522"/>
            <a:ext cx="2772305" cy="2398044"/>
          </a:xfrm>
          <a:prstGeom prst="rect">
            <a:avLst/>
          </a:prstGeom>
        </p:spPr>
      </p:pic>
      <p:pic>
        <p:nvPicPr>
          <p:cNvPr id="11" name="Picture 10">
            <a:extLst>
              <a:ext uri="{FF2B5EF4-FFF2-40B4-BE49-F238E27FC236}">
                <a16:creationId xmlns:a16="http://schemas.microsoft.com/office/drawing/2014/main" id="{C1340B4B-A5E6-03DD-301A-B72B7DEDF739}"/>
              </a:ext>
            </a:extLst>
          </p:cNvPr>
          <p:cNvPicPr>
            <a:picLocks noChangeAspect="1"/>
          </p:cNvPicPr>
          <p:nvPr/>
        </p:nvPicPr>
        <p:blipFill>
          <a:blip r:embed="rId5"/>
          <a:stretch>
            <a:fillRect/>
          </a:stretch>
        </p:blipFill>
        <p:spPr>
          <a:xfrm>
            <a:off x="8453886" y="2971759"/>
            <a:ext cx="3373620" cy="3221807"/>
          </a:xfrm>
          <a:prstGeom prst="rect">
            <a:avLst/>
          </a:prstGeom>
        </p:spPr>
      </p:pic>
      <p:sp>
        <p:nvSpPr>
          <p:cNvPr id="12" name="TextBox 11">
            <a:extLst>
              <a:ext uri="{FF2B5EF4-FFF2-40B4-BE49-F238E27FC236}">
                <a16:creationId xmlns:a16="http://schemas.microsoft.com/office/drawing/2014/main" id="{89940D53-389F-5709-F268-7BE5E549B5A7}"/>
              </a:ext>
            </a:extLst>
          </p:cNvPr>
          <p:cNvSpPr txBox="1"/>
          <p:nvPr/>
        </p:nvSpPr>
        <p:spPr>
          <a:xfrm>
            <a:off x="5303520" y="6382873"/>
            <a:ext cx="6096000" cy="307777"/>
          </a:xfrm>
          <a:prstGeom prst="rect">
            <a:avLst/>
          </a:prstGeom>
          <a:noFill/>
        </p:spPr>
        <p:txBody>
          <a:bodyPr wrap="square">
            <a:spAutoFit/>
          </a:bodyPr>
          <a:lstStyle/>
          <a:p>
            <a:pPr algn="ctr"/>
            <a:r>
              <a:rPr lang="en-GB" sz="1400" i="1" dirty="0"/>
              <a:t>Analysing some Categorical Variables and Income-Level</a:t>
            </a:r>
          </a:p>
        </p:txBody>
      </p:sp>
    </p:spTree>
    <p:extLst>
      <p:ext uri="{BB962C8B-B14F-4D97-AF65-F5344CB8AC3E}">
        <p14:creationId xmlns:p14="http://schemas.microsoft.com/office/powerpoint/2010/main" val="2915388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4BFCCA4-109C-4B21-816E-144FE75C3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D35AC7-E98D-CF71-DFD7-9AC7345EB14F}"/>
              </a:ext>
            </a:extLst>
          </p:cNvPr>
          <p:cNvSpPr>
            <a:spLocks noGrp="1"/>
          </p:cNvSpPr>
          <p:nvPr>
            <p:ph type="title"/>
          </p:nvPr>
        </p:nvSpPr>
        <p:spPr>
          <a:xfrm>
            <a:off x="630918" y="643465"/>
            <a:ext cx="3895359" cy="1846615"/>
          </a:xfrm>
        </p:spPr>
        <p:txBody>
          <a:bodyPr anchor="b">
            <a:normAutofit/>
          </a:bodyPr>
          <a:lstStyle/>
          <a:p>
            <a:r>
              <a:rPr lang="en-GB" sz="4200" b="1"/>
              <a:t>EDA – Categorical Variables</a:t>
            </a:r>
          </a:p>
        </p:txBody>
      </p:sp>
      <p:sp>
        <p:nvSpPr>
          <p:cNvPr id="19" name="sketch line">
            <a:extLst>
              <a:ext uri="{FF2B5EF4-FFF2-40B4-BE49-F238E27FC236}">
                <a16:creationId xmlns:a16="http://schemas.microsoft.com/office/drawing/2014/main" id="{0059B5C0-FEC8-4370-AF45-02E3AEF6F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659144"/>
            <a:ext cx="3566160" cy="18288"/>
          </a:xfrm>
          <a:custGeom>
            <a:avLst/>
            <a:gdLst>
              <a:gd name="connsiteX0" fmla="*/ 0 w 3566160"/>
              <a:gd name="connsiteY0" fmla="*/ 0 h 18288"/>
              <a:gd name="connsiteX1" fmla="*/ 665683 w 3566160"/>
              <a:gd name="connsiteY1" fmla="*/ 0 h 18288"/>
              <a:gd name="connsiteX2" fmla="*/ 1331366 w 3566160"/>
              <a:gd name="connsiteY2" fmla="*/ 0 h 18288"/>
              <a:gd name="connsiteX3" fmla="*/ 1818742 w 3566160"/>
              <a:gd name="connsiteY3" fmla="*/ 0 h 18288"/>
              <a:gd name="connsiteX4" fmla="*/ 2413102 w 3566160"/>
              <a:gd name="connsiteY4" fmla="*/ 0 h 18288"/>
              <a:gd name="connsiteX5" fmla="*/ 2936138 w 3566160"/>
              <a:gd name="connsiteY5" fmla="*/ 0 h 18288"/>
              <a:gd name="connsiteX6" fmla="*/ 3566160 w 3566160"/>
              <a:gd name="connsiteY6" fmla="*/ 0 h 18288"/>
              <a:gd name="connsiteX7" fmla="*/ 3566160 w 3566160"/>
              <a:gd name="connsiteY7" fmla="*/ 18288 h 18288"/>
              <a:gd name="connsiteX8" fmla="*/ 2971800 w 3566160"/>
              <a:gd name="connsiteY8" fmla="*/ 18288 h 18288"/>
              <a:gd name="connsiteX9" fmla="*/ 2448763 w 3566160"/>
              <a:gd name="connsiteY9" fmla="*/ 18288 h 18288"/>
              <a:gd name="connsiteX10" fmla="*/ 1854403 w 3566160"/>
              <a:gd name="connsiteY10" fmla="*/ 18288 h 18288"/>
              <a:gd name="connsiteX11" fmla="*/ 1295705 w 3566160"/>
              <a:gd name="connsiteY11" fmla="*/ 18288 h 18288"/>
              <a:gd name="connsiteX12" fmla="*/ 772668 w 3566160"/>
              <a:gd name="connsiteY12" fmla="*/ 18288 h 18288"/>
              <a:gd name="connsiteX13" fmla="*/ 0 w 3566160"/>
              <a:gd name="connsiteY13" fmla="*/ 18288 h 18288"/>
              <a:gd name="connsiteX14" fmla="*/ 0 w 356616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160" h="18288" fill="none" extrusionOk="0">
                <a:moveTo>
                  <a:pt x="0" y="0"/>
                </a:moveTo>
                <a:cubicBezTo>
                  <a:pt x="222644" y="15773"/>
                  <a:pt x="447078" y="-30288"/>
                  <a:pt x="665683" y="0"/>
                </a:cubicBezTo>
                <a:cubicBezTo>
                  <a:pt x="884288" y="30288"/>
                  <a:pt x="1132425" y="-6167"/>
                  <a:pt x="1331366" y="0"/>
                </a:cubicBezTo>
                <a:cubicBezTo>
                  <a:pt x="1530307" y="6167"/>
                  <a:pt x="1680942" y="17562"/>
                  <a:pt x="1818742" y="0"/>
                </a:cubicBezTo>
                <a:cubicBezTo>
                  <a:pt x="1956542" y="-17562"/>
                  <a:pt x="2130227" y="23032"/>
                  <a:pt x="2413102" y="0"/>
                </a:cubicBezTo>
                <a:cubicBezTo>
                  <a:pt x="2695977" y="-23032"/>
                  <a:pt x="2679988" y="-13260"/>
                  <a:pt x="2936138" y="0"/>
                </a:cubicBezTo>
                <a:cubicBezTo>
                  <a:pt x="3192288" y="13260"/>
                  <a:pt x="3378668" y="16268"/>
                  <a:pt x="3566160" y="0"/>
                </a:cubicBezTo>
                <a:cubicBezTo>
                  <a:pt x="3566199" y="7328"/>
                  <a:pt x="3566779" y="9982"/>
                  <a:pt x="3566160" y="18288"/>
                </a:cubicBezTo>
                <a:cubicBezTo>
                  <a:pt x="3315478" y="45899"/>
                  <a:pt x="3188272" y="-7574"/>
                  <a:pt x="2971800" y="18288"/>
                </a:cubicBezTo>
                <a:cubicBezTo>
                  <a:pt x="2755328" y="44150"/>
                  <a:pt x="2598570" y="34692"/>
                  <a:pt x="2448763" y="18288"/>
                </a:cubicBezTo>
                <a:cubicBezTo>
                  <a:pt x="2298956" y="1884"/>
                  <a:pt x="2011344" y="-7043"/>
                  <a:pt x="1854403" y="18288"/>
                </a:cubicBezTo>
                <a:cubicBezTo>
                  <a:pt x="1697462" y="43619"/>
                  <a:pt x="1444994" y="618"/>
                  <a:pt x="1295705" y="18288"/>
                </a:cubicBezTo>
                <a:cubicBezTo>
                  <a:pt x="1146416" y="35958"/>
                  <a:pt x="965401" y="42167"/>
                  <a:pt x="772668" y="18288"/>
                </a:cubicBezTo>
                <a:cubicBezTo>
                  <a:pt x="579935" y="-5591"/>
                  <a:pt x="352420" y="-19381"/>
                  <a:pt x="0" y="18288"/>
                </a:cubicBezTo>
                <a:cubicBezTo>
                  <a:pt x="-593" y="9736"/>
                  <a:pt x="244" y="6610"/>
                  <a:pt x="0" y="0"/>
                </a:cubicBezTo>
                <a:close/>
              </a:path>
              <a:path w="3566160" h="18288" stroke="0" extrusionOk="0">
                <a:moveTo>
                  <a:pt x="0" y="0"/>
                </a:moveTo>
                <a:cubicBezTo>
                  <a:pt x="169947" y="-5008"/>
                  <a:pt x="340602" y="-17518"/>
                  <a:pt x="594360" y="0"/>
                </a:cubicBezTo>
                <a:cubicBezTo>
                  <a:pt x="848118" y="17518"/>
                  <a:pt x="997921" y="8866"/>
                  <a:pt x="1224382" y="0"/>
                </a:cubicBezTo>
                <a:cubicBezTo>
                  <a:pt x="1450843" y="-8866"/>
                  <a:pt x="1572343" y="8392"/>
                  <a:pt x="1783080" y="0"/>
                </a:cubicBezTo>
                <a:cubicBezTo>
                  <a:pt x="1993817" y="-8392"/>
                  <a:pt x="2266728" y="2126"/>
                  <a:pt x="2448763" y="0"/>
                </a:cubicBezTo>
                <a:cubicBezTo>
                  <a:pt x="2630798" y="-2126"/>
                  <a:pt x="2815508" y="-13843"/>
                  <a:pt x="3043123" y="0"/>
                </a:cubicBezTo>
                <a:cubicBezTo>
                  <a:pt x="3270738" y="13843"/>
                  <a:pt x="3420568" y="2184"/>
                  <a:pt x="3566160" y="0"/>
                </a:cubicBezTo>
                <a:cubicBezTo>
                  <a:pt x="3566487" y="8595"/>
                  <a:pt x="3566088" y="13110"/>
                  <a:pt x="3566160" y="18288"/>
                </a:cubicBezTo>
                <a:cubicBezTo>
                  <a:pt x="3421748" y="9323"/>
                  <a:pt x="3176383" y="-3939"/>
                  <a:pt x="2971800" y="18288"/>
                </a:cubicBezTo>
                <a:cubicBezTo>
                  <a:pt x="2767217" y="40515"/>
                  <a:pt x="2590769" y="4336"/>
                  <a:pt x="2306117" y="18288"/>
                </a:cubicBezTo>
                <a:cubicBezTo>
                  <a:pt x="2021465" y="32240"/>
                  <a:pt x="1860727" y="-9280"/>
                  <a:pt x="1676095" y="18288"/>
                </a:cubicBezTo>
                <a:cubicBezTo>
                  <a:pt x="1491463" y="45856"/>
                  <a:pt x="1329173" y="5765"/>
                  <a:pt x="1153058" y="18288"/>
                </a:cubicBezTo>
                <a:cubicBezTo>
                  <a:pt x="976943" y="30811"/>
                  <a:pt x="895178" y="4751"/>
                  <a:pt x="665683" y="18288"/>
                </a:cubicBezTo>
                <a:cubicBezTo>
                  <a:pt x="436189" y="31825"/>
                  <a:pt x="302924" y="2002"/>
                  <a:pt x="0" y="18288"/>
                </a:cubicBezTo>
                <a:cubicBezTo>
                  <a:pt x="822" y="10564"/>
                  <a:pt x="-23" y="457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44897650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95D3D04-8E97-3236-8A77-ACBC65EFB4AF}"/>
              </a:ext>
            </a:extLst>
          </p:cNvPr>
          <p:cNvSpPr>
            <a:spLocks noGrp="1"/>
          </p:cNvSpPr>
          <p:nvPr>
            <p:ph idx="1"/>
          </p:nvPr>
        </p:nvSpPr>
        <p:spPr>
          <a:xfrm>
            <a:off x="630936" y="2807167"/>
            <a:ext cx="4361688" cy="3386399"/>
          </a:xfrm>
        </p:spPr>
        <p:txBody>
          <a:bodyPr>
            <a:normAutofit/>
          </a:bodyPr>
          <a:lstStyle/>
          <a:p>
            <a:pPr algn="just"/>
            <a:r>
              <a:rPr lang="en-US" sz="1500" b="0" i="0" dirty="0">
                <a:effectLst/>
                <a:latin typeface="Times New Roman" panose="02020603050405020304" pitchFamily="18" charset="0"/>
                <a:cs typeface="Times New Roman" panose="02020603050405020304" pitchFamily="18" charset="0"/>
              </a:rPr>
              <a:t>More number of males tend to earn more than 50K dollars in a year than females.</a:t>
            </a:r>
          </a:p>
          <a:p>
            <a:pPr algn="just"/>
            <a:r>
              <a:rPr lang="en-US" sz="1500" b="0" i="0" dirty="0">
                <a:effectLst/>
                <a:latin typeface="Times New Roman" panose="02020603050405020304" pitchFamily="18" charset="0"/>
                <a:cs typeface="Times New Roman" panose="02020603050405020304" pitchFamily="18" charset="0"/>
              </a:rPr>
              <a:t>People having age less than 65 years and earning more than 50K dollars are likely to file the joint Income Tax application. Individuals who do not file their Income tax mostly earn less than 50K dollars in a year.</a:t>
            </a:r>
          </a:p>
          <a:p>
            <a:pPr algn="just"/>
            <a:r>
              <a:rPr lang="en-US" sz="1500" b="0" i="0" dirty="0">
                <a:effectLst/>
                <a:latin typeface="Times New Roman" panose="02020603050405020304" pitchFamily="18" charset="0"/>
                <a:cs typeface="Times New Roman" panose="02020603050405020304" pitchFamily="18" charset="0"/>
              </a:rPr>
              <a:t>Householders generally earn more than other family members and have high chances of earning more than 50K dollars.</a:t>
            </a:r>
          </a:p>
          <a:p>
            <a:pPr algn="just"/>
            <a:r>
              <a:rPr lang="en-US" sz="1500" b="0" i="0" dirty="0">
                <a:effectLst/>
                <a:latin typeface="Times New Roman" panose="02020603050405020304" pitchFamily="18" charset="0"/>
                <a:cs typeface="Times New Roman" panose="02020603050405020304" pitchFamily="18" charset="0"/>
              </a:rPr>
              <a:t>People who are native-born in the US are more vulnerable to have yearly income more than 50K dollars.</a:t>
            </a:r>
          </a:p>
          <a:p>
            <a:pPr marL="0" indent="0" algn="just">
              <a:buNone/>
            </a:pPr>
            <a:endParaRPr lang="en-GB" sz="15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21377E69-8143-5EB7-F2B8-DBFE3A18AD54}"/>
              </a:ext>
            </a:extLst>
          </p:cNvPr>
          <p:cNvPicPr>
            <a:picLocks noChangeAspect="1"/>
          </p:cNvPicPr>
          <p:nvPr/>
        </p:nvPicPr>
        <p:blipFill rotWithShape="1">
          <a:blip r:embed="rId2"/>
          <a:srcRect r="-1" b="6391"/>
          <a:stretch/>
        </p:blipFill>
        <p:spPr>
          <a:xfrm>
            <a:off x="4992624" y="449224"/>
            <a:ext cx="3099816" cy="2887168"/>
          </a:xfrm>
          <a:prstGeom prst="rect">
            <a:avLst/>
          </a:prstGeom>
        </p:spPr>
      </p:pic>
      <p:pic>
        <p:nvPicPr>
          <p:cNvPr id="5" name="Picture 4">
            <a:extLst>
              <a:ext uri="{FF2B5EF4-FFF2-40B4-BE49-F238E27FC236}">
                <a16:creationId xmlns:a16="http://schemas.microsoft.com/office/drawing/2014/main" id="{CC8E90A1-AEF7-1D3A-FC30-8D4F32C66019}"/>
              </a:ext>
            </a:extLst>
          </p:cNvPr>
          <p:cNvPicPr>
            <a:picLocks noChangeAspect="1"/>
          </p:cNvPicPr>
          <p:nvPr/>
        </p:nvPicPr>
        <p:blipFill rotWithShape="1">
          <a:blip r:embed="rId3"/>
          <a:srcRect r="704" b="2"/>
          <a:stretch/>
        </p:blipFill>
        <p:spPr>
          <a:xfrm>
            <a:off x="8247888" y="337400"/>
            <a:ext cx="3785616" cy="2296958"/>
          </a:xfrm>
          <a:prstGeom prst="rect">
            <a:avLst/>
          </a:prstGeom>
        </p:spPr>
      </p:pic>
      <p:pic>
        <p:nvPicPr>
          <p:cNvPr id="7" name="Picture 6">
            <a:extLst>
              <a:ext uri="{FF2B5EF4-FFF2-40B4-BE49-F238E27FC236}">
                <a16:creationId xmlns:a16="http://schemas.microsoft.com/office/drawing/2014/main" id="{671EB4C7-9D19-BBFA-B7B7-917AC721E7D5}"/>
              </a:ext>
            </a:extLst>
          </p:cNvPr>
          <p:cNvPicPr>
            <a:picLocks noChangeAspect="1"/>
          </p:cNvPicPr>
          <p:nvPr/>
        </p:nvPicPr>
        <p:blipFill rotWithShape="1">
          <a:blip r:embed="rId4"/>
          <a:srcRect l="2972" r="14706" b="2"/>
          <a:stretch/>
        </p:blipFill>
        <p:spPr>
          <a:xfrm>
            <a:off x="5377837" y="3795522"/>
            <a:ext cx="2329390" cy="2398044"/>
          </a:xfrm>
          <a:prstGeom prst="rect">
            <a:avLst/>
          </a:prstGeom>
        </p:spPr>
      </p:pic>
      <p:pic>
        <p:nvPicPr>
          <p:cNvPr id="11" name="Picture 10">
            <a:extLst>
              <a:ext uri="{FF2B5EF4-FFF2-40B4-BE49-F238E27FC236}">
                <a16:creationId xmlns:a16="http://schemas.microsoft.com/office/drawing/2014/main" id="{85AC57E0-DF3E-EF9E-168A-F9A7DD59120E}"/>
              </a:ext>
            </a:extLst>
          </p:cNvPr>
          <p:cNvPicPr>
            <a:picLocks noChangeAspect="1"/>
          </p:cNvPicPr>
          <p:nvPr/>
        </p:nvPicPr>
        <p:blipFill rotWithShape="1">
          <a:blip r:embed="rId5"/>
          <a:srcRect r="15071" b="3"/>
          <a:stretch/>
        </p:blipFill>
        <p:spPr>
          <a:xfrm>
            <a:off x="8649508" y="2971759"/>
            <a:ext cx="2982375" cy="3221807"/>
          </a:xfrm>
          <a:prstGeom prst="rect">
            <a:avLst/>
          </a:prstGeom>
        </p:spPr>
      </p:pic>
      <p:sp>
        <p:nvSpPr>
          <p:cNvPr id="12" name="TextBox 11">
            <a:extLst>
              <a:ext uri="{FF2B5EF4-FFF2-40B4-BE49-F238E27FC236}">
                <a16:creationId xmlns:a16="http://schemas.microsoft.com/office/drawing/2014/main" id="{3C73F47B-2213-DBA5-8B13-FFB62E72BC83}"/>
              </a:ext>
            </a:extLst>
          </p:cNvPr>
          <p:cNvSpPr txBox="1"/>
          <p:nvPr/>
        </p:nvSpPr>
        <p:spPr>
          <a:xfrm>
            <a:off x="5698964" y="6573495"/>
            <a:ext cx="6096000" cy="307777"/>
          </a:xfrm>
          <a:prstGeom prst="rect">
            <a:avLst/>
          </a:prstGeom>
          <a:noFill/>
        </p:spPr>
        <p:txBody>
          <a:bodyPr wrap="square">
            <a:spAutoFit/>
          </a:bodyPr>
          <a:lstStyle/>
          <a:p>
            <a:pPr algn="ctr">
              <a:spcAft>
                <a:spcPts val="600"/>
              </a:spcAft>
            </a:pPr>
            <a:r>
              <a:rPr lang="en-GB" sz="1400" i="1" dirty="0"/>
              <a:t>Analysing some Categorical Variables and Income-Level</a:t>
            </a:r>
            <a:endParaRPr lang="en-GB" sz="1400" i="1"/>
          </a:p>
        </p:txBody>
      </p:sp>
    </p:spTree>
    <p:extLst>
      <p:ext uri="{BB962C8B-B14F-4D97-AF65-F5344CB8AC3E}">
        <p14:creationId xmlns:p14="http://schemas.microsoft.com/office/powerpoint/2010/main" val="3911393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1B5DED-C65E-D329-745D-42AA5D053218}"/>
              </a:ext>
            </a:extLst>
          </p:cNvPr>
          <p:cNvSpPr>
            <a:spLocks noGrp="1"/>
          </p:cNvSpPr>
          <p:nvPr>
            <p:ph type="title"/>
          </p:nvPr>
        </p:nvSpPr>
        <p:spPr>
          <a:xfrm>
            <a:off x="838200" y="365125"/>
            <a:ext cx="10515600" cy="1325563"/>
          </a:xfrm>
        </p:spPr>
        <p:txBody>
          <a:bodyPr>
            <a:normAutofit/>
          </a:bodyPr>
          <a:lstStyle/>
          <a:p>
            <a:r>
              <a:rPr lang="en-GB" sz="5400" b="1" dirty="0"/>
              <a:t>Feature Engineering</a:t>
            </a:r>
          </a:p>
        </p:txBody>
      </p:sp>
      <p:sp>
        <p:nvSpPr>
          <p:cNvPr id="2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EA277B3D-6891-7C9F-18C0-B3F80A51EECD}"/>
              </a:ext>
            </a:extLst>
          </p:cNvPr>
          <p:cNvSpPr>
            <a:spLocks noGrp="1"/>
          </p:cNvSpPr>
          <p:nvPr>
            <p:ph idx="1"/>
          </p:nvPr>
        </p:nvSpPr>
        <p:spPr>
          <a:xfrm>
            <a:off x="838200" y="1929384"/>
            <a:ext cx="10515600" cy="4251960"/>
          </a:xfrm>
        </p:spPr>
        <p:txBody>
          <a:bodyPr>
            <a:normAutofit/>
          </a:bodyPr>
          <a:lstStyle/>
          <a:p>
            <a:pPr algn="just"/>
            <a:r>
              <a:rPr lang="en-GB" sz="2200" b="1" dirty="0">
                <a:latin typeface="Times New Roman" panose="02020603050405020304" pitchFamily="18" charset="0"/>
                <a:cs typeface="Times New Roman" panose="02020603050405020304" pitchFamily="18" charset="0"/>
              </a:rPr>
              <a:t>Encoding Features- </a:t>
            </a:r>
            <a:r>
              <a:rPr lang="en-GB" sz="2200" dirty="0">
                <a:latin typeface="Times New Roman" panose="02020603050405020304" pitchFamily="18" charset="0"/>
                <a:cs typeface="Times New Roman" panose="02020603050405020304" pitchFamily="18" charset="0"/>
              </a:rPr>
              <a:t>It is always good practice to pass the features in numerical format instead of Categorical features. Thus, all the categorical features such as Citizenship, Education, and many more are converted to numerical format using One-Hot Encoding.</a:t>
            </a:r>
          </a:p>
          <a:p>
            <a:pPr algn="just"/>
            <a:r>
              <a:rPr lang="en-GB" sz="2200" b="1" dirty="0">
                <a:latin typeface="Times New Roman" panose="02020603050405020304" pitchFamily="18" charset="0"/>
                <a:cs typeface="Times New Roman" panose="02020603050405020304" pitchFamily="18" charset="0"/>
              </a:rPr>
              <a:t>Selecting Relevant Information-</a:t>
            </a:r>
            <a:r>
              <a:rPr lang="en-GB" sz="2200" dirty="0">
                <a:latin typeface="Times New Roman" panose="02020603050405020304" pitchFamily="18" charset="0"/>
                <a:cs typeface="Times New Roman" panose="02020603050405020304" pitchFamily="18" charset="0"/>
              </a:rPr>
              <a:t> Afterwards, features which are collinear with each other or have less correlation coefficient with target variable ‘income’ are dropped such as 'region of previous residence’, </a:t>
            </a:r>
            <a:r>
              <a:rPr lang="en-US" sz="2200" dirty="0">
                <a:latin typeface="Times New Roman" panose="02020603050405020304" pitchFamily="18" charset="0"/>
                <a:cs typeface="Times New Roman" panose="02020603050405020304" pitchFamily="18" charset="0"/>
              </a:rPr>
              <a:t>'detailed household and family stat', 'detailed household summary in household’, and many others.</a:t>
            </a:r>
          </a:p>
          <a:p>
            <a:pPr algn="just"/>
            <a:r>
              <a:rPr lang="en-US" sz="2200" b="1" dirty="0">
                <a:latin typeface="Times New Roman" panose="02020603050405020304" pitchFamily="18" charset="0"/>
                <a:cs typeface="Times New Roman" panose="02020603050405020304" pitchFamily="18" charset="0"/>
              </a:rPr>
              <a:t>Forming Data Splits- </a:t>
            </a:r>
            <a:r>
              <a:rPr lang="en-US" sz="2200" dirty="0">
                <a:latin typeface="Times New Roman" panose="02020603050405020304" pitchFamily="18" charset="0"/>
                <a:cs typeface="Times New Roman" panose="02020603050405020304" pitchFamily="18" charset="0"/>
              </a:rPr>
              <a:t>In order to prepare the model for predictions, the given data is then split in two parts in the ratio of (80-20) to train and validate the model.</a:t>
            </a:r>
          </a:p>
          <a:p>
            <a:pPr algn="just"/>
            <a:r>
              <a:rPr lang="en-US" sz="2200" b="1" dirty="0">
                <a:latin typeface="Times New Roman" panose="02020603050405020304" pitchFamily="18" charset="0"/>
                <a:cs typeface="Times New Roman" panose="02020603050405020304" pitchFamily="18" charset="0"/>
              </a:rPr>
              <a:t>Feature Scaling- </a:t>
            </a:r>
            <a:r>
              <a:rPr lang="en-US" sz="2200" dirty="0">
                <a:latin typeface="Times New Roman" panose="02020603050405020304" pitchFamily="18" charset="0"/>
                <a:cs typeface="Times New Roman" panose="02020603050405020304" pitchFamily="18" charset="0"/>
              </a:rPr>
              <a:t>Input features are also scaled to enhance the model performance.</a:t>
            </a:r>
          </a:p>
          <a:p>
            <a:pPr marL="0" indent="0" algn="just">
              <a:buNone/>
            </a:pPr>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5066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BF6094-EF92-57BC-829E-06A23167A3C0}"/>
              </a:ext>
            </a:extLst>
          </p:cNvPr>
          <p:cNvSpPr>
            <a:spLocks noGrp="1"/>
          </p:cNvSpPr>
          <p:nvPr>
            <p:ph type="title"/>
          </p:nvPr>
        </p:nvSpPr>
        <p:spPr>
          <a:xfrm>
            <a:off x="838200" y="365125"/>
            <a:ext cx="10515600" cy="1325563"/>
          </a:xfrm>
        </p:spPr>
        <p:txBody>
          <a:bodyPr>
            <a:normAutofit/>
          </a:bodyPr>
          <a:lstStyle/>
          <a:p>
            <a:r>
              <a:rPr lang="en-GB" sz="5400" b="1" dirty="0"/>
              <a:t>Model Implementation</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67B52A9-D1B9-C302-020E-AE38B8DF6CA6}"/>
              </a:ext>
            </a:extLst>
          </p:cNvPr>
          <p:cNvSpPr>
            <a:spLocks noGrp="1"/>
          </p:cNvSpPr>
          <p:nvPr>
            <p:ph idx="1"/>
          </p:nvPr>
        </p:nvSpPr>
        <p:spPr>
          <a:xfrm>
            <a:off x="838200" y="1929384"/>
            <a:ext cx="10515600" cy="4251960"/>
          </a:xfrm>
        </p:spPr>
        <p:txBody>
          <a:bodyPr>
            <a:normAutofit fontScale="92500" lnSpcReduction="10000"/>
          </a:bodyPr>
          <a:lstStyle/>
          <a:p>
            <a:pPr marL="0" indent="0">
              <a:buNone/>
            </a:pPr>
            <a:r>
              <a:rPr lang="en-GB" sz="2000" dirty="0">
                <a:latin typeface="Times New Roman" panose="02020603050405020304" pitchFamily="18" charset="0"/>
                <a:cs typeface="Times New Roman" panose="02020603050405020304" pitchFamily="18" charset="0"/>
              </a:rPr>
              <a:t>Algorithms experimented to develop high quality income predictor:</a:t>
            </a:r>
          </a:p>
          <a:p>
            <a:pPr lvl="1"/>
            <a:r>
              <a:rPr lang="en-GB" sz="2000" dirty="0">
                <a:latin typeface="Times New Roman" panose="02020603050405020304" pitchFamily="18" charset="0"/>
                <a:cs typeface="Times New Roman" panose="02020603050405020304" pitchFamily="18" charset="0"/>
              </a:rPr>
              <a:t>Random Forest Classifier</a:t>
            </a:r>
          </a:p>
          <a:p>
            <a:pPr lvl="1"/>
            <a:r>
              <a:rPr lang="en-GB" sz="2000" dirty="0">
                <a:latin typeface="Times New Roman" panose="02020603050405020304" pitchFamily="18" charset="0"/>
                <a:cs typeface="Times New Roman" panose="02020603050405020304" pitchFamily="18" charset="0"/>
              </a:rPr>
              <a:t>Extreme Gradient Boost Classifier</a:t>
            </a:r>
          </a:p>
          <a:p>
            <a:pPr lvl="1"/>
            <a:r>
              <a:rPr lang="en-GB" sz="2000" dirty="0">
                <a:latin typeface="Times New Roman" panose="02020603050405020304" pitchFamily="18" charset="0"/>
                <a:cs typeface="Times New Roman" panose="02020603050405020304" pitchFamily="18" charset="0"/>
              </a:rPr>
              <a:t>AdaBoost Classifier</a:t>
            </a:r>
          </a:p>
          <a:p>
            <a:pPr lvl="1"/>
            <a:r>
              <a:rPr lang="en-GB" sz="2000" dirty="0">
                <a:latin typeface="Times New Roman" panose="02020603050405020304" pitchFamily="18" charset="0"/>
                <a:cs typeface="Times New Roman" panose="02020603050405020304" pitchFamily="18" charset="0"/>
              </a:rPr>
              <a:t>CatBoost Classifier</a:t>
            </a:r>
          </a:p>
          <a:p>
            <a:pPr marL="457200" lvl="1" indent="0">
              <a:buNone/>
            </a:pPr>
            <a:endParaRPr lang="en-GB" sz="2000" dirty="0">
              <a:latin typeface="Times New Roman" panose="02020603050405020304" pitchFamily="18" charset="0"/>
              <a:cs typeface="Times New Roman" panose="02020603050405020304" pitchFamily="18" charset="0"/>
            </a:endParaRPr>
          </a:p>
          <a:p>
            <a:pPr marL="0" indent="0">
              <a:buNone/>
            </a:pPr>
            <a:r>
              <a:rPr lang="en-GB" sz="2000" dirty="0">
                <a:latin typeface="Times New Roman" panose="02020603050405020304" pitchFamily="18" charset="0"/>
                <a:cs typeface="Times New Roman" panose="02020603050405020304" pitchFamily="18" charset="0"/>
              </a:rPr>
              <a:t>Factors taken into consideration while technique selection-</a:t>
            </a:r>
          </a:p>
          <a:p>
            <a:pPr lvl="1"/>
            <a:r>
              <a:rPr lang="en-GB" sz="2000" dirty="0">
                <a:latin typeface="Times New Roman" panose="02020603050405020304" pitchFamily="18" charset="0"/>
                <a:cs typeface="Times New Roman" panose="02020603050405020304" pitchFamily="18" charset="0"/>
              </a:rPr>
              <a:t>Suitability for handling large volume of data having large variety of features</a:t>
            </a:r>
          </a:p>
          <a:p>
            <a:pPr lvl="1"/>
            <a:r>
              <a:rPr lang="en-GB" sz="2000" dirty="0">
                <a:latin typeface="Times New Roman" panose="02020603050405020304" pitchFamily="18" charset="0"/>
                <a:cs typeface="Times New Roman" panose="02020603050405020304" pitchFamily="18" charset="0"/>
              </a:rPr>
              <a:t>Robustness to Outliers due to detected outliers</a:t>
            </a:r>
          </a:p>
          <a:p>
            <a:pPr lvl="1"/>
            <a:r>
              <a:rPr lang="en-GB" sz="2000" dirty="0">
                <a:latin typeface="Times New Roman" panose="02020603050405020304" pitchFamily="18" charset="0"/>
                <a:cs typeface="Times New Roman" panose="02020603050405020304" pitchFamily="18" charset="0"/>
              </a:rPr>
              <a:t>Capable of handling missing and categorical data considering future scenarios</a:t>
            </a:r>
          </a:p>
          <a:p>
            <a:pPr lvl="1"/>
            <a:r>
              <a:rPr lang="en-GB" sz="2000" dirty="0">
                <a:latin typeface="Times New Roman" panose="02020603050405020304" pitchFamily="18" charset="0"/>
                <a:cs typeface="Times New Roman" panose="02020603050405020304" pitchFamily="18" charset="0"/>
              </a:rPr>
              <a:t>Delivering high accuracy in providing similar business solutions</a:t>
            </a:r>
          </a:p>
          <a:p>
            <a:pPr lvl="1"/>
            <a:r>
              <a:rPr lang="en-GB" sz="2000" dirty="0">
                <a:latin typeface="Times New Roman" panose="02020603050405020304" pitchFamily="18" charset="0"/>
                <a:cs typeface="Times New Roman" panose="02020603050405020304" pitchFamily="18" charset="0"/>
              </a:rPr>
              <a:t>Able to generate important characteristics aiding in decision-making</a:t>
            </a:r>
          </a:p>
          <a:p>
            <a:pPr lvl="1"/>
            <a:r>
              <a:rPr lang="en-GB" sz="2000" dirty="0">
                <a:latin typeface="Times New Roman" panose="02020603050405020304" pitchFamily="18" charset="0"/>
                <a:cs typeface="Times New Roman" panose="02020603050405020304" pitchFamily="18" charset="0"/>
              </a:rPr>
              <a:t>Ability of Parallel Computing</a:t>
            </a:r>
          </a:p>
          <a:p>
            <a:pPr lvl="1"/>
            <a:endParaRPr lang="en-GB" sz="1000" dirty="0"/>
          </a:p>
          <a:p>
            <a:pPr lvl="1"/>
            <a:endParaRPr lang="en-GB" sz="1000" dirty="0"/>
          </a:p>
          <a:p>
            <a:pPr lvl="1"/>
            <a:endParaRPr lang="en-GB" sz="1000" dirty="0"/>
          </a:p>
          <a:p>
            <a:pPr lvl="1"/>
            <a:endParaRPr lang="en-GB" sz="1000" dirty="0"/>
          </a:p>
          <a:p>
            <a:endParaRPr lang="en-GB" sz="1000" dirty="0"/>
          </a:p>
          <a:p>
            <a:pPr marL="457200" lvl="1" indent="0">
              <a:buNone/>
            </a:pPr>
            <a:endParaRPr lang="en-GB" sz="1000" dirty="0"/>
          </a:p>
        </p:txBody>
      </p:sp>
    </p:spTree>
    <p:extLst>
      <p:ext uri="{BB962C8B-B14F-4D97-AF65-F5344CB8AC3E}">
        <p14:creationId xmlns:p14="http://schemas.microsoft.com/office/powerpoint/2010/main" val="4142666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51175-83D2-DADF-017A-CAF2CEE78B93}"/>
              </a:ext>
            </a:extLst>
          </p:cNvPr>
          <p:cNvSpPr>
            <a:spLocks noGrp="1"/>
          </p:cNvSpPr>
          <p:nvPr>
            <p:ph type="title"/>
          </p:nvPr>
        </p:nvSpPr>
        <p:spPr>
          <a:xfrm>
            <a:off x="630936" y="639520"/>
            <a:ext cx="3429000" cy="1719072"/>
          </a:xfrm>
        </p:spPr>
        <p:txBody>
          <a:bodyPr anchor="b">
            <a:normAutofit/>
          </a:bodyPr>
          <a:lstStyle/>
          <a:p>
            <a:r>
              <a:rPr lang="en-GB" sz="5400" b="1" dirty="0"/>
              <a:t>Model Assessment</a:t>
            </a:r>
          </a:p>
        </p:txBody>
      </p:sp>
      <p:sp>
        <p:nvSpPr>
          <p:cNvPr id="9" name="Content Placeholder 8">
            <a:extLst>
              <a:ext uri="{FF2B5EF4-FFF2-40B4-BE49-F238E27FC236}">
                <a16:creationId xmlns:a16="http://schemas.microsoft.com/office/drawing/2014/main" id="{B635F24A-2B14-B412-AF8B-2EA2BC0C63BC}"/>
              </a:ext>
            </a:extLst>
          </p:cNvPr>
          <p:cNvSpPr>
            <a:spLocks noGrp="1"/>
          </p:cNvSpPr>
          <p:nvPr>
            <p:ph idx="1"/>
          </p:nvPr>
        </p:nvSpPr>
        <p:spPr>
          <a:xfrm>
            <a:off x="630936" y="2499360"/>
            <a:ext cx="4957064" cy="3718560"/>
          </a:xfrm>
        </p:spPr>
        <p:txBody>
          <a:bodyPr anchor="t">
            <a:normAutofit fontScale="55000" lnSpcReduction="20000"/>
          </a:bodyPr>
          <a:lstStyle/>
          <a:p>
            <a:pPr marL="0" indent="0" algn="just">
              <a:buNone/>
            </a:pPr>
            <a:r>
              <a:rPr lang="en-US" sz="3300" b="1" dirty="0">
                <a:latin typeface="Times New Roman" panose="02020603050405020304" pitchFamily="18" charset="0"/>
                <a:cs typeface="Times New Roman" panose="02020603050405020304" pitchFamily="18" charset="0"/>
              </a:rPr>
              <a:t>Criteria</a:t>
            </a:r>
            <a:r>
              <a:rPr lang="en-US" sz="3300" dirty="0">
                <a:latin typeface="Times New Roman" panose="02020603050405020304" pitchFamily="18" charset="0"/>
                <a:cs typeface="Times New Roman" panose="02020603050405020304" pitchFamily="18" charset="0"/>
              </a:rPr>
              <a:t> used to assess the performance of implemented predictors:</a:t>
            </a:r>
          </a:p>
          <a:p>
            <a:pPr algn="just"/>
            <a:r>
              <a:rPr lang="en-US" sz="3300" dirty="0">
                <a:latin typeface="Times New Roman" panose="02020603050405020304" pitchFamily="18" charset="0"/>
                <a:cs typeface="Times New Roman" panose="02020603050405020304" pitchFamily="18" charset="0"/>
              </a:rPr>
              <a:t>Classification Report (Primarily Macro F1 Score due to imbalanced dataset)</a:t>
            </a:r>
          </a:p>
          <a:p>
            <a:pPr algn="just"/>
            <a:r>
              <a:rPr lang="en-US" sz="3300" dirty="0">
                <a:latin typeface="Times New Roman" panose="02020603050405020304" pitchFamily="18" charset="0"/>
                <a:cs typeface="Times New Roman" panose="02020603050405020304" pitchFamily="18" charset="0"/>
              </a:rPr>
              <a:t>Confusion Matrix (CM) giving the insights regarding the count of correct and incorrect predictions on validation data for two classes – income greater than 50K and income less than 50K represented with 1 and 0 respectively.</a:t>
            </a:r>
          </a:p>
          <a:p>
            <a:pPr marL="0" indent="0" algn="just">
              <a:buNone/>
            </a:pPr>
            <a:endParaRPr lang="en-US" sz="3300" dirty="0">
              <a:latin typeface="Times New Roman" panose="02020603050405020304" pitchFamily="18" charset="0"/>
              <a:cs typeface="Times New Roman" panose="02020603050405020304" pitchFamily="18" charset="0"/>
            </a:endParaRPr>
          </a:p>
          <a:p>
            <a:pPr marL="0" indent="0" algn="just">
              <a:buNone/>
            </a:pPr>
            <a:r>
              <a:rPr lang="en-US" sz="3300" b="1" dirty="0">
                <a:latin typeface="Times New Roman" panose="02020603050405020304" pitchFamily="18" charset="0"/>
                <a:cs typeface="Times New Roman" panose="02020603050405020304" pitchFamily="18" charset="0"/>
              </a:rPr>
              <a:t>Results Observed:</a:t>
            </a:r>
          </a:p>
          <a:p>
            <a:pPr marL="0" indent="0" algn="just">
              <a:buNone/>
            </a:pPr>
            <a:r>
              <a:rPr lang="en-US" sz="3300" dirty="0">
                <a:latin typeface="Times New Roman" panose="02020603050405020304" pitchFamily="18" charset="0"/>
                <a:cs typeface="Times New Roman" panose="02020603050405020304" pitchFamily="18" charset="0"/>
              </a:rPr>
              <a:t>CatBoost Classifier outperformed all the other algorithms, thus used for predicting income on Testing Data.</a:t>
            </a:r>
          </a:p>
          <a:p>
            <a:pPr marL="0" indent="0">
              <a:buNone/>
            </a:pPr>
            <a:endParaRPr lang="en-US" sz="2200" dirty="0"/>
          </a:p>
        </p:txBody>
      </p:sp>
      <p:pic>
        <p:nvPicPr>
          <p:cNvPr id="5" name="Content Placeholder 4">
            <a:extLst>
              <a:ext uri="{FF2B5EF4-FFF2-40B4-BE49-F238E27FC236}">
                <a16:creationId xmlns:a16="http://schemas.microsoft.com/office/drawing/2014/main" id="{BE46D062-EF54-9BF2-1D37-825310AD8BBD}"/>
              </a:ext>
            </a:extLst>
          </p:cNvPr>
          <p:cNvPicPr>
            <a:picLocks noChangeAspect="1"/>
          </p:cNvPicPr>
          <p:nvPr/>
        </p:nvPicPr>
        <p:blipFill>
          <a:blip r:embed="rId2"/>
          <a:stretch>
            <a:fillRect/>
          </a:stretch>
        </p:blipFill>
        <p:spPr>
          <a:xfrm>
            <a:off x="7212584" y="3999163"/>
            <a:ext cx="4348480" cy="2413405"/>
          </a:xfrm>
          <a:prstGeom prst="rect">
            <a:avLst/>
          </a:prstGeom>
        </p:spPr>
      </p:pic>
      <p:pic>
        <p:nvPicPr>
          <p:cNvPr id="4" name="Picture 3">
            <a:extLst>
              <a:ext uri="{FF2B5EF4-FFF2-40B4-BE49-F238E27FC236}">
                <a16:creationId xmlns:a16="http://schemas.microsoft.com/office/drawing/2014/main" id="{15E79B58-38CD-7F2F-A9CD-2AD8572D31A6}"/>
              </a:ext>
            </a:extLst>
          </p:cNvPr>
          <p:cNvPicPr>
            <a:picLocks noChangeAspect="1"/>
          </p:cNvPicPr>
          <p:nvPr/>
        </p:nvPicPr>
        <p:blipFill>
          <a:blip r:embed="rId3"/>
          <a:stretch>
            <a:fillRect/>
          </a:stretch>
        </p:blipFill>
        <p:spPr>
          <a:xfrm>
            <a:off x="7077319" y="516214"/>
            <a:ext cx="1630547" cy="1505626"/>
          </a:xfrm>
          <a:prstGeom prst="rect">
            <a:avLst/>
          </a:prstGeom>
        </p:spPr>
      </p:pic>
      <p:pic>
        <p:nvPicPr>
          <p:cNvPr id="7" name="Picture 6">
            <a:extLst>
              <a:ext uri="{FF2B5EF4-FFF2-40B4-BE49-F238E27FC236}">
                <a16:creationId xmlns:a16="http://schemas.microsoft.com/office/drawing/2014/main" id="{9456DA01-F259-1302-1017-F4CBB0EFCA73}"/>
              </a:ext>
            </a:extLst>
          </p:cNvPr>
          <p:cNvPicPr>
            <a:picLocks noChangeAspect="1"/>
          </p:cNvPicPr>
          <p:nvPr/>
        </p:nvPicPr>
        <p:blipFill>
          <a:blip r:embed="rId4"/>
          <a:stretch>
            <a:fillRect/>
          </a:stretch>
        </p:blipFill>
        <p:spPr>
          <a:xfrm>
            <a:off x="9921835" y="563842"/>
            <a:ext cx="1505027" cy="1358970"/>
          </a:xfrm>
          <a:prstGeom prst="rect">
            <a:avLst/>
          </a:prstGeom>
        </p:spPr>
      </p:pic>
      <p:pic>
        <p:nvPicPr>
          <p:cNvPr id="10" name="Picture 9">
            <a:extLst>
              <a:ext uri="{FF2B5EF4-FFF2-40B4-BE49-F238E27FC236}">
                <a16:creationId xmlns:a16="http://schemas.microsoft.com/office/drawing/2014/main" id="{4C9CCD4E-7149-9EFD-0D23-ECCC64860CCB}"/>
              </a:ext>
            </a:extLst>
          </p:cNvPr>
          <p:cNvPicPr>
            <a:picLocks noChangeAspect="1"/>
          </p:cNvPicPr>
          <p:nvPr/>
        </p:nvPicPr>
        <p:blipFill>
          <a:blip r:embed="rId5"/>
          <a:stretch>
            <a:fillRect/>
          </a:stretch>
        </p:blipFill>
        <p:spPr>
          <a:xfrm>
            <a:off x="7077319" y="2217206"/>
            <a:ext cx="1498677" cy="1403422"/>
          </a:xfrm>
          <a:prstGeom prst="rect">
            <a:avLst/>
          </a:prstGeom>
        </p:spPr>
      </p:pic>
      <p:pic>
        <p:nvPicPr>
          <p:cNvPr id="13" name="Picture 12">
            <a:extLst>
              <a:ext uri="{FF2B5EF4-FFF2-40B4-BE49-F238E27FC236}">
                <a16:creationId xmlns:a16="http://schemas.microsoft.com/office/drawing/2014/main" id="{4AC55522-F875-5FA4-54D0-E96788F12AD0}"/>
              </a:ext>
            </a:extLst>
          </p:cNvPr>
          <p:cNvPicPr>
            <a:picLocks noChangeAspect="1"/>
          </p:cNvPicPr>
          <p:nvPr/>
        </p:nvPicPr>
        <p:blipFill>
          <a:blip r:embed="rId6"/>
          <a:stretch>
            <a:fillRect/>
          </a:stretch>
        </p:blipFill>
        <p:spPr>
          <a:xfrm>
            <a:off x="9860876" y="2153703"/>
            <a:ext cx="1492327" cy="1466925"/>
          </a:xfrm>
          <a:prstGeom prst="rect">
            <a:avLst/>
          </a:prstGeom>
        </p:spPr>
      </p:pic>
      <p:sp>
        <p:nvSpPr>
          <p:cNvPr id="15" name="TextBox 14">
            <a:extLst>
              <a:ext uri="{FF2B5EF4-FFF2-40B4-BE49-F238E27FC236}">
                <a16:creationId xmlns:a16="http://schemas.microsoft.com/office/drawing/2014/main" id="{3F94ED34-8D87-168B-915A-64716D215D2B}"/>
              </a:ext>
            </a:extLst>
          </p:cNvPr>
          <p:cNvSpPr txBox="1"/>
          <p:nvPr/>
        </p:nvSpPr>
        <p:spPr>
          <a:xfrm>
            <a:off x="7057955" y="3656007"/>
            <a:ext cx="1625600" cy="307777"/>
          </a:xfrm>
          <a:prstGeom prst="rect">
            <a:avLst/>
          </a:prstGeom>
          <a:noFill/>
        </p:spPr>
        <p:txBody>
          <a:bodyPr wrap="square" rtlCol="0">
            <a:spAutoFit/>
          </a:bodyPr>
          <a:lstStyle/>
          <a:p>
            <a:pPr algn="ctr"/>
            <a:r>
              <a:rPr lang="en-GB" sz="1400" dirty="0"/>
              <a:t>CM of AdaBoost</a:t>
            </a:r>
          </a:p>
        </p:txBody>
      </p:sp>
      <p:sp>
        <p:nvSpPr>
          <p:cNvPr id="16" name="TextBox 15">
            <a:extLst>
              <a:ext uri="{FF2B5EF4-FFF2-40B4-BE49-F238E27FC236}">
                <a16:creationId xmlns:a16="http://schemas.microsoft.com/office/drawing/2014/main" id="{7672CA2A-E5F0-AD6E-3C8C-DCB54CAB09D1}"/>
              </a:ext>
            </a:extLst>
          </p:cNvPr>
          <p:cNvSpPr txBox="1"/>
          <p:nvPr/>
        </p:nvSpPr>
        <p:spPr>
          <a:xfrm>
            <a:off x="9769199" y="3620628"/>
            <a:ext cx="1625600" cy="307777"/>
          </a:xfrm>
          <a:prstGeom prst="rect">
            <a:avLst/>
          </a:prstGeom>
          <a:noFill/>
        </p:spPr>
        <p:txBody>
          <a:bodyPr wrap="square" rtlCol="0">
            <a:spAutoFit/>
          </a:bodyPr>
          <a:lstStyle/>
          <a:p>
            <a:pPr algn="ctr"/>
            <a:r>
              <a:rPr lang="en-GB" sz="1400" dirty="0"/>
              <a:t>CM of CatBoost</a:t>
            </a:r>
          </a:p>
        </p:txBody>
      </p:sp>
      <p:sp>
        <p:nvSpPr>
          <p:cNvPr id="17" name="TextBox 16">
            <a:extLst>
              <a:ext uri="{FF2B5EF4-FFF2-40B4-BE49-F238E27FC236}">
                <a16:creationId xmlns:a16="http://schemas.microsoft.com/office/drawing/2014/main" id="{6A07C9C3-3F7F-C650-71AF-04EC676FCD7C}"/>
              </a:ext>
            </a:extLst>
          </p:cNvPr>
          <p:cNvSpPr txBox="1"/>
          <p:nvPr/>
        </p:nvSpPr>
        <p:spPr>
          <a:xfrm>
            <a:off x="7051958" y="1922812"/>
            <a:ext cx="1858361" cy="307777"/>
          </a:xfrm>
          <a:prstGeom prst="rect">
            <a:avLst/>
          </a:prstGeom>
          <a:noFill/>
        </p:spPr>
        <p:txBody>
          <a:bodyPr wrap="square" rtlCol="0">
            <a:spAutoFit/>
          </a:bodyPr>
          <a:lstStyle/>
          <a:p>
            <a:pPr algn="ctr"/>
            <a:r>
              <a:rPr lang="en-GB" sz="1400" dirty="0"/>
              <a:t>CM of Random Forest </a:t>
            </a:r>
          </a:p>
        </p:txBody>
      </p:sp>
      <p:sp>
        <p:nvSpPr>
          <p:cNvPr id="18" name="TextBox 17">
            <a:extLst>
              <a:ext uri="{FF2B5EF4-FFF2-40B4-BE49-F238E27FC236}">
                <a16:creationId xmlns:a16="http://schemas.microsoft.com/office/drawing/2014/main" id="{00978EFE-B649-2BE6-5AEC-745DE5C45206}"/>
              </a:ext>
            </a:extLst>
          </p:cNvPr>
          <p:cNvSpPr txBox="1"/>
          <p:nvPr/>
        </p:nvSpPr>
        <p:spPr>
          <a:xfrm>
            <a:off x="9882660" y="1907836"/>
            <a:ext cx="1625600" cy="307777"/>
          </a:xfrm>
          <a:prstGeom prst="rect">
            <a:avLst/>
          </a:prstGeom>
          <a:noFill/>
        </p:spPr>
        <p:txBody>
          <a:bodyPr wrap="square" rtlCol="0">
            <a:spAutoFit/>
          </a:bodyPr>
          <a:lstStyle/>
          <a:p>
            <a:pPr algn="ctr"/>
            <a:r>
              <a:rPr lang="en-GB" sz="1400" dirty="0"/>
              <a:t>CM of </a:t>
            </a:r>
            <a:r>
              <a:rPr lang="en-GB" sz="1400" dirty="0" err="1"/>
              <a:t>XGBoost</a:t>
            </a:r>
            <a:endParaRPr lang="en-GB" sz="1400" dirty="0"/>
          </a:p>
        </p:txBody>
      </p:sp>
      <p:sp>
        <p:nvSpPr>
          <p:cNvPr id="19" name="TextBox 18">
            <a:extLst>
              <a:ext uri="{FF2B5EF4-FFF2-40B4-BE49-F238E27FC236}">
                <a16:creationId xmlns:a16="http://schemas.microsoft.com/office/drawing/2014/main" id="{C9C79B76-AC3F-83DB-4087-8A49A61F9FCB}"/>
              </a:ext>
            </a:extLst>
          </p:cNvPr>
          <p:cNvSpPr txBox="1"/>
          <p:nvPr/>
        </p:nvSpPr>
        <p:spPr>
          <a:xfrm>
            <a:off x="8652200" y="6431714"/>
            <a:ext cx="2025960" cy="307777"/>
          </a:xfrm>
          <a:prstGeom prst="rect">
            <a:avLst/>
          </a:prstGeom>
          <a:noFill/>
        </p:spPr>
        <p:txBody>
          <a:bodyPr wrap="square" rtlCol="0">
            <a:spAutoFit/>
          </a:bodyPr>
          <a:lstStyle/>
          <a:p>
            <a:pPr algn="ctr"/>
            <a:r>
              <a:rPr lang="en-GB" sz="1400" dirty="0"/>
              <a:t>Comparison of Results</a:t>
            </a:r>
          </a:p>
        </p:txBody>
      </p:sp>
    </p:spTree>
    <p:extLst>
      <p:ext uri="{BB962C8B-B14F-4D97-AF65-F5344CB8AC3E}">
        <p14:creationId xmlns:p14="http://schemas.microsoft.com/office/powerpoint/2010/main" val="1977095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DDA90-FDAA-E94B-FACD-4B7BEB8B6D87}"/>
              </a:ext>
            </a:extLst>
          </p:cNvPr>
          <p:cNvSpPr>
            <a:spLocks noGrp="1"/>
          </p:cNvSpPr>
          <p:nvPr>
            <p:ph type="title"/>
          </p:nvPr>
        </p:nvSpPr>
        <p:spPr>
          <a:xfrm>
            <a:off x="630936" y="639520"/>
            <a:ext cx="3429000" cy="1719072"/>
          </a:xfrm>
        </p:spPr>
        <p:txBody>
          <a:bodyPr anchor="b">
            <a:noAutofit/>
          </a:bodyPr>
          <a:lstStyle/>
          <a:p>
            <a:r>
              <a:rPr lang="en-GB" sz="4000" b="1" dirty="0"/>
              <a:t>Characteristics impacting Income-level</a:t>
            </a:r>
          </a:p>
        </p:txBody>
      </p:sp>
      <p:sp>
        <p:nvSpPr>
          <p:cNvPr id="26" name="Content Placeholder 8">
            <a:extLst>
              <a:ext uri="{FF2B5EF4-FFF2-40B4-BE49-F238E27FC236}">
                <a16:creationId xmlns:a16="http://schemas.microsoft.com/office/drawing/2014/main" id="{E41CE187-A688-7759-729F-2268CCE128D4}"/>
              </a:ext>
            </a:extLst>
          </p:cNvPr>
          <p:cNvSpPr>
            <a:spLocks noGrp="1"/>
          </p:cNvSpPr>
          <p:nvPr>
            <p:ph idx="1"/>
          </p:nvPr>
        </p:nvSpPr>
        <p:spPr>
          <a:xfrm>
            <a:off x="630936" y="2807208"/>
            <a:ext cx="5078984" cy="3410712"/>
          </a:xfrm>
        </p:spPr>
        <p:txBody>
          <a:bodyPr anchor="t">
            <a:normAutofit/>
          </a:bodyPr>
          <a:lstStyle/>
          <a:p>
            <a:pPr algn="just"/>
            <a:r>
              <a:rPr lang="en-US" sz="2000" dirty="0">
                <a:latin typeface="Times New Roman" panose="02020603050405020304" pitchFamily="18" charset="0"/>
                <a:cs typeface="Times New Roman" panose="02020603050405020304" pitchFamily="18" charset="0"/>
              </a:rPr>
              <a:t>Since CatBoost Classifier yielded the best performance with the highest macro F1 score of 78%. Thus, CatBoost has been used to identify the characteristics impacting if the individual is earning 50000 dollars yearly or not.</a:t>
            </a:r>
          </a:p>
          <a:p>
            <a:pPr algn="just"/>
            <a:r>
              <a:rPr lang="en-US" sz="2000" dirty="0">
                <a:latin typeface="Times New Roman" panose="02020603050405020304" pitchFamily="18" charset="0"/>
                <a:cs typeface="Times New Roman" panose="02020603050405020304" pitchFamily="18" charset="0"/>
              </a:rPr>
              <a:t>10 Topmost Features Identified- Age, Weeks worked in year, Detailed Occupation Recode, Education, and many more which can be analyzed in the figure.</a:t>
            </a:r>
          </a:p>
        </p:txBody>
      </p:sp>
      <p:pic>
        <p:nvPicPr>
          <p:cNvPr id="5" name="Content Placeholder 4">
            <a:extLst>
              <a:ext uri="{FF2B5EF4-FFF2-40B4-BE49-F238E27FC236}">
                <a16:creationId xmlns:a16="http://schemas.microsoft.com/office/drawing/2014/main" id="{84233294-04DE-75A7-3F11-4C6DE54EF6E8}"/>
              </a:ext>
            </a:extLst>
          </p:cNvPr>
          <p:cNvPicPr>
            <a:picLocks noChangeAspect="1"/>
          </p:cNvPicPr>
          <p:nvPr/>
        </p:nvPicPr>
        <p:blipFill>
          <a:blip r:embed="rId2"/>
          <a:stretch>
            <a:fillRect/>
          </a:stretch>
        </p:blipFill>
        <p:spPr>
          <a:xfrm>
            <a:off x="5862910" y="1693672"/>
            <a:ext cx="5908465" cy="3538842"/>
          </a:xfrm>
          <a:prstGeom prst="rect">
            <a:avLst/>
          </a:prstGeom>
        </p:spPr>
      </p:pic>
      <p:sp>
        <p:nvSpPr>
          <p:cNvPr id="3" name="TextBox 2">
            <a:extLst>
              <a:ext uri="{FF2B5EF4-FFF2-40B4-BE49-F238E27FC236}">
                <a16:creationId xmlns:a16="http://schemas.microsoft.com/office/drawing/2014/main" id="{01B066C4-894B-358F-7070-7E1B248A36F5}"/>
              </a:ext>
            </a:extLst>
          </p:cNvPr>
          <p:cNvSpPr txBox="1"/>
          <p:nvPr/>
        </p:nvSpPr>
        <p:spPr>
          <a:xfrm>
            <a:off x="8388915" y="5342567"/>
            <a:ext cx="3382460" cy="523220"/>
          </a:xfrm>
          <a:prstGeom prst="rect">
            <a:avLst/>
          </a:prstGeom>
          <a:noFill/>
        </p:spPr>
        <p:txBody>
          <a:bodyPr wrap="square" rtlCol="0">
            <a:spAutoFit/>
          </a:bodyPr>
          <a:lstStyle/>
          <a:p>
            <a:pPr algn="ctr"/>
            <a:r>
              <a:rPr lang="en-GB" sz="1400" i="1" dirty="0"/>
              <a:t>Characteristics determining the income-level of individuals in the US</a:t>
            </a:r>
          </a:p>
        </p:txBody>
      </p:sp>
    </p:spTree>
    <p:extLst>
      <p:ext uri="{BB962C8B-B14F-4D97-AF65-F5344CB8AC3E}">
        <p14:creationId xmlns:p14="http://schemas.microsoft.com/office/powerpoint/2010/main" val="4293223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987F63-0705-2662-69AB-DBA286164712}"/>
              </a:ext>
            </a:extLst>
          </p:cNvPr>
          <p:cNvSpPr>
            <a:spLocks noGrp="1"/>
          </p:cNvSpPr>
          <p:nvPr>
            <p:ph type="title"/>
          </p:nvPr>
        </p:nvSpPr>
        <p:spPr>
          <a:xfrm>
            <a:off x="838200" y="365125"/>
            <a:ext cx="10515600" cy="1325563"/>
          </a:xfrm>
        </p:spPr>
        <p:txBody>
          <a:bodyPr>
            <a:normAutofit/>
          </a:bodyPr>
          <a:lstStyle/>
          <a:p>
            <a:r>
              <a:rPr lang="en-GB" sz="5400" b="1"/>
              <a:t>Results</a:t>
            </a:r>
          </a:p>
        </p:txBody>
      </p:sp>
      <p:sp>
        <p:nvSpPr>
          <p:cNvPr id="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05CCCA-F9FA-014D-676C-45ABEBB6BF5C}"/>
              </a:ext>
            </a:extLst>
          </p:cNvPr>
          <p:cNvSpPr>
            <a:spLocks noGrp="1"/>
          </p:cNvSpPr>
          <p:nvPr>
            <p:ph idx="1"/>
          </p:nvPr>
        </p:nvSpPr>
        <p:spPr>
          <a:xfrm>
            <a:off x="838200" y="1929384"/>
            <a:ext cx="10515600" cy="4251960"/>
          </a:xfrm>
        </p:spPr>
        <p:txBody>
          <a:bodyPr>
            <a:normAutofit/>
          </a:bodyPr>
          <a:lstStyle/>
          <a:p>
            <a:pPr algn="just"/>
            <a:r>
              <a:rPr lang="en-GB" sz="2200" dirty="0">
                <a:latin typeface="Times New Roman" panose="02020603050405020304" pitchFamily="18" charset="0"/>
                <a:cs typeface="Times New Roman" panose="02020603050405020304" pitchFamily="18" charset="0"/>
              </a:rPr>
              <a:t>The purpose of this work is to develop a classifier predicting if the income-level of individual in a year is more or less than 50000 dollars along with determining the features influencing the income-level.</a:t>
            </a:r>
          </a:p>
          <a:p>
            <a:pPr algn="just"/>
            <a:r>
              <a:rPr lang="en-GB" sz="2200" dirty="0">
                <a:latin typeface="Times New Roman" panose="02020603050405020304" pitchFamily="18" charset="0"/>
                <a:cs typeface="Times New Roman" panose="02020603050405020304" pitchFamily="18" charset="0"/>
              </a:rPr>
              <a:t>The findings are useful to eradicate the poverty in the region by emphasizing on the vital identified factors for income-level.</a:t>
            </a:r>
          </a:p>
          <a:p>
            <a:pPr algn="just"/>
            <a:r>
              <a:rPr lang="en-GB" sz="2200" b="1" dirty="0">
                <a:latin typeface="Times New Roman" panose="02020603050405020304" pitchFamily="18" charset="0"/>
                <a:cs typeface="Times New Roman" panose="02020603050405020304" pitchFamily="18" charset="0"/>
              </a:rPr>
              <a:t>Future Recommendations:</a:t>
            </a:r>
          </a:p>
          <a:p>
            <a:pPr lvl="1" algn="just"/>
            <a:r>
              <a:rPr lang="en-GB" sz="2200" dirty="0">
                <a:latin typeface="Times New Roman" panose="02020603050405020304" pitchFamily="18" charset="0"/>
                <a:cs typeface="Times New Roman" panose="02020603050405020304" pitchFamily="18" charset="0"/>
              </a:rPr>
              <a:t>The work can be further experimented with stacked approaches which was not possible due to limited availability of time period.</a:t>
            </a:r>
          </a:p>
          <a:p>
            <a:pPr lvl="1" algn="just"/>
            <a:r>
              <a:rPr lang="en-GB" sz="2200" dirty="0">
                <a:latin typeface="Times New Roman" panose="02020603050405020304" pitchFamily="18" charset="0"/>
                <a:cs typeface="Times New Roman" panose="02020603050405020304" pitchFamily="18" charset="0"/>
              </a:rPr>
              <a:t>Currently there is limited information about individuals earning 50000 dollars which might have hampered the performance of classifiers. Thus, more data about the same can be collected to improve the performance.</a:t>
            </a:r>
          </a:p>
        </p:txBody>
      </p:sp>
    </p:spTree>
    <p:extLst>
      <p:ext uri="{BB962C8B-B14F-4D97-AF65-F5344CB8AC3E}">
        <p14:creationId xmlns:p14="http://schemas.microsoft.com/office/powerpoint/2010/main" val="2652263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38F64C-E92B-D7F8-9F7C-3673002420CF}"/>
              </a:ext>
            </a:extLst>
          </p:cNvPr>
          <p:cNvSpPr>
            <a:spLocks noGrp="1"/>
          </p:cNvSpPr>
          <p:nvPr>
            <p:ph type="title"/>
          </p:nvPr>
        </p:nvSpPr>
        <p:spPr>
          <a:xfrm>
            <a:off x="838200" y="365125"/>
            <a:ext cx="10515600" cy="1325563"/>
          </a:xfrm>
        </p:spPr>
        <p:txBody>
          <a:bodyPr>
            <a:normAutofit/>
          </a:bodyPr>
          <a:lstStyle/>
          <a:p>
            <a:r>
              <a:rPr lang="en-GB" sz="5400" b="1" dirty="0"/>
              <a:t>More about Execution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EFB49B-D7DA-3ECB-EC6E-FD479614970E}"/>
              </a:ext>
            </a:extLst>
          </p:cNvPr>
          <p:cNvSpPr>
            <a:spLocks noGrp="1"/>
          </p:cNvSpPr>
          <p:nvPr>
            <p:ph idx="1"/>
          </p:nvPr>
        </p:nvSpPr>
        <p:spPr>
          <a:xfrm>
            <a:off x="838200" y="1929384"/>
            <a:ext cx="10515600" cy="4251960"/>
          </a:xfrm>
        </p:spPr>
        <p:txBody>
          <a:bodyPr>
            <a:normAutofit/>
          </a:bodyPr>
          <a:lstStyle/>
          <a:p>
            <a:pPr marL="0" indent="0">
              <a:buNone/>
            </a:pPr>
            <a:r>
              <a:rPr lang="en-GB" sz="2200" dirty="0"/>
              <a:t>To gain more insights about execution, please refer to below </a:t>
            </a:r>
            <a:r>
              <a:rPr lang="en-GB" sz="2200" dirty="0" err="1"/>
              <a:t>Colab</a:t>
            </a:r>
            <a:r>
              <a:rPr lang="en-GB" sz="2200" dirty="0"/>
              <a:t> notebook.</a:t>
            </a:r>
          </a:p>
          <a:p>
            <a:pPr marL="0" indent="0">
              <a:buNone/>
            </a:pPr>
            <a:r>
              <a:rPr lang="en-GB" sz="2200" dirty="0">
                <a:hlinkClick r:id="rId2"/>
              </a:rPr>
              <a:t>https://colab.research.google.com/drive/10ONcBabBiIZZ4Uhv-cINZrE4s8EZIPU8?usp</a:t>
            </a:r>
            <a:r>
              <a:rPr lang="en-GB" sz="2200">
                <a:hlinkClick r:id="rId2"/>
              </a:rPr>
              <a:t>=sharing</a:t>
            </a:r>
            <a:endParaRPr lang="en-GB" sz="2200"/>
          </a:p>
          <a:p>
            <a:pPr marL="0" indent="0">
              <a:buNone/>
            </a:pPr>
            <a:endParaRPr lang="en-GB" sz="2200" dirty="0"/>
          </a:p>
          <a:p>
            <a:pPr marL="0" indent="0">
              <a:buNone/>
            </a:pPr>
            <a:endParaRPr lang="en-GB" sz="2200" dirty="0"/>
          </a:p>
        </p:txBody>
      </p:sp>
    </p:spTree>
    <p:extLst>
      <p:ext uri="{BB962C8B-B14F-4D97-AF65-F5344CB8AC3E}">
        <p14:creationId xmlns:p14="http://schemas.microsoft.com/office/powerpoint/2010/main" val="3644578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D3C3EC-16B5-D88F-4D64-818B6A4059B8}"/>
              </a:ext>
            </a:extLst>
          </p:cNvPr>
          <p:cNvSpPr>
            <a:spLocks noGrp="1"/>
          </p:cNvSpPr>
          <p:nvPr>
            <p:ph type="title"/>
          </p:nvPr>
        </p:nvSpPr>
        <p:spPr>
          <a:xfrm>
            <a:off x="838200" y="365125"/>
            <a:ext cx="10515600" cy="1157817"/>
          </a:xfrm>
        </p:spPr>
        <p:txBody>
          <a:bodyPr>
            <a:normAutofit/>
          </a:bodyPr>
          <a:lstStyle/>
          <a:p>
            <a:r>
              <a:rPr lang="en-GB" sz="5400" b="1" dirty="0"/>
              <a:t>Contents</a:t>
            </a:r>
          </a:p>
        </p:txBody>
      </p:sp>
      <p:sp>
        <p:nvSpPr>
          <p:cNvPr id="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06663C2-F783-1670-B350-09C3537BD88A}"/>
              </a:ext>
            </a:extLst>
          </p:cNvPr>
          <p:cNvSpPr>
            <a:spLocks noGrp="1"/>
          </p:cNvSpPr>
          <p:nvPr>
            <p:ph idx="1"/>
          </p:nvPr>
        </p:nvSpPr>
        <p:spPr>
          <a:xfrm>
            <a:off x="838200" y="1929384"/>
            <a:ext cx="10515600" cy="4847336"/>
          </a:xfrm>
        </p:spPr>
        <p:txBody>
          <a:bodyPr>
            <a:normAutofit fontScale="32500" lnSpcReduction="20000"/>
          </a:bodyPr>
          <a:lstStyle/>
          <a:p>
            <a:r>
              <a:rPr lang="en-GB" sz="5600" dirty="0">
                <a:latin typeface="Times New Roman" panose="02020603050405020304" pitchFamily="18" charset="0"/>
                <a:cs typeface="Times New Roman" panose="02020603050405020304" pitchFamily="18" charset="0"/>
              </a:rPr>
              <a:t>Problem </a:t>
            </a:r>
            <a:r>
              <a:rPr lang="en-GB" sz="6000" dirty="0">
                <a:latin typeface="Times New Roman" panose="02020603050405020304" pitchFamily="18" charset="0"/>
                <a:cs typeface="Times New Roman" panose="02020603050405020304" pitchFamily="18" charset="0"/>
              </a:rPr>
              <a:t>Description</a:t>
            </a:r>
          </a:p>
          <a:p>
            <a:r>
              <a:rPr lang="en-GB" sz="5600" dirty="0">
                <a:latin typeface="Times New Roman" panose="02020603050405020304" pitchFamily="18" charset="0"/>
                <a:cs typeface="Times New Roman" panose="02020603050405020304" pitchFamily="18" charset="0"/>
              </a:rPr>
              <a:t>Steps of Proposed Solution</a:t>
            </a:r>
          </a:p>
          <a:p>
            <a:r>
              <a:rPr lang="en-GB" sz="5600" dirty="0">
                <a:latin typeface="Times New Roman" panose="02020603050405020304" pitchFamily="18" charset="0"/>
                <a:cs typeface="Times New Roman" panose="02020603050405020304" pitchFamily="18" charset="0"/>
              </a:rPr>
              <a:t>Data Overview</a:t>
            </a:r>
          </a:p>
          <a:p>
            <a:r>
              <a:rPr lang="en-GB" sz="5600" dirty="0">
                <a:latin typeface="Times New Roman" panose="02020603050405020304" pitchFamily="18" charset="0"/>
                <a:cs typeface="Times New Roman" panose="02020603050405020304" pitchFamily="18" charset="0"/>
              </a:rPr>
              <a:t>Data Cleaning</a:t>
            </a:r>
          </a:p>
          <a:p>
            <a:r>
              <a:rPr lang="en-GB" sz="5600" dirty="0">
                <a:latin typeface="Times New Roman" panose="02020603050405020304" pitchFamily="18" charset="0"/>
                <a:cs typeface="Times New Roman" panose="02020603050405020304" pitchFamily="18" charset="0"/>
              </a:rPr>
              <a:t>Exploratory Data Analysis</a:t>
            </a:r>
          </a:p>
          <a:p>
            <a:pPr lvl="1"/>
            <a:r>
              <a:rPr lang="en-GB" sz="5600" dirty="0">
                <a:latin typeface="Times New Roman" panose="02020603050405020304" pitchFamily="18" charset="0"/>
                <a:cs typeface="Times New Roman" panose="02020603050405020304" pitchFamily="18" charset="0"/>
              </a:rPr>
              <a:t>Analysing Target Variable- Income</a:t>
            </a:r>
          </a:p>
          <a:p>
            <a:pPr lvl="1"/>
            <a:r>
              <a:rPr lang="en-GB" sz="5600" dirty="0">
                <a:latin typeface="Times New Roman" panose="02020603050405020304" pitchFamily="18" charset="0"/>
                <a:cs typeface="Times New Roman" panose="02020603050405020304" pitchFamily="18" charset="0"/>
              </a:rPr>
              <a:t>EDA- Numeric Variables</a:t>
            </a:r>
          </a:p>
          <a:p>
            <a:pPr lvl="1"/>
            <a:r>
              <a:rPr lang="en-GB" sz="5600" dirty="0">
                <a:latin typeface="Times New Roman" panose="02020603050405020304" pitchFamily="18" charset="0"/>
                <a:cs typeface="Times New Roman" panose="02020603050405020304" pitchFamily="18" charset="0"/>
              </a:rPr>
              <a:t>EDA- Categorical Variables</a:t>
            </a:r>
          </a:p>
          <a:p>
            <a:r>
              <a:rPr lang="en-GB" sz="5600" dirty="0">
                <a:latin typeface="Times New Roman" panose="02020603050405020304" pitchFamily="18" charset="0"/>
                <a:cs typeface="Times New Roman" panose="02020603050405020304" pitchFamily="18" charset="0"/>
              </a:rPr>
              <a:t>Feature Engineering</a:t>
            </a:r>
          </a:p>
          <a:p>
            <a:r>
              <a:rPr lang="en-GB" sz="5600" dirty="0">
                <a:latin typeface="Times New Roman" panose="02020603050405020304" pitchFamily="18" charset="0"/>
                <a:cs typeface="Times New Roman" panose="02020603050405020304" pitchFamily="18" charset="0"/>
              </a:rPr>
              <a:t>Model Implementation</a:t>
            </a:r>
          </a:p>
          <a:p>
            <a:r>
              <a:rPr lang="en-GB" sz="5600" dirty="0">
                <a:latin typeface="Times New Roman" panose="02020603050405020304" pitchFamily="18" charset="0"/>
                <a:cs typeface="Times New Roman" panose="02020603050405020304" pitchFamily="18" charset="0"/>
              </a:rPr>
              <a:t>Model Assessment</a:t>
            </a:r>
          </a:p>
          <a:p>
            <a:r>
              <a:rPr lang="en-GB" sz="5600" dirty="0">
                <a:latin typeface="Times New Roman" panose="02020603050405020304" pitchFamily="18" charset="0"/>
                <a:cs typeface="Times New Roman" panose="02020603050405020304" pitchFamily="18" charset="0"/>
              </a:rPr>
              <a:t>Characteristics impacting the income-level</a:t>
            </a:r>
          </a:p>
          <a:p>
            <a:r>
              <a:rPr lang="en-GB" sz="5600" dirty="0">
                <a:latin typeface="Times New Roman" panose="02020603050405020304" pitchFamily="18" charset="0"/>
                <a:cs typeface="Times New Roman" panose="02020603050405020304" pitchFamily="18" charset="0"/>
              </a:rPr>
              <a:t>Results</a:t>
            </a:r>
          </a:p>
          <a:p>
            <a:r>
              <a:rPr lang="en-GB" sz="5600" dirty="0">
                <a:latin typeface="Times New Roman" panose="02020603050405020304" pitchFamily="18" charset="0"/>
                <a:cs typeface="Times New Roman" panose="02020603050405020304" pitchFamily="18" charset="0"/>
              </a:rPr>
              <a:t>More about Execution</a:t>
            </a:r>
          </a:p>
          <a:p>
            <a:endParaRPr lang="en-GB" sz="1000" dirty="0"/>
          </a:p>
          <a:p>
            <a:endParaRPr lang="en-GB" sz="1000" dirty="0"/>
          </a:p>
          <a:p>
            <a:endParaRPr lang="en-GB" sz="1000" dirty="0"/>
          </a:p>
          <a:p>
            <a:pPr marL="457200" lvl="1" indent="0">
              <a:buNone/>
            </a:pPr>
            <a:r>
              <a:rPr lang="en-GB" sz="1000" dirty="0"/>
              <a:t>			 </a:t>
            </a:r>
          </a:p>
          <a:p>
            <a:endParaRPr lang="en-GB" sz="1000" dirty="0"/>
          </a:p>
          <a:p>
            <a:endParaRPr lang="en-GB" sz="1000" dirty="0"/>
          </a:p>
          <a:p>
            <a:endParaRPr lang="en-GB" sz="1000" dirty="0"/>
          </a:p>
          <a:p>
            <a:endParaRPr lang="en-GB" sz="1000" dirty="0"/>
          </a:p>
        </p:txBody>
      </p:sp>
    </p:spTree>
    <p:extLst>
      <p:ext uri="{BB962C8B-B14F-4D97-AF65-F5344CB8AC3E}">
        <p14:creationId xmlns:p14="http://schemas.microsoft.com/office/powerpoint/2010/main" val="1947182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6ECBA-EFC8-B785-D001-21BCC5C6C72F}"/>
              </a:ext>
            </a:extLst>
          </p:cNvPr>
          <p:cNvSpPr>
            <a:spLocks noGrp="1"/>
          </p:cNvSpPr>
          <p:nvPr>
            <p:ph type="title"/>
          </p:nvPr>
        </p:nvSpPr>
        <p:spPr/>
        <p:txBody>
          <a:bodyPr/>
          <a:lstStyle/>
          <a:p>
            <a:endParaRPr lang="en-GB"/>
          </a:p>
        </p:txBody>
      </p:sp>
      <p:pic>
        <p:nvPicPr>
          <p:cNvPr id="1026" name="Picture 2" descr="Thank You Slide 05 | Powerpoint templates, Presentation slides templates,  Power point template">
            <a:extLst>
              <a:ext uri="{FF2B5EF4-FFF2-40B4-BE49-F238E27FC236}">
                <a16:creationId xmlns:a16="http://schemas.microsoft.com/office/drawing/2014/main" id="{D45739B0-71D5-22D3-E8BB-7C18099262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0080" y="274320"/>
            <a:ext cx="10993120" cy="5902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26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AA4FFC-3CBE-82B5-941A-6A459A67139A}"/>
              </a:ext>
            </a:extLst>
          </p:cNvPr>
          <p:cNvSpPr>
            <a:spLocks noGrp="1"/>
          </p:cNvSpPr>
          <p:nvPr>
            <p:ph type="title"/>
          </p:nvPr>
        </p:nvSpPr>
        <p:spPr>
          <a:xfrm>
            <a:off x="838200" y="365125"/>
            <a:ext cx="10515600" cy="1325563"/>
          </a:xfrm>
        </p:spPr>
        <p:txBody>
          <a:bodyPr>
            <a:normAutofit/>
          </a:bodyPr>
          <a:lstStyle/>
          <a:p>
            <a:r>
              <a:rPr lang="en-GB" sz="5400" b="1" dirty="0"/>
              <a:t>Problem Description</a:t>
            </a:r>
          </a:p>
        </p:txBody>
      </p:sp>
      <p:sp>
        <p:nvSpPr>
          <p:cNvPr id="3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88EC4DD-C570-3492-BA6F-CFAD4E268E9F}"/>
              </a:ext>
            </a:extLst>
          </p:cNvPr>
          <p:cNvSpPr>
            <a:spLocks noGrp="1"/>
          </p:cNvSpPr>
          <p:nvPr>
            <p:ph idx="1"/>
          </p:nvPr>
        </p:nvSpPr>
        <p:spPr>
          <a:xfrm>
            <a:off x="838200" y="1929384"/>
            <a:ext cx="10515600" cy="4251960"/>
          </a:xfrm>
        </p:spPr>
        <p:txBody>
          <a:bodyPr>
            <a:normAutofit/>
          </a:bodyPr>
          <a:lstStyle/>
          <a:p>
            <a:pPr algn="just"/>
            <a:r>
              <a:rPr lang="en-US" sz="2000" b="0" i="0" dirty="0">
                <a:effectLst/>
                <a:latin typeface="Times New Roman" panose="02020603050405020304" pitchFamily="18" charset="0"/>
                <a:cs typeface="Times New Roman" panose="02020603050405020304" pitchFamily="18" charset="0"/>
              </a:rPr>
              <a:t>The prominent inequality of wealth and income is a huge concern especially in the United States. The likelihood of diminishing poverty is one valid reason to reduce the world's surging level of economic inequality.</a:t>
            </a:r>
          </a:p>
          <a:p>
            <a:pPr algn="just"/>
            <a:endParaRPr lang="en-US" sz="2000" i="0" dirty="0">
              <a:latin typeface="Times New Roman" panose="02020603050405020304" pitchFamily="18" charset="0"/>
              <a:cs typeface="Times New Roman" panose="02020603050405020304" pitchFamily="18" charset="0"/>
            </a:endParaRPr>
          </a:p>
          <a:p>
            <a:pPr algn="just"/>
            <a:r>
              <a:rPr lang="en-US" sz="2000" i="0" dirty="0">
                <a:latin typeface="Times New Roman" panose="02020603050405020304" pitchFamily="18" charset="0"/>
                <a:cs typeface="Times New Roman" panose="02020603050405020304" pitchFamily="18" charset="0"/>
              </a:rPr>
              <a:t>This work aims to conduct a comprehensive analysis to highlight the key factors that are necessary in improving an individual's income. Such an analysis helps to set focus on the important areas  which  can significantly  improve  the income  levels  of individuals.</a:t>
            </a:r>
          </a:p>
          <a:p>
            <a:pPr algn="just"/>
            <a:endParaRPr lang="en-US" sz="2000" dirty="0">
              <a:latin typeface="Times New Roman" panose="02020603050405020304" pitchFamily="18" charset="0"/>
              <a:cs typeface="Times New Roman" panose="02020603050405020304" pitchFamily="18" charset="0"/>
            </a:endParaRPr>
          </a:p>
          <a:p>
            <a:pPr algn="just"/>
            <a:r>
              <a:rPr lang="en-US" sz="2000" i="0" dirty="0">
                <a:latin typeface="Times New Roman" panose="02020603050405020304" pitchFamily="18" charset="0"/>
                <a:cs typeface="Times New Roman" panose="02020603050405020304" pitchFamily="18" charset="0"/>
              </a:rPr>
              <a:t>Given a dataset of the US Census data comprising of variety of demographic and economic information such as age, education, occupation, race, and hours worked per week, the goal is to analyze the data and build a predictive model that can accurately classify individuals as making more or less than $50,000 per year based on their characteristics.</a:t>
            </a:r>
          </a:p>
          <a:p>
            <a:pPr marL="0" indent="0">
              <a:buNone/>
            </a:pPr>
            <a:endParaRPr lang="en-GB" sz="2000" dirty="0"/>
          </a:p>
        </p:txBody>
      </p:sp>
    </p:spTree>
    <p:extLst>
      <p:ext uri="{BB962C8B-B14F-4D97-AF65-F5344CB8AC3E}">
        <p14:creationId xmlns:p14="http://schemas.microsoft.com/office/powerpoint/2010/main" val="979381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F9DEEE-07F4-55EC-AA63-8FEADD1C2EC7}"/>
              </a:ext>
            </a:extLst>
          </p:cNvPr>
          <p:cNvSpPr>
            <a:spLocks noGrp="1"/>
          </p:cNvSpPr>
          <p:nvPr>
            <p:ph type="title"/>
          </p:nvPr>
        </p:nvSpPr>
        <p:spPr>
          <a:xfrm>
            <a:off x="572493" y="238539"/>
            <a:ext cx="11018520" cy="1434415"/>
          </a:xfrm>
        </p:spPr>
        <p:txBody>
          <a:bodyPr anchor="b">
            <a:normAutofit/>
          </a:bodyPr>
          <a:lstStyle/>
          <a:p>
            <a:r>
              <a:rPr lang="en-GB" sz="5400" b="1" dirty="0"/>
              <a:t>Steps of Proposed Solution</a:t>
            </a:r>
          </a:p>
        </p:txBody>
      </p:sp>
      <p:sp>
        <p:nvSpPr>
          <p:cNvPr id="102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1981BBC-E5D9-5342-B800-CECB0F2880FC}"/>
              </a:ext>
            </a:extLst>
          </p:cNvPr>
          <p:cNvSpPr>
            <a:spLocks noGrp="1"/>
          </p:cNvSpPr>
          <p:nvPr>
            <p:ph idx="1"/>
          </p:nvPr>
        </p:nvSpPr>
        <p:spPr>
          <a:xfrm>
            <a:off x="572493" y="2071316"/>
            <a:ext cx="6713552" cy="4119172"/>
          </a:xfrm>
        </p:spPr>
        <p:txBody>
          <a:bodyPr anchor="t">
            <a:normAutofit/>
          </a:bodyPr>
          <a:lstStyle/>
          <a:p>
            <a:pPr marL="0" indent="0" algn="just">
              <a:buNone/>
            </a:pPr>
            <a:r>
              <a:rPr lang="en-US" sz="1400" i="0" dirty="0">
                <a:latin typeface="Times New Roman" panose="02020603050405020304" pitchFamily="18" charset="0"/>
                <a:cs typeface="Times New Roman" panose="02020603050405020304" pitchFamily="18" charset="0"/>
              </a:rPr>
              <a:t>The proposed solution comprises of following steps:</a:t>
            </a:r>
          </a:p>
          <a:p>
            <a:pPr algn="just">
              <a:buFont typeface="+mj-lt"/>
              <a:buAutoNum type="arabicPeriod"/>
            </a:pPr>
            <a:r>
              <a:rPr lang="en-US" sz="1400" i="0" dirty="0">
                <a:latin typeface="Times New Roman" panose="02020603050405020304" pitchFamily="18" charset="0"/>
                <a:cs typeface="Times New Roman" panose="02020603050405020304" pitchFamily="18" charset="0"/>
              </a:rPr>
              <a:t>Understand and </a:t>
            </a:r>
            <a:r>
              <a:rPr lang="en-US" sz="1400" b="1" i="0" dirty="0">
                <a:latin typeface="Times New Roman" panose="02020603050405020304" pitchFamily="18" charset="0"/>
                <a:cs typeface="Times New Roman" panose="02020603050405020304" pitchFamily="18" charset="0"/>
              </a:rPr>
              <a:t>Model the Business Requirements</a:t>
            </a:r>
            <a:r>
              <a:rPr lang="en-US" sz="1400" i="0" dirty="0">
                <a:latin typeface="Times New Roman" panose="02020603050405020304" pitchFamily="18" charset="0"/>
                <a:cs typeface="Times New Roman" panose="02020603050405020304" pitchFamily="18" charset="0"/>
              </a:rPr>
              <a:t>.</a:t>
            </a:r>
          </a:p>
          <a:p>
            <a:pPr algn="just">
              <a:buFont typeface="+mj-lt"/>
              <a:buAutoNum type="arabicPeriod"/>
            </a:pPr>
            <a:r>
              <a:rPr lang="en-US" sz="1400" i="0" dirty="0">
                <a:latin typeface="Times New Roman" panose="02020603050405020304" pitchFamily="18" charset="0"/>
                <a:cs typeface="Times New Roman" panose="02020603050405020304" pitchFamily="18" charset="0"/>
              </a:rPr>
              <a:t>Understand </a:t>
            </a:r>
            <a:r>
              <a:rPr lang="en-US" sz="1400" b="1" i="0" dirty="0">
                <a:latin typeface="Times New Roman" panose="02020603050405020304" pitchFamily="18" charset="0"/>
                <a:cs typeface="Times New Roman" panose="02020603050405020304" pitchFamily="18" charset="0"/>
              </a:rPr>
              <a:t>the distribution of the data </a:t>
            </a:r>
            <a:r>
              <a:rPr lang="en-US" sz="1400" i="0" dirty="0">
                <a:latin typeface="Times New Roman" panose="02020603050405020304" pitchFamily="18" charset="0"/>
                <a:cs typeface="Times New Roman" panose="02020603050405020304" pitchFamily="18" charset="0"/>
              </a:rPr>
              <a:t>and the relationships between the different variables in the dataset.</a:t>
            </a:r>
          </a:p>
          <a:p>
            <a:pPr algn="just">
              <a:buFont typeface="+mj-lt"/>
              <a:buAutoNum type="arabicPeriod"/>
            </a:pPr>
            <a:r>
              <a:rPr lang="en-US" sz="1400" b="1" i="0" dirty="0">
                <a:latin typeface="Times New Roman" panose="02020603050405020304" pitchFamily="18" charset="0"/>
                <a:cs typeface="Times New Roman" panose="02020603050405020304" pitchFamily="18" charset="0"/>
              </a:rPr>
              <a:t>Clean and preprocess the data </a:t>
            </a:r>
            <a:r>
              <a:rPr lang="en-US" sz="1400" i="0" dirty="0">
                <a:latin typeface="Times New Roman" panose="02020603050405020304" pitchFamily="18" charset="0"/>
                <a:cs typeface="Times New Roman" panose="02020603050405020304" pitchFamily="18" charset="0"/>
              </a:rPr>
              <a:t>to handle any missing or inconsistent values and to ensure that the data is in a format that can be used for analysis and modeling.</a:t>
            </a:r>
          </a:p>
          <a:p>
            <a:pPr algn="just">
              <a:buFont typeface="+mj-lt"/>
              <a:buAutoNum type="arabicPeriod"/>
            </a:pPr>
            <a:r>
              <a:rPr lang="en-US" sz="1400" b="1" i="0" dirty="0">
                <a:latin typeface="Times New Roman" panose="02020603050405020304" pitchFamily="18" charset="0"/>
                <a:cs typeface="Times New Roman" panose="02020603050405020304" pitchFamily="18" charset="0"/>
              </a:rPr>
              <a:t>Explore the data and perform statistical analysis</a:t>
            </a:r>
            <a:r>
              <a:rPr lang="en-US" sz="1400" i="0" dirty="0">
                <a:latin typeface="Times New Roman" panose="02020603050405020304" pitchFamily="18" charset="0"/>
                <a:cs typeface="Times New Roman" panose="02020603050405020304" pitchFamily="18" charset="0"/>
              </a:rPr>
              <a:t> to identify the most important features that are associated with a person making more or less than $50,000 per year.</a:t>
            </a:r>
          </a:p>
          <a:p>
            <a:pPr algn="just">
              <a:buFont typeface="+mj-lt"/>
              <a:buAutoNum type="arabicPeriod"/>
            </a:pPr>
            <a:r>
              <a:rPr lang="en-US" sz="1400" b="1" dirty="0">
                <a:latin typeface="Times New Roman" panose="02020603050405020304" pitchFamily="18" charset="0"/>
                <a:cs typeface="Times New Roman" panose="02020603050405020304" pitchFamily="18" charset="0"/>
              </a:rPr>
              <a:t>Selecting the relevant features </a:t>
            </a:r>
            <a:r>
              <a:rPr lang="en-US" sz="1400" dirty="0">
                <a:latin typeface="Times New Roman" panose="02020603050405020304" pitchFamily="18" charset="0"/>
                <a:cs typeface="Times New Roman" panose="02020603050405020304" pitchFamily="18" charset="0"/>
              </a:rPr>
              <a:t>according to the business requirements.</a:t>
            </a:r>
            <a:endParaRPr lang="en-US" sz="1400" i="0" dirty="0">
              <a:latin typeface="Times New Roman" panose="02020603050405020304" pitchFamily="18" charset="0"/>
              <a:cs typeface="Times New Roman" panose="02020603050405020304" pitchFamily="18" charset="0"/>
            </a:endParaRPr>
          </a:p>
          <a:p>
            <a:pPr algn="just">
              <a:buFont typeface="+mj-lt"/>
              <a:buAutoNum type="arabicPeriod"/>
            </a:pPr>
            <a:r>
              <a:rPr lang="en-US" sz="1400" b="1" i="0" dirty="0">
                <a:latin typeface="Times New Roman" panose="02020603050405020304" pitchFamily="18" charset="0"/>
                <a:cs typeface="Times New Roman" panose="02020603050405020304" pitchFamily="18" charset="0"/>
              </a:rPr>
              <a:t>Build a predictive model </a:t>
            </a:r>
            <a:r>
              <a:rPr lang="en-US" sz="1400" i="0" dirty="0">
                <a:latin typeface="Times New Roman" panose="02020603050405020304" pitchFamily="18" charset="0"/>
                <a:cs typeface="Times New Roman" panose="02020603050405020304" pitchFamily="18" charset="0"/>
              </a:rPr>
              <a:t>using a machine learning algorithm that can accurately classify individuals as making more or less than $50,000 per year based on their characteristics. </a:t>
            </a:r>
            <a:r>
              <a:rPr lang="en-US" sz="1400" b="1" i="0" dirty="0">
                <a:latin typeface="Times New Roman" panose="02020603050405020304" pitchFamily="18" charset="0"/>
                <a:cs typeface="Times New Roman" panose="02020603050405020304" pitchFamily="18" charset="0"/>
              </a:rPr>
              <a:t>Use evaluation metrics </a:t>
            </a:r>
            <a:r>
              <a:rPr lang="en-US" sz="1400" i="0" dirty="0">
                <a:latin typeface="Times New Roman" panose="02020603050405020304" pitchFamily="18" charset="0"/>
                <a:cs typeface="Times New Roman" panose="02020603050405020304" pitchFamily="18" charset="0"/>
              </a:rPr>
              <a:t>such as accuracy, precision, recall and Confusion Matrix to evaluate the performance of the model. </a:t>
            </a:r>
            <a:r>
              <a:rPr lang="en-US" sz="1400" b="1" i="0" dirty="0">
                <a:latin typeface="Times New Roman" panose="02020603050405020304" pitchFamily="18" charset="0"/>
                <a:cs typeface="Times New Roman" panose="02020603050405020304" pitchFamily="18" charset="0"/>
              </a:rPr>
              <a:t>Use hyperparameter tuning </a:t>
            </a:r>
            <a:r>
              <a:rPr lang="en-US" sz="1400" i="0" dirty="0">
                <a:latin typeface="Times New Roman" panose="02020603050405020304" pitchFamily="18" charset="0"/>
                <a:cs typeface="Times New Roman" panose="02020603050405020304" pitchFamily="18" charset="0"/>
              </a:rPr>
              <a:t>to improve the performance of the model.</a:t>
            </a:r>
          </a:p>
          <a:p>
            <a:pPr algn="just">
              <a:buFont typeface="+mj-lt"/>
              <a:buAutoNum type="arabicPeriod"/>
            </a:pPr>
            <a:r>
              <a:rPr lang="en-US" sz="1400" i="0" dirty="0">
                <a:latin typeface="Times New Roman" panose="02020603050405020304" pitchFamily="18" charset="0"/>
                <a:cs typeface="Times New Roman" panose="02020603050405020304" pitchFamily="18" charset="0"/>
              </a:rPr>
              <a:t>Use the trained model to </a:t>
            </a:r>
            <a:r>
              <a:rPr lang="en-US" sz="1400" b="1" i="0" dirty="0">
                <a:latin typeface="Times New Roman" panose="02020603050405020304" pitchFamily="18" charset="0"/>
                <a:cs typeface="Times New Roman" panose="02020603050405020304" pitchFamily="18" charset="0"/>
              </a:rPr>
              <a:t>make predictions on new, unseen data and interpret the results </a:t>
            </a:r>
            <a:r>
              <a:rPr lang="en-US" sz="1400" i="0" dirty="0">
                <a:latin typeface="Times New Roman" panose="02020603050405020304" pitchFamily="18" charset="0"/>
                <a:cs typeface="Times New Roman" panose="02020603050405020304" pitchFamily="18" charset="0"/>
              </a:rPr>
              <a:t>to identify the important features determining the income of an individual.</a:t>
            </a:r>
          </a:p>
        </p:txBody>
      </p:sp>
      <p:pic>
        <p:nvPicPr>
          <p:cNvPr id="1026" name="Picture 2" descr="Understanding the Data Science Lifecycle |">
            <a:extLst>
              <a:ext uri="{FF2B5EF4-FFF2-40B4-BE49-F238E27FC236}">
                <a16:creationId xmlns:a16="http://schemas.microsoft.com/office/drawing/2014/main" id="{B8C4B8FC-7924-B101-F731-F414C43B31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3" r="2946" b="-3"/>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56C7DFD-C61B-3A69-E333-F3152175FB5A}"/>
              </a:ext>
            </a:extLst>
          </p:cNvPr>
          <p:cNvSpPr txBox="1"/>
          <p:nvPr/>
        </p:nvSpPr>
        <p:spPr>
          <a:xfrm>
            <a:off x="8037884" y="6204870"/>
            <a:ext cx="3950898" cy="661720"/>
          </a:xfrm>
          <a:prstGeom prst="rect">
            <a:avLst/>
          </a:prstGeom>
          <a:noFill/>
        </p:spPr>
        <p:txBody>
          <a:bodyPr wrap="square" rtlCol="0">
            <a:spAutoFit/>
          </a:bodyPr>
          <a:lstStyle/>
          <a:p>
            <a:pPr algn="ctr">
              <a:spcAft>
                <a:spcPts val="600"/>
              </a:spcAft>
            </a:pPr>
            <a:r>
              <a:rPr lang="en-GB" sz="1200" i="1" dirty="0"/>
              <a:t>Steps for Proposed Methodology</a:t>
            </a:r>
          </a:p>
          <a:p>
            <a:pPr algn="ctr">
              <a:spcAft>
                <a:spcPts val="600"/>
              </a:spcAft>
            </a:pPr>
            <a:r>
              <a:rPr lang="en-GB" sz="1000" i="1" dirty="0"/>
              <a:t>(Source: https://www.sudeep.co/images/post_images/2018-02-09-Understanding-the-Data-Science-Lifecycle/chart.png)</a:t>
            </a:r>
          </a:p>
        </p:txBody>
      </p:sp>
    </p:spTree>
    <p:extLst>
      <p:ext uri="{BB962C8B-B14F-4D97-AF65-F5344CB8AC3E}">
        <p14:creationId xmlns:p14="http://schemas.microsoft.com/office/powerpoint/2010/main" val="1516510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28CC8E-E203-5CCD-15F8-8C920E724470}"/>
              </a:ext>
            </a:extLst>
          </p:cNvPr>
          <p:cNvSpPr>
            <a:spLocks noGrp="1"/>
          </p:cNvSpPr>
          <p:nvPr>
            <p:ph type="title"/>
          </p:nvPr>
        </p:nvSpPr>
        <p:spPr>
          <a:xfrm>
            <a:off x="630936" y="640080"/>
            <a:ext cx="4818888" cy="1481328"/>
          </a:xfrm>
        </p:spPr>
        <p:txBody>
          <a:bodyPr anchor="b">
            <a:normAutofit/>
          </a:bodyPr>
          <a:lstStyle/>
          <a:p>
            <a:r>
              <a:rPr lang="en-GB" sz="5400" b="1" dirty="0"/>
              <a:t>Data Overview</a:t>
            </a:r>
          </a:p>
        </p:txBody>
      </p:sp>
      <p:sp>
        <p:nvSpPr>
          <p:cNvPr id="29"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12">
            <a:extLst>
              <a:ext uri="{FF2B5EF4-FFF2-40B4-BE49-F238E27FC236}">
                <a16:creationId xmlns:a16="http://schemas.microsoft.com/office/drawing/2014/main" id="{11873DE8-2CFD-9D67-B091-1BC473A2815A}"/>
              </a:ext>
            </a:extLst>
          </p:cNvPr>
          <p:cNvSpPr>
            <a:spLocks noGrp="1"/>
          </p:cNvSpPr>
          <p:nvPr>
            <p:ph idx="1"/>
          </p:nvPr>
        </p:nvSpPr>
        <p:spPr>
          <a:xfrm>
            <a:off x="630936" y="2660904"/>
            <a:ext cx="4818888" cy="3547872"/>
          </a:xfrm>
        </p:spPr>
        <p:txBody>
          <a:bodyPr anchor="t">
            <a:normAutofit/>
          </a:bodyPr>
          <a:lstStyle/>
          <a:p>
            <a:pPr algn="just"/>
            <a:r>
              <a:rPr lang="en-US" sz="2200" b="0" i="0" dirty="0">
                <a:effectLst/>
                <a:latin typeface="Times New Roman" panose="02020603050405020304" pitchFamily="18" charset="0"/>
                <a:cs typeface="Times New Roman" panose="02020603050405020304" pitchFamily="18" charset="0"/>
              </a:rPr>
              <a:t>There are 42 features containing 199523 and 99762 records in training and testing data respectively.</a:t>
            </a:r>
          </a:p>
          <a:p>
            <a:pPr algn="just"/>
            <a:r>
              <a:rPr lang="en-US" sz="2200" dirty="0">
                <a:latin typeface="Times New Roman" panose="02020603050405020304" pitchFamily="18" charset="0"/>
                <a:cs typeface="Times New Roman" panose="02020603050405020304" pitchFamily="18" charset="0"/>
              </a:rPr>
              <a:t>Data belongs to different data types- Integer, Float, and Object.</a:t>
            </a:r>
            <a:endParaRPr lang="en-US" sz="2200" b="0" i="0" dirty="0">
              <a:effectLst/>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As evident from the Figure 2, the data comprises of some inconsistent values- ‘?’ which needs to be cleaned.</a:t>
            </a:r>
          </a:p>
          <a:p>
            <a:pPr marL="0" indent="0">
              <a:buNone/>
            </a:pPr>
            <a:endParaRPr lang="en-US" sz="2200"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1A0DC8F6-71E4-AF18-E9CE-19DCD8770D33}"/>
              </a:ext>
            </a:extLst>
          </p:cNvPr>
          <p:cNvPicPr>
            <a:picLocks noChangeAspect="1"/>
          </p:cNvPicPr>
          <p:nvPr/>
        </p:nvPicPr>
        <p:blipFill rotWithShape="1">
          <a:blip r:embed="rId2"/>
          <a:srcRect r="12397" b="-2"/>
          <a:stretch/>
        </p:blipFill>
        <p:spPr>
          <a:xfrm>
            <a:off x="6099048" y="1403727"/>
            <a:ext cx="5458968" cy="4050546"/>
          </a:xfrm>
          <a:prstGeom prst="rect">
            <a:avLst/>
          </a:prstGeom>
        </p:spPr>
      </p:pic>
      <p:sp>
        <p:nvSpPr>
          <p:cNvPr id="3" name="TextBox 2">
            <a:extLst>
              <a:ext uri="{FF2B5EF4-FFF2-40B4-BE49-F238E27FC236}">
                <a16:creationId xmlns:a16="http://schemas.microsoft.com/office/drawing/2014/main" id="{BFD94A25-54B1-D176-5D68-B2A7A1149AEF}"/>
              </a:ext>
            </a:extLst>
          </p:cNvPr>
          <p:cNvSpPr txBox="1"/>
          <p:nvPr/>
        </p:nvSpPr>
        <p:spPr>
          <a:xfrm>
            <a:off x="7082844" y="5646070"/>
            <a:ext cx="3950898" cy="461665"/>
          </a:xfrm>
          <a:prstGeom prst="rect">
            <a:avLst/>
          </a:prstGeom>
          <a:noFill/>
        </p:spPr>
        <p:txBody>
          <a:bodyPr wrap="square" rtlCol="0">
            <a:spAutoFit/>
          </a:bodyPr>
          <a:lstStyle/>
          <a:p>
            <a:pPr algn="ctr">
              <a:spcAft>
                <a:spcPts val="600"/>
              </a:spcAft>
            </a:pPr>
            <a:r>
              <a:rPr lang="en-US" sz="1200" i="1" dirty="0"/>
              <a:t>Sample Data from Training Data : 4 observations with 30 features </a:t>
            </a:r>
            <a:endParaRPr lang="en-GB" sz="1000" i="1" dirty="0"/>
          </a:p>
        </p:txBody>
      </p:sp>
    </p:spTree>
    <p:extLst>
      <p:ext uri="{BB962C8B-B14F-4D97-AF65-F5344CB8AC3E}">
        <p14:creationId xmlns:p14="http://schemas.microsoft.com/office/powerpoint/2010/main" val="3747689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B02E56-313B-BE12-6A8C-D7B5F388F959}"/>
              </a:ext>
            </a:extLst>
          </p:cNvPr>
          <p:cNvSpPr>
            <a:spLocks noGrp="1"/>
          </p:cNvSpPr>
          <p:nvPr>
            <p:ph type="title"/>
          </p:nvPr>
        </p:nvSpPr>
        <p:spPr>
          <a:xfrm>
            <a:off x="838200" y="365125"/>
            <a:ext cx="10515600" cy="1325563"/>
          </a:xfrm>
        </p:spPr>
        <p:txBody>
          <a:bodyPr>
            <a:normAutofit/>
          </a:bodyPr>
          <a:lstStyle/>
          <a:p>
            <a:r>
              <a:rPr lang="en-GB" sz="5400" b="1" dirty="0"/>
              <a:t>Data Cleaning</a:t>
            </a:r>
          </a:p>
        </p:txBody>
      </p:sp>
      <p:sp>
        <p:nvSpPr>
          <p:cNvPr id="4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ontent Placeholder 2">
            <a:extLst>
              <a:ext uri="{FF2B5EF4-FFF2-40B4-BE49-F238E27FC236}">
                <a16:creationId xmlns:a16="http://schemas.microsoft.com/office/drawing/2014/main" id="{72C5A41A-BA67-3674-2517-825774CB665A}"/>
              </a:ext>
            </a:extLst>
          </p:cNvPr>
          <p:cNvSpPr>
            <a:spLocks noGrp="1"/>
          </p:cNvSpPr>
          <p:nvPr>
            <p:ph idx="1"/>
          </p:nvPr>
        </p:nvSpPr>
        <p:spPr>
          <a:xfrm>
            <a:off x="838200" y="1929384"/>
            <a:ext cx="10515600" cy="4251960"/>
          </a:xfrm>
        </p:spPr>
        <p:txBody>
          <a:bodyPr>
            <a:normAutofit lnSpcReduction="10000"/>
          </a:bodyPr>
          <a:lstStyle/>
          <a:p>
            <a:pPr algn="just"/>
            <a:r>
              <a:rPr lang="en-US" sz="2200" dirty="0">
                <a:latin typeface="Times New Roman" panose="02020603050405020304" pitchFamily="18" charset="0"/>
                <a:cs typeface="Times New Roman" panose="02020603050405020304" pitchFamily="18" charset="0"/>
              </a:rPr>
              <a:t>Data Cleaning is an important step in the machine learning process as it ensures that the data used for training and testing models is of high quality and free of errors.</a:t>
            </a:r>
          </a:p>
          <a:p>
            <a:pPr marL="0" indent="0" algn="just">
              <a:buNone/>
            </a:pP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During this step, the data is cleaned to ensure that there are no inconsistencies present in the data such as treating missing values, dropping duplicates, no outliers, etc. </a:t>
            </a:r>
          </a:p>
          <a:p>
            <a:pPr marL="0" indent="0" algn="just">
              <a:buNone/>
            </a:pP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There are also several other steps of Data Cleaning such as handling categorical variables, handling imbalanced dataset, feature scaling which is performed at later stages.</a:t>
            </a:r>
          </a:p>
          <a:p>
            <a:pPr marL="0" indent="0" algn="just">
              <a:buNone/>
            </a:pP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At this stage, initially duplicates are dropped from the data. Since ‘ ?’ is present in categorical columns, thus replaced with Mode which is the most frequently value for that feature.</a:t>
            </a:r>
          </a:p>
        </p:txBody>
      </p:sp>
    </p:spTree>
    <p:extLst>
      <p:ext uri="{BB962C8B-B14F-4D97-AF65-F5344CB8AC3E}">
        <p14:creationId xmlns:p14="http://schemas.microsoft.com/office/powerpoint/2010/main" val="2083322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DA69C8-F8AF-69D9-9F52-881A1350F0CD}"/>
              </a:ext>
            </a:extLst>
          </p:cNvPr>
          <p:cNvSpPr>
            <a:spLocks noGrp="1"/>
          </p:cNvSpPr>
          <p:nvPr>
            <p:ph type="title"/>
          </p:nvPr>
        </p:nvSpPr>
        <p:spPr>
          <a:xfrm>
            <a:off x="572493" y="238539"/>
            <a:ext cx="11018520" cy="1434415"/>
          </a:xfrm>
        </p:spPr>
        <p:txBody>
          <a:bodyPr anchor="b">
            <a:normAutofit/>
          </a:bodyPr>
          <a:lstStyle/>
          <a:p>
            <a:r>
              <a:rPr lang="en-GB" sz="5400" b="1" dirty="0"/>
              <a:t>Exploratory Data Analysis</a:t>
            </a:r>
          </a:p>
        </p:txBody>
      </p:sp>
      <p:sp>
        <p:nvSpPr>
          <p:cNvPr id="1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33E256F-0C30-C916-7567-57D0940A1E63}"/>
              </a:ext>
            </a:extLst>
          </p:cNvPr>
          <p:cNvSpPr>
            <a:spLocks noGrp="1"/>
          </p:cNvSpPr>
          <p:nvPr>
            <p:ph idx="1"/>
          </p:nvPr>
        </p:nvSpPr>
        <p:spPr>
          <a:xfrm>
            <a:off x="572493" y="2071316"/>
            <a:ext cx="6713552" cy="4119172"/>
          </a:xfrm>
        </p:spPr>
        <p:txBody>
          <a:bodyPr anchor="t">
            <a:normAutofit/>
          </a:bodyPr>
          <a:lstStyle/>
          <a:p>
            <a:pPr algn="just"/>
            <a:r>
              <a:rPr lang="en-GB" sz="2200" dirty="0">
                <a:latin typeface="Times New Roman" panose="02020603050405020304" pitchFamily="18" charset="0"/>
                <a:cs typeface="Times New Roman" panose="02020603050405020304" pitchFamily="18" charset="0"/>
              </a:rPr>
              <a:t>There is no denying fact that visuals are more interactive and better way than numbers for analysing data and finding answers to various business requirements. </a:t>
            </a:r>
          </a:p>
          <a:p>
            <a:pPr marL="0" indent="0" algn="just">
              <a:buNone/>
            </a:pPr>
            <a:endParaRPr lang="en-GB" sz="2200" dirty="0">
              <a:latin typeface="Times New Roman" panose="02020603050405020304" pitchFamily="18" charset="0"/>
              <a:cs typeface="Times New Roman" panose="02020603050405020304" pitchFamily="18" charset="0"/>
            </a:endParaRPr>
          </a:p>
          <a:p>
            <a:pPr algn="just"/>
            <a:r>
              <a:rPr lang="en-GB" sz="2200" dirty="0">
                <a:latin typeface="Times New Roman" panose="02020603050405020304" pitchFamily="18" charset="0"/>
                <a:cs typeface="Times New Roman" panose="02020603050405020304" pitchFamily="18" charset="0"/>
              </a:rPr>
              <a:t>Python offers numerous visualisation libraries such as Seaborn, Matplotlib, </a:t>
            </a:r>
            <a:r>
              <a:rPr lang="en-GB" sz="2200" dirty="0" err="1">
                <a:latin typeface="Times New Roman" panose="02020603050405020304" pitchFamily="18" charset="0"/>
                <a:cs typeface="Times New Roman" panose="02020603050405020304" pitchFamily="18" charset="0"/>
              </a:rPr>
              <a:t>Plotly</a:t>
            </a:r>
            <a:r>
              <a:rPr lang="en-GB" sz="2200" dirty="0">
                <a:latin typeface="Times New Roman" panose="02020603050405020304" pitchFamily="18" charset="0"/>
                <a:cs typeface="Times New Roman" panose="02020603050405020304" pitchFamily="18" charset="0"/>
              </a:rPr>
              <a:t>, and many more to gain deep insights about the data. </a:t>
            </a:r>
          </a:p>
          <a:p>
            <a:pPr marL="0" indent="0" algn="just">
              <a:buNone/>
            </a:pPr>
            <a:endParaRPr lang="en-GB" sz="2200" dirty="0">
              <a:latin typeface="Times New Roman" panose="02020603050405020304" pitchFamily="18" charset="0"/>
              <a:cs typeface="Times New Roman" panose="02020603050405020304" pitchFamily="18" charset="0"/>
            </a:endParaRPr>
          </a:p>
          <a:p>
            <a:pPr algn="just"/>
            <a:r>
              <a:rPr lang="en-GB" sz="2200" dirty="0">
                <a:latin typeface="Times New Roman" panose="02020603050405020304" pitchFamily="18" charset="0"/>
                <a:cs typeface="Times New Roman" panose="02020603050405020304" pitchFamily="18" charset="0"/>
              </a:rPr>
              <a:t>Initially, the univariate and bivariate analysis is done for 12 numeric features followed by 29 categorical features. </a:t>
            </a:r>
          </a:p>
        </p:txBody>
      </p:sp>
      <p:pic>
        <p:nvPicPr>
          <p:cNvPr id="5" name="Picture 4" descr="Magnifying glass showing decling performance">
            <a:extLst>
              <a:ext uri="{FF2B5EF4-FFF2-40B4-BE49-F238E27FC236}">
                <a16:creationId xmlns:a16="http://schemas.microsoft.com/office/drawing/2014/main" id="{43782E1B-C7E7-2B4D-CE87-18BFA7062678}"/>
              </a:ext>
            </a:extLst>
          </p:cNvPr>
          <p:cNvPicPr>
            <a:picLocks noChangeAspect="1"/>
          </p:cNvPicPr>
          <p:nvPr/>
        </p:nvPicPr>
        <p:blipFill rotWithShape="1">
          <a:blip r:embed="rId2"/>
          <a:srcRect l="2648" r="33136" b="2"/>
          <a:stretch/>
        </p:blipFill>
        <p:spPr>
          <a:xfrm>
            <a:off x="7675658" y="2093976"/>
            <a:ext cx="3941064" cy="4096512"/>
          </a:xfrm>
          <a:prstGeom prst="rect">
            <a:avLst/>
          </a:prstGeom>
        </p:spPr>
      </p:pic>
    </p:spTree>
    <p:extLst>
      <p:ext uri="{BB962C8B-B14F-4D97-AF65-F5344CB8AC3E}">
        <p14:creationId xmlns:p14="http://schemas.microsoft.com/office/powerpoint/2010/main" val="1111397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DA69C8-F8AF-69D9-9F52-881A1350F0CD}"/>
              </a:ext>
            </a:extLst>
          </p:cNvPr>
          <p:cNvSpPr>
            <a:spLocks noGrp="1"/>
          </p:cNvSpPr>
          <p:nvPr>
            <p:ph type="title"/>
          </p:nvPr>
        </p:nvSpPr>
        <p:spPr>
          <a:xfrm>
            <a:off x="572493" y="238539"/>
            <a:ext cx="11018520" cy="1434415"/>
          </a:xfrm>
        </p:spPr>
        <p:txBody>
          <a:bodyPr anchor="b">
            <a:normAutofit/>
          </a:bodyPr>
          <a:lstStyle/>
          <a:p>
            <a:r>
              <a:rPr lang="en-GB" sz="5400" b="1" dirty="0"/>
              <a:t>Analysing Target Variable - Income</a:t>
            </a:r>
          </a:p>
        </p:txBody>
      </p:sp>
      <p:sp>
        <p:nvSpPr>
          <p:cNvPr id="1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33E256F-0C30-C916-7567-57D0940A1E63}"/>
              </a:ext>
            </a:extLst>
          </p:cNvPr>
          <p:cNvSpPr>
            <a:spLocks noGrp="1"/>
          </p:cNvSpPr>
          <p:nvPr>
            <p:ph idx="1"/>
          </p:nvPr>
        </p:nvSpPr>
        <p:spPr>
          <a:xfrm>
            <a:off x="572492" y="2071316"/>
            <a:ext cx="10972799" cy="994972"/>
          </a:xfrm>
        </p:spPr>
        <p:txBody>
          <a:bodyPr anchor="t">
            <a:normAutofit/>
          </a:bodyPr>
          <a:lstStyle/>
          <a:p>
            <a:pPr marL="0" indent="0">
              <a:buNone/>
            </a:pPr>
            <a:r>
              <a:rPr lang="en-US" sz="2000" b="0" i="0" dirty="0">
                <a:solidFill>
                  <a:srgbClr val="212121"/>
                </a:solidFill>
                <a:effectLst/>
                <a:latin typeface="Times New Roman" panose="02020603050405020304" pitchFamily="18" charset="0"/>
                <a:cs typeface="Times New Roman" panose="02020603050405020304" pitchFamily="18" charset="0"/>
              </a:rPr>
              <a:t>According to the given data, the number of people earning less than 50K dollars </a:t>
            </a:r>
            <a:r>
              <a:rPr lang="en-US" sz="2000" dirty="0">
                <a:solidFill>
                  <a:srgbClr val="212121"/>
                </a:solidFill>
                <a:latin typeface="Times New Roman" panose="02020603050405020304" pitchFamily="18" charset="0"/>
                <a:cs typeface="Times New Roman" panose="02020603050405020304" pitchFamily="18" charset="0"/>
              </a:rPr>
              <a:t>i</a:t>
            </a:r>
            <a:r>
              <a:rPr lang="en-US" sz="2000" b="0" i="0" dirty="0">
                <a:solidFill>
                  <a:srgbClr val="212121"/>
                </a:solidFill>
                <a:effectLst/>
                <a:latin typeface="Times New Roman" panose="02020603050405020304" pitchFamily="18" charset="0"/>
                <a:cs typeface="Times New Roman" panose="02020603050405020304" pitchFamily="18" charset="0"/>
              </a:rPr>
              <a:t>n year is 92% whilst the people earning more than it is just 8%.</a:t>
            </a:r>
          </a:p>
        </p:txBody>
      </p:sp>
      <p:pic>
        <p:nvPicPr>
          <p:cNvPr id="4" name="Picture 3">
            <a:extLst>
              <a:ext uri="{FF2B5EF4-FFF2-40B4-BE49-F238E27FC236}">
                <a16:creationId xmlns:a16="http://schemas.microsoft.com/office/drawing/2014/main" id="{89DF49BE-8938-8FE0-65FC-304337FE3BC8}"/>
              </a:ext>
            </a:extLst>
          </p:cNvPr>
          <p:cNvPicPr>
            <a:picLocks noChangeAspect="1"/>
          </p:cNvPicPr>
          <p:nvPr/>
        </p:nvPicPr>
        <p:blipFill>
          <a:blip r:embed="rId2"/>
          <a:stretch>
            <a:fillRect/>
          </a:stretch>
        </p:blipFill>
        <p:spPr>
          <a:xfrm>
            <a:off x="4192312" y="2936240"/>
            <a:ext cx="4400776" cy="3112406"/>
          </a:xfrm>
          <a:prstGeom prst="rect">
            <a:avLst/>
          </a:prstGeom>
        </p:spPr>
      </p:pic>
      <p:sp>
        <p:nvSpPr>
          <p:cNvPr id="7" name="TextBox 6">
            <a:extLst>
              <a:ext uri="{FF2B5EF4-FFF2-40B4-BE49-F238E27FC236}">
                <a16:creationId xmlns:a16="http://schemas.microsoft.com/office/drawing/2014/main" id="{D32D7B74-F863-903A-BA9E-C7B8E485D3BA}"/>
              </a:ext>
            </a:extLst>
          </p:cNvPr>
          <p:cNvSpPr txBox="1"/>
          <p:nvPr/>
        </p:nvSpPr>
        <p:spPr>
          <a:xfrm>
            <a:off x="3344700" y="6048646"/>
            <a:ext cx="6096000" cy="369332"/>
          </a:xfrm>
          <a:prstGeom prst="rect">
            <a:avLst/>
          </a:prstGeom>
          <a:noFill/>
        </p:spPr>
        <p:txBody>
          <a:bodyPr wrap="square">
            <a:spAutoFit/>
          </a:bodyPr>
          <a:lstStyle/>
          <a:p>
            <a:pPr algn="ctr"/>
            <a:r>
              <a:rPr lang="en-GB" i="1" dirty="0"/>
              <a:t>Analysing the distribution of Income  </a:t>
            </a:r>
          </a:p>
        </p:txBody>
      </p:sp>
    </p:spTree>
    <p:extLst>
      <p:ext uri="{BB962C8B-B14F-4D97-AF65-F5344CB8AC3E}">
        <p14:creationId xmlns:p14="http://schemas.microsoft.com/office/powerpoint/2010/main" val="2535886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66CCE1-93EC-BC5E-FD6A-7D9EF6BCC65E}"/>
              </a:ext>
            </a:extLst>
          </p:cNvPr>
          <p:cNvSpPr>
            <a:spLocks noGrp="1"/>
          </p:cNvSpPr>
          <p:nvPr>
            <p:ph type="title"/>
          </p:nvPr>
        </p:nvSpPr>
        <p:spPr>
          <a:xfrm>
            <a:off x="630936" y="639520"/>
            <a:ext cx="3429000" cy="1719072"/>
          </a:xfrm>
        </p:spPr>
        <p:txBody>
          <a:bodyPr anchor="b">
            <a:normAutofit/>
          </a:bodyPr>
          <a:lstStyle/>
          <a:p>
            <a:r>
              <a:rPr lang="en-GB" sz="4200" b="1" dirty="0"/>
              <a:t>EDA- Numeric Variables</a:t>
            </a:r>
          </a:p>
        </p:txBody>
      </p:sp>
      <p:sp>
        <p:nvSpPr>
          <p:cNvPr id="8"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56F09E-D3E1-F754-B224-F70C2808F087}"/>
              </a:ext>
            </a:extLst>
          </p:cNvPr>
          <p:cNvSpPr>
            <a:spLocks noGrp="1"/>
          </p:cNvSpPr>
          <p:nvPr>
            <p:ph idx="1"/>
          </p:nvPr>
        </p:nvSpPr>
        <p:spPr>
          <a:xfrm>
            <a:off x="630936" y="2807208"/>
            <a:ext cx="3429000" cy="3410712"/>
          </a:xfrm>
        </p:spPr>
        <p:txBody>
          <a:bodyPr anchor="t">
            <a:normAutofit/>
          </a:bodyPr>
          <a:lstStyle/>
          <a:p>
            <a:pPr marL="0" indent="0" algn="just">
              <a:buNone/>
            </a:pPr>
            <a:r>
              <a:rPr lang="en-GB" sz="2000" dirty="0">
                <a:latin typeface="Times New Roman" panose="02020603050405020304" pitchFamily="18" charset="0"/>
                <a:cs typeface="Times New Roman" panose="02020603050405020304" pitchFamily="18" charset="0"/>
              </a:rPr>
              <a:t>Univariate Analysis has been proved useful in detecting the outliers which may hamper the decision-making ability of model. It has been identified from the box plot that </a:t>
            </a:r>
            <a:r>
              <a:rPr lang="en-US" sz="2000" b="0" i="0" dirty="0">
                <a:effectLst/>
                <a:latin typeface="Times New Roman" panose="02020603050405020304" pitchFamily="18" charset="0"/>
                <a:cs typeface="Times New Roman" panose="02020603050405020304" pitchFamily="18" charset="0"/>
              </a:rPr>
              <a:t>columns </a:t>
            </a:r>
            <a:r>
              <a:rPr lang="en-US" sz="2000" b="1" i="0" dirty="0">
                <a:effectLst/>
                <a:latin typeface="Times New Roman" panose="02020603050405020304" pitchFamily="18" charset="0"/>
                <a:cs typeface="Times New Roman" panose="02020603050405020304" pitchFamily="18" charset="0"/>
              </a:rPr>
              <a:t>- 'wage per hour', 'capital gains', 'capital losses', and 'dividends from stocks’ </a:t>
            </a:r>
            <a:r>
              <a:rPr lang="en-US" sz="2000" b="0" i="0" dirty="0">
                <a:effectLst/>
                <a:latin typeface="Times New Roman" panose="02020603050405020304" pitchFamily="18" charset="0"/>
                <a:cs typeface="Times New Roman" panose="02020603050405020304" pitchFamily="18" charset="0"/>
              </a:rPr>
              <a:t>contain outliers.</a:t>
            </a:r>
          </a:p>
          <a:p>
            <a:pPr marL="0" indent="0">
              <a:buNone/>
            </a:pPr>
            <a:endParaRPr lang="en-GB" sz="2200" dirty="0"/>
          </a:p>
        </p:txBody>
      </p:sp>
      <p:pic>
        <p:nvPicPr>
          <p:cNvPr id="5" name="Picture 4">
            <a:extLst>
              <a:ext uri="{FF2B5EF4-FFF2-40B4-BE49-F238E27FC236}">
                <a16:creationId xmlns:a16="http://schemas.microsoft.com/office/drawing/2014/main" id="{43683112-113F-200E-3F80-889B7E20D552}"/>
              </a:ext>
            </a:extLst>
          </p:cNvPr>
          <p:cNvPicPr>
            <a:picLocks noChangeAspect="1"/>
          </p:cNvPicPr>
          <p:nvPr/>
        </p:nvPicPr>
        <p:blipFill>
          <a:blip r:embed="rId2"/>
          <a:stretch>
            <a:fillRect/>
          </a:stretch>
        </p:blipFill>
        <p:spPr>
          <a:xfrm>
            <a:off x="4654296" y="1556366"/>
            <a:ext cx="6903720" cy="4003186"/>
          </a:xfrm>
          <a:prstGeom prst="rect">
            <a:avLst/>
          </a:prstGeom>
        </p:spPr>
      </p:pic>
      <p:sp>
        <p:nvSpPr>
          <p:cNvPr id="9" name="TextBox 8">
            <a:extLst>
              <a:ext uri="{FF2B5EF4-FFF2-40B4-BE49-F238E27FC236}">
                <a16:creationId xmlns:a16="http://schemas.microsoft.com/office/drawing/2014/main" id="{FCC79341-D3F2-E8AF-3225-BF6DEB575082}"/>
              </a:ext>
            </a:extLst>
          </p:cNvPr>
          <p:cNvSpPr txBox="1"/>
          <p:nvPr/>
        </p:nvSpPr>
        <p:spPr>
          <a:xfrm>
            <a:off x="5648960" y="5700945"/>
            <a:ext cx="6096000" cy="338554"/>
          </a:xfrm>
          <a:prstGeom prst="rect">
            <a:avLst/>
          </a:prstGeom>
          <a:noFill/>
        </p:spPr>
        <p:txBody>
          <a:bodyPr wrap="square">
            <a:spAutoFit/>
          </a:bodyPr>
          <a:lstStyle/>
          <a:p>
            <a:pPr algn="ctr"/>
            <a:r>
              <a:rPr lang="en-GB" sz="1600" i="1" dirty="0"/>
              <a:t>Boxplots for Numeric Variables</a:t>
            </a:r>
          </a:p>
        </p:txBody>
      </p:sp>
    </p:spTree>
    <p:extLst>
      <p:ext uri="{BB962C8B-B14F-4D97-AF65-F5344CB8AC3E}">
        <p14:creationId xmlns:p14="http://schemas.microsoft.com/office/powerpoint/2010/main" val="25218445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
  <TotalTime>2015</TotalTime>
  <Words>1807</Words>
  <Application>Microsoft Office PowerPoint</Application>
  <PresentationFormat>Widescreen</PresentationFormat>
  <Paragraphs>140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Roboto</vt:lpstr>
      <vt:lpstr>Times New Roman</vt:lpstr>
      <vt:lpstr>Office Theme</vt:lpstr>
      <vt:lpstr>Income Prediction on Census Data</vt:lpstr>
      <vt:lpstr>Contents</vt:lpstr>
      <vt:lpstr>Problem Description</vt:lpstr>
      <vt:lpstr>Steps of Proposed Solution</vt:lpstr>
      <vt:lpstr>Data Overview</vt:lpstr>
      <vt:lpstr>Data Cleaning</vt:lpstr>
      <vt:lpstr>Exploratory Data Analysis</vt:lpstr>
      <vt:lpstr>Analysing Target Variable - Income</vt:lpstr>
      <vt:lpstr>EDA- Numeric Variables</vt:lpstr>
      <vt:lpstr>EDA- Numeric Variables</vt:lpstr>
      <vt:lpstr>EDA - Categorical Variables</vt:lpstr>
      <vt:lpstr>EDA – Categorical Variables</vt:lpstr>
      <vt:lpstr>EDA – Categorical Variables</vt:lpstr>
      <vt:lpstr>Feature Engineering</vt:lpstr>
      <vt:lpstr>Model Implementation</vt:lpstr>
      <vt:lpstr>Model Assessment</vt:lpstr>
      <vt:lpstr>Characteristics impacting Income-level</vt:lpstr>
      <vt:lpstr>Results</vt:lpstr>
      <vt:lpstr>More about Execution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Assesment</dc:title>
  <dc:creator>Bharti Tayal</dc:creator>
  <cp:lastModifiedBy>Bharti Tayal</cp:lastModifiedBy>
  <cp:revision>1</cp:revision>
  <dcterms:created xsi:type="dcterms:W3CDTF">2023-01-15T19:49:49Z</dcterms:created>
  <dcterms:modified xsi:type="dcterms:W3CDTF">2023-01-18T19:55:23Z</dcterms:modified>
</cp:coreProperties>
</file>