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5" r:id="rId9"/>
    <p:sldId id="264" r:id="rId10"/>
    <p:sldId id="268" r:id="rId11"/>
    <p:sldId id="269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ti ..." userId="732e880263ffbf22" providerId="LiveId" clId="{81EA31D1-D705-48A9-A043-258C5D9F5EBF}"/>
    <pc:docChg chg="undo custSel addSld delSld modSld sldOrd">
      <pc:chgData name="bharti ..." userId="732e880263ffbf22" providerId="LiveId" clId="{81EA31D1-D705-48A9-A043-258C5D9F5EBF}" dt="2024-04-15T09:53:32.827" v="458" actId="20577"/>
      <pc:docMkLst>
        <pc:docMk/>
      </pc:docMkLst>
      <pc:sldChg chg="delSp modSp mod">
        <pc:chgData name="bharti ..." userId="732e880263ffbf22" providerId="LiveId" clId="{81EA31D1-D705-48A9-A043-258C5D9F5EBF}" dt="2024-04-15T09:34:41.245" v="325" actId="1076"/>
        <pc:sldMkLst>
          <pc:docMk/>
          <pc:sldMk cId="0" sldId="256"/>
        </pc:sldMkLst>
        <pc:spChg chg="mod">
          <ac:chgData name="bharti ..." userId="732e880263ffbf22" providerId="LiveId" clId="{81EA31D1-D705-48A9-A043-258C5D9F5EBF}" dt="2024-04-15T09:34:41.245" v="325" actId="1076"/>
          <ac:spMkLst>
            <pc:docMk/>
            <pc:sldMk cId="0" sldId="256"/>
            <ac:spMk id="3" creationId="{00000000-0000-0000-0000-000000000000}"/>
          </ac:spMkLst>
        </pc:spChg>
        <pc:picChg chg="del">
          <ac:chgData name="bharti ..." userId="732e880263ffbf22" providerId="LiveId" clId="{81EA31D1-D705-48A9-A043-258C5D9F5EBF}" dt="2024-04-15T02:56:38.455" v="163" actId="478"/>
          <ac:picMkLst>
            <pc:docMk/>
            <pc:sldMk cId="0" sldId="256"/>
            <ac:picMk id="7" creationId="{00000000-0000-0000-0000-000000000000}"/>
          </ac:picMkLst>
        </pc:picChg>
      </pc:sldChg>
      <pc:sldChg chg="delSp modSp mod">
        <pc:chgData name="bharti ..." userId="732e880263ffbf22" providerId="LiveId" clId="{81EA31D1-D705-48A9-A043-258C5D9F5EBF}" dt="2024-04-15T09:29:31.098" v="323" actId="20577"/>
        <pc:sldMkLst>
          <pc:docMk/>
          <pc:sldMk cId="0" sldId="257"/>
        </pc:sldMkLst>
        <pc:spChg chg="mod">
          <ac:chgData name="bharti ..." userId="732e880263ffbf22" providerId="LiveId" clId="{81EA31D1-D705-48A9-A043-258C5D9F5EBF}" dt="2024-04-15T09:29:31.098" v="323" actId="20577"/>
          <ac:spMkLst>
            <pc:docMk/>
            <pc:sldMk cId="0" sldId="257"/>
            <ac:spMk id="4" creationId="{00000000-0000-0000-0000-000000000000}"/>
          </ac:spMkLst>
        </pc:spChg>
        <pc:picChg chg="del">
          <ac:chgData name="bharti ..." userId="732e880263ffbf22" providerId="LiveId" clId="{81EA31D1-D705-48A9-A043-258C5D9F5EBF}" dt="2024-04-15T02:56:41.768" v="164" actId="478"/>
          <ac:picMkLst>
            <pc:docMk/>
            <pc:sldMk cId="0" sldId="257"/>
            <ac:picMk id="14" creationId="{00000000-0000-0000-0000-000000000000}"/>
          </ac:picMkLst>
        </pc:picChg>
      </pc:sldChg>
      <pc:sldChg chg="addSp delSp modSp mod">
        <pc:chgData name="bharti ..." userId="732e880263ffbf22" providerId="LiveId" clId="{81EA31D1-D705-48A9-A043-258C5D9F5EBF}" dt="2024-04-15T09:53:32.827" v="458" actId="20577"/>
        <pc:sldMkLst>
          <pc:docMk/>
          <pc:sldMk cId="0" sldId="258"/>
        </pc:sldMkLst>
        <pc:spChg chg="mod">
          <ac:chgData name="bharti ..." userId="732e880263ffbf22" providerId="LiveId" clId="{81EA31D1-D705-48A9-A043-258C5D9F5EBF}" dt="2024-04-15T02:58:17.315" v="178" actId="1076"/>
          <ac:spMkLst>
            <pc:docMk/>
            <pc:sldMk cId="0" sldId="258"/>
            <ac:spMk id="3" creationId="{00000000-0000-0000-0000-000000000000}"/>
          </ac:spMkLst>
        </pc:spChg>
        <pc:spChg chg="mod">
          <ac:chgData name="bharti ..." userId="732e880263ffbf22" providerId="LiveId" clId="{81EA31D1-D705-48A9-A043-258C5D9F5EBF}" dt="2024-04-15T02:57:41.860" v="171" actId="1076"/>
          <ac:spMkLst>
            <pc:docMk/>
            <pc:sldMk cId="0" sldId="258"/>
            <ac:spMk id="4" creationId="{00000000-0000-0000-0000-000000000000}"/>
          </ac:spMkLst>
        </pc:spChg>
        <pc:spChg chg="mod">
          <ac:chgData name="bharti ..." userId="732e880263ffbf22" providerId="LiveId" clId="{81EA31D1-D705-48A9-A043-258C5D9F5EBF}" dt="2024-04-15T09:53:13.235" v="444" actId="20577"/>
          <ac:spMkLst>
            <pc:docMk/>
            <pc:sldMk cId="0" sldId="258"/>
            <ac:spMk id="5" creationId="{00000000-0000-0000-0000-000000000000}"/>
          </ac:spMkLst>
        </pc:spChg>
        <pc:spChg chg="mod">
          <ac:chgData name="bharti ..." userId="732e880263ffbf22" providerId="LiveId" clId="{81EA31D1-D705-48A9-A043-258C5D9F5EBF}" dt="2024-04-15T09:53:32.827" v="458" actId="20577"/>
          <ac:spMkLst>
            <pc:docMk/>
            <pc:sldMk cId="0" sldId="258"/>
            <ac:spMk id="6" creationId="{00000000-0000-0000-0000-000000000000}"/>
          </ac:spMkLst>
        </pc:spChg>
        <pc:spChg chg="mod">
          <ac:chgData name="bharti ..." userId="732e880263ffbf22" providerId="LiveId" clId="{81EA31D1-D705-48A9-A043-258C5D9F5EBF}" dt="2024-04-15T02:59:54.548" v="193" actId="1076"/>
          <ac:spMkLst>
            <pc:docMk/>
            <pc:sldMk cId="0" sldId="258"/>
            <ac:spMk id="7" creationId="{00000000-0000-0000-0000-000000000000}"/>
          </ac:spMkLst>
        </pc:spChg>
        <pc:spChg chg="mod">
          <ac:chgData name="bharti ..." userId="732e880263ffbf22" providerId="LiveId" clId="{81EA31D1-D705-48A9-A043-258C5D9F5EBF}" dt="2024-04-15T03:00:19.348" v="196" actId="1076"/>
          <ac:spMkLst>
            <pc:docMk/>
            <pc:sldMk cId="0" sldId="258"/>
            <ac:spMk id="8" creationId="{00000000-0000-0000-0000-000000000000}"/>
          </ac:spMkLst>
        </pc:spChg>
        <pc:spChg chg="mod">
          <ac:chgData name="bharti ..." userId="732e880263ffbf22" providerId="LiveId" clId="{81EA31D1-D705-48A9-A043-258C5D9F5EBF}" dt="2024-04-15T09:47:46.465" v="439" actId="20577"/>
          <ac:spMkLst>
            <pc:docMk/>
            <pc:sldMk cId="0" sldId="258"/>
            <ac:spMk id="9" creationId="{00000000-0000-0000-0000-000000000000}"/>
          </ac:spMkLst>
        </pc:spChg>
        <pc:picChg chg="del">
          <ac:chgData name="bharti ..." userId="732e880263ffbf22" providerId="LiveId" clId="{81EA31D1-D705-48A9-A043-258C5D9F5EBF}" dt="2024-04-15T02:56:35.518" v="162" actId="478"/>
          <ac:picMkLst>
            <pc:docMk/>
            <pc:sldMk cId="0" sldId="258"/>
            <ac:picMk id="10" creationId="{00000000-0000-0000-0000-000000000000}"/>
          </ac:picMkLst>
        </pc:picChg>
        <pc:picChg chg="add mod">
          <ac:chgData name="bharti ..." userId="732e880263ffbf22" providerId="LiveId" clId="{81EA31D1-D705-48A9-A043-258C5D9F5EBF}" dt="2024-04-15T02:58:48.666" v="186" actId="14100"/>
          <ac:picMkLst>
            <pc:docMk/>
            <pc:sldMk cId="0" sldId="258"/>
            <ac:picMk id="12" creationId="{8F0F92FD-17A4-94A2-14AC-572AED7A6900}"/>
          </ac:picMkLst>
        </pc:picChg>
      </pc:sldChg>
      <pc:sldChg chg="addSp delSp modSp mod ord">
        <pc:chgData name="bharti ..." userId="732e880263ffbf22" providerId="LiveId" clId="{81EA31D1-D705-48A9-A043-258C5D9F5EBF}" dt="2024-04-15T02:56:33.370" v="161" actId="478"/>
        <pc:sldMkLst>
          <pc:docMk/>
          <pc:sldMk cId="0" sldId="259"/>
        </pc:sldMkLst>
        <pc:spChg chg="mod">
          <ac:chgData name="bharti ..." userId="732e880263ffbf22" providerId="LiveId" clId="{81EA31D1-D705-48A9-A043-258C5D9F5EBF}" dt="2024-04-15T02:36:40.139" v="44" actId="115"/>
          <ac:spMkLst>
            <pc:docMk/>
            <pc:sldMk cId="0" sldId="259"/>
            <ac:spMk id="2" creationId="{00000000-0000-0000-0000-000000000000}"/>
          </ac:spMkLst>
        </pc:spChg>
        <pc:spChg chg="del mod">
          <ac:chgData name="bharti ..." userId="732e880263ffbf22" providerId="LiveId" clId="{81EA31D1-D705-48A9-A043-258C5D9F5EBF}" dt="2024-04-15T02:34:58.034" v="8" actId="478"/>
          <ac:spMkLst>
            <pc:docMk/>
            <pc:sldMk cId="0" sldId="259"/>
            <ac:spMk id="3" creationId="{00000000-0000-0000-0000-000000000000}"/>
          </ac:spMkLst>
        </pc:spChg>
        <pc:picChg chg="del">
          <ac:chgData name="bharti ..." userId="732e880263ffbf22" providerId="LiveId" clId="{81EA31D1-D705-48A9-A043-258C5D9F5EBF}" dt="2024-04-15T02:56:33.370" v="161" actId="478"/>
          <ac:picMkLst>
            <pc:docMk/>
            <pc:sldMk cId="0" sldId="259"/>
            <ac:picMk id="5" creationId="{00000000-0000-0000-0000-000000000000}"/>
          </ac:picMkLst>
        </pc:picChg>
        <pc:picChg chg="add mod">
          <ac:chgData name="bharti ..." userId="732e880263ffbf22" providerId="LiveId" clId="{81EA31D1-D705-48A9-A043-258C5D9F5EBF}" dt="2024-04-15T02:33:56.519" v="4" actId="1076"/>
          <ac:picMkLst>
            <pc:docMk/>
            <pc:sldMk cId="0" sldId="259"/>
            <ac:picMk id="6" creationId="{919E1484-691A-EDB7-0F75-35A6A22B0E5F}"/>
          </ac:picMkLst>
        </pc:picChg>
      </pc:sldChg>
      <pc:sldChg chg="delSp modSp mod">
        <pc:chgData name="bharti ..." userId="732e880263ffbf22" providerId="LiveId" clId="{81EA31D1-D705-48A9-A043-258C5D9F5EBF}" dt="2024-04-15T09:39:17.680" v="392" actId="12"/>
        <pc:sldMkLst>
          <pc:docMk/>
          <pc:sldMk cId="0" sldId="260"/>
        </pc:sldMkLst>
        <pc:spChg chg="mod">
          <ac:chgData name="bharti ..." userId="732e880263ffbf22" providerId="LiveId" clId="{81EA31D1-D705-48A9-A043-258C5D9F5EBF}" dt="2024-04-15T09:37:07.131" v="343" actId="1076"/>
          <ac:spMkLst>
            <pc:docMk/>
            <pc:sldMk cId="0" sldId="260"/>
            <ac:spMk id="3" creationId="{00000000-0000-0000-0000-000000000000}"/>
          </ac:spMkLst>
        </pc:spChg>
        <pc:spChg chg="mod">
          <ac:chgData name="bharti ..." userId="732e880263ffbf22" providerId="LiveId" clId="{81EA31D1-D705-48A9-A043-258C5D9F5EBF}" dt="2024-04-15T09:39:11.608" v="391" actId="12"/>
          <ac:spMkLst>
            <pc:docMk/>
            <pc:sldMk cId="0" sldId="260"/>
            <ac:spMk id="6" creationId="{00000000-0000-0000-0000-000000000000}"/>
          </ac:spMkLst>
        </pc:spChg>
        <pc:spChg chg="mod">
          <ac:chgData name="bharti ..." userId="732e880263ffbf22" providerId="LiveId" clId="{81EA31D1-D705-48A9-A043-258C5D9F5EBF}" dt="2024-04-15T09:39:17.680" v="392" actId="12"/>
          <ac:spMkLst>
            <pc:docMk/>
            <pc:sldMk cId="0" sldId="260"/>
            <ac:spMk id="7" creationId="{00000000-0000-0000-0000-000000000000}"/>
          </ac:spMkLst>
        </pc:spChg>
        <pc:picChg chg="del">
          <ac:chgData name="bharti ..." userId="732e880263ffbf22" providerId="LiveId" clId="{81EA31D1-D705-48A9-A043-258C5D9F5EBF}" dt="2024-04-15T02:56:43.665" v="165" actId="478"/>
          <ac:picMkLst>
            <pc:docMk/>
            <pc:sldMk cId="0" sldId="260"/>
            <ac:picMk id="8" creationId="{00000000-0000-0000-0000-000000000000}"/>
          </ac:picMkLst>
        </pc:picChg>
      </pc:sldChg>
      <pc:sldChg chg="addSp delSp modSp mod ord">
        <pc:chgData name="bharti ..." userId="732e880263ffbf22" providerId="LiveId" clId="{81EA31D1-D705-48A9-A043-258C5D9F5EBF}" dt="2024-04-15T05:00:38.705" v="275" actId="20577"/>
        <pc:sldMkLst>
          <pc:docMk/>
          <pc:sldMk cId="0" sldId="261"/>
        </pc:sldMkLst>
        <pc:spChg chg="add del mod">
          <ac:chgData name="bharti ..." userId="732e880263ffbf22" providerId="LiveId" clId="{81EA31D1-D705-48A9-A043-258C5D9F5EBF}" dt="2024-04-15T05:00:38.705" v="275" actId="20577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bharti ..." userId="732e880263ffbf22" providerId="LiveId" clId="{81EA31D1-D705-48A9-A043-258C5D9F5EBF}" dt="2024-04-15T02:40:25.852" v="50" actId="478"/>
          <ac:spMkLst>
            <pc:docMk/>
            <pc:sldMk cId="0" sldId="261"/>
            <ac:spMk id="3" creationId="{00000000-0000-0000-0000-000000000000}"/>
          </ac:spMkLst>
        </pc:spChg>
        <pc:picChg chg="del">
          <ac:chgData name="bharti ..." userId="732e880263ffbf22" providerId="LiveId" clId="{81EA31D1-D705-48A9-A043-258C5D9F5EBF}" dt="2024-04-15T02:56:48.578" v="167" actId="478"/>
          <ac:picMkLst>
            <pc:docMk/>
            <pc:sldMk cId="0" sldId="261"/>
            <ac:picMk id="5" creationId="{00000000-0000-0000-0000-000000000000}"/>
          </ac:picMkLst>
        </pc:picChg>
        <pc:picChg chg="add mod">
          <ac:chgData name="bharti ..." userId="732e880263ffbf22" providerId="LiveId" clId="{81EA31D1-D705-48A9-A043-258C5D9F5EBF}" dt="2024-04-15T02:47:43.933" v="75" actId="14100"/>
          <ac:picMkLst>
            <pc:docMk/>
            <pc:sldMk cId="0" sldId="261"/>
            <ac:picMk id="7" creationId="{E41095E4-8B33-D960-3594-70BD7C7B3404}"/>
          </ac:picMkLst>
        </pc:picChg>
        <pc:picChg chg="add del mod">
          <ac:chgData name="bharti ..." userId="732e880263ffbf22" providerId="LiveId" clId="{81EA31D1-D705-48A9-A043-258C5D9F5EBF}" dt="2024-04-15T02:42:17.974" v="63" actId="478"/>
          <ac:picMkLst>
            <pc:docMk/>
            <pc:sldMk cId="0" sldId="261"/>
            <ac:picMk id="8" creationId="{5106B6FE-E40F-28CF-2C4E-FDE6C9C8928D}"/>
          </ac:picMkLst>
        </pc:picChg>
        <pc:picChg chg="add">
          <ac:chgData name="bharti ..." userId="732e880263ffbf22" providerId="LiveId" clId="{81EA31D1-D705-48A9-A043-258C5D9F5EBF}" dt="2024-04-15T02:43:57.111" v="67"/>
          <ac:picMkLst>
            <pc:docMk/>
            <pc:sldMk cId="0" sldId="261"/>
            <ac:picMk id="9" creationId="{501698A1-BAD1-BBD8-A521-50A95A443217}"/>
          </ac:picMkLst>
        </pc:picChg>
        <pc:picChg chg="add mod modCrop">
          <ac:chgData name="bharti ..." userId="732e880263ffbf22" providerId="LiveId" clId="{81EA31D1-D705-48A9-A043-258C5D9F5EBF}" dt="2024-04-15T02:48:06.096" v="79" actId="14100"/>
          <ac:picMkLst>
            <pc:docMk/>
            <pc:sldMk cId="0" sldId="261"/>
            <ac:picMk id="11" creationId="{B0030572-AB24-DEE1-8439-59E7DFC87FEE}"/>
          </ac:picMkLst>
        </pc:picChg>
        <pc:picChg chg="add del mod">
          <ac:chgData name="bharti ..." userId="732e880263ffbf22" providerId="LiveId" clId="{81EA31D1-D705-48A9-A043-258C5D9F5EBF}" dt="2024-04-15T02:40:25.852" v="50" actId="478"/>
          <ac:picMkLst>
            <pc:docMk/>
            <pc:sldMk cId="0" sldId="261"/>
            <ac:picMk id="1026" creationId="{DDBC3EEC-20F6-C709-61A9-16C1CFFDFFE7}"/>
          </ac:picMkLst>
        </pc:picChg>
        <pc:picChg chg="add del mod">
          <ac:chgData name="bharti ..." userId="732e880263ffbf22" providerId="LiveId" clId="{81EA31D1-D705-48A9-A043-258C5D9F5EBF}" dt="2024-04-15T02:41:47.157" v="60" actId="21"/>
          <ac:picMkLst>
            <pc:docMk/>
            <pc:sldMk cId="0" sldId="261"/>
            <ac:picMk id="1028" creationId="{752D66D8-B899-040A-EE52-52FC6A4FACEA}"/>
          </ac:picMkLst>
        </pc:picChg>
        <pc:picChg chg="add mod">
          <ac:chgData name="bharti ..." userId="732e880263ffbf22" providerId="LiveId" clId="{81EA31D1-D705-48A9-A043-258C5D9F5EBF}" dt="2024-04-15T02:43:50.267" v="66" actId="1076"/>
          <ac:picMkLst>
            <pc:docMk/>
            <pc:sldMk cId="0" sldId="261"/>
            <ac:picMk id="1030" creationId="{62D06D0F-F5D1-A84B-BFBD-BE3F951B2D5D}"/>
          </ac:picMkLst>
        </pc:picChg>
        <pc:picChg chg="add mod">
          <ac:chgData name="bharti ..." userId="732e880263ffbf22" providerId="LiveId" clId="{81EA31D1-D705-48A9-A043-258C5D9F5EBF}" dt="2024-04-15T02:46:45.742" v="70" actId="1076"/>
          <ac:picMkLst>
            <pc:docMk/>
            <pc:sldMk cId="0" sldId="261"/>
            <ac:picMk id="1032" creationId="{45BC5F32-976D-2BDC-57F2-6E008218DEE7}"/>
          </ac:picMkLst>
        </pc:picChg>
      </pc:sldChg>
      <pc:sldChg chg="delSp mod">
        <pc:chgData name="bharti ..." userId="732e880263ffbf22" providerId="LiveId" clId="{81EA31D1-D705-48A9-A043-258C5D9F5EBF}" dt="2024-04-15T02:56:46.713" v="166" actId="478"/>
        <pc:sldMkLst>
          <pc:docMk/>
          <pc:sldMk cId="0" sldId="262"/>
        </pc:sldMkLst>
        <pc:picChg chg="del">
          <ac:chgData name="bharti ..." userId="732e880263ffbf22" providerId="LiveId" clId="{81EA31D1-D705-48A9-A043-258C5D9F5EBF}" dt="2024-04-15T02:56:46.713" v="166" actId="478"/>
          <ac:picMkLst>
            <pc:docMk/>
            <pc:sldMk cId="0" sldId="262"/>
            <ac:picMk id="8" creationId="{00000000-0000-0000-0000-000000000000}"/>
          </ac:picMkLst>
        </pc:picChg>
      </pc:sldChg>
      <pc:sldChg chg="del">
        <pc:chgData name="bharti ..." userId="732e880263ffbf22" providerId="LiveId" clId="{81EA31D1-D705-48A9-A043-258C5D9F5EBF}" dt="2024-04-15T02:56:01.544" v="158" actId="47"/>
        <pc:sldMkLst>
          <pc:docMk/>
          <pc:sldMk cId="0" sldId="263"/>
        </pc:sldMkLst>
      </pc:sldChg>
      <pc:sldChg chg="delSp modSp mod">
        <pc:chgData name="bharti ..." userId="732e880263ffbf22" providerId="LiveId" clId="{81EA31D1-D705-48A9-A043-258C5D9F5EBF}" dt="2024-04-15T05:23:56.223" v="315" actId="478"/>
        <pc:sldMkLst>
          <pc:docMk/>
          <pc:sldMk cId="0" sldId="264"/>
        </pc:sldMkLst>
        <pc:spChg chg="mod">
          <ac:chgData name="bharti ..." userId="732e880263ffbf22" providerId="LiveId" clId="{81EA31D1-D705-48A9-A043-258C5D9F5EBF}" dt="2024-04-15T04:45:00.473" v="231" actId="20577"/>
          <ac:spMkLst>
            <pc:docMk/>
            <pc:sldMk cId="0" sldId="264"/>
            <ac:spMk id="17" creationId="{00000000-0000-0000-0000-000000000000}"/>
          </ac:spMkLst>
        </pc:spChg>
        <pc:spChg chg="mod">
          <ac:chgData name="bharti ..." userId="732e880263ffbf22" providerId="LiveId" clId="{81EA31D1-D705-48A9-A043-258C5D9F5EBF}" dt="2024-04-15T04:45:30.922" v="235" actId="20577"/>
          <ac:spMkLst>
            <pc:docMk/>
            <pc:sldMk cId="0" sldId="264"/>
            <ac:spMk id="18" creationId="{00000000-0000-0000-0000-000000000000}"/>
          </ac:spMkLst>
        </pc:spChg>
        <pc:picChg chg="del">
          <ac:chgData name="bharti ..." userId="732e880263ffbf22" providerId="LiveId" clId="{81EA31D1-D705-48A9-A043-258C5D9F5EBF}" dt="2024-04-15T05:23:56.223" v="315" actId="478"/>
          <ac:picMkLst>
            <pc:docMk/>
            <pc:sldMk cId="0" sldId="264"/>
            <ac:picMk id="19" creationId="{00000000-0000-0000-0000-000000000000}"/>
          </ac:picMkLst>
        </pc:picChg>
      </pc:sldChg>
      <pc:sldChg chg="delSp mod ord">
        <pc:chgData name="bharti ..." userId="732e880263ffbf22" providerId="LiveId" clId="{81EA31D1-D705-48A9-A043-258C5D9F5EBF}" dt="2024-04-15T02:56:50.951" v="168" actId="478"/>
        <pc:sldMkLst>
          <pc:docMk/>
          <pc:sldMk cId="0" sldId="265"/>
        </pc:sldMkLst>
        <pc:picChg chg="del">
          <ac:chgData name="bharti ..." userId="732e880263ffbf22" providerId="LiveId" clId="{81EA31D1-D705-48A9-A043-258C5D9F5EBF}" dt="2024-04-15T02:56:50.951" v="168" actId="478"/>
          <ac:picMkLst>
            <pc:docMk/>
            <pc:sldMk cId="0" sldId="265"/>
            <ac:picMk id="21" creationId="{00000000-0000-0000-0000-000000000000}"/>
          </ac:picMkLst>
        </pc:picChg>
      </pc:sldChg>
      <pc:sldChg chg="delSp modSp del mod">
        <pc:chgData name="bharti ..." userId="732e880263ffbf22" providerId="LiveId" clId="{81EA31D1-D705-48A9-A043-258C5D9F5EBF}" dt="2024-04-15T03:01:10.715" v="198" actId="47"/>
        <pc:sldMkLst>
          <pc:docMk/>
          <pc:sldMk cId="0" sldId="266"/>
        </pc:sldMkLst>
        <pc:spChg chg="mod">
          <ac:chgData name="bharti ..." userId="732e880263ffbf22" providerId="LiveId" clId="{81EA31D1-D705-48A9-A043-258C5D9F5EBF}" dt="2024-04-15T03:00:34.986" v="197" actId="20577"/>
          <ac:spMkLst>
            <pc:docMk/>
            <pc:sldMk cId="0" sldId="266"/>
            <ac:spMk id="3" creationId="{00000000-0000-0000-0000-000000000000}"/>
          </ac:spMkLst>
        </pc:spChg>
        <pc:picChg chg="del">
          <ac:chgData name="bharti ..." userId="732e880263ffbf22" providerId="LiveId" clId="{81EA31D1-D705-48A9-A043-258C5D9F5EBF}" dt="2024-04-15T02:56:54.073" v="169" actId="478"/>
          <ac:picMkLst>
            <pc:docMk/>
            <pc:sldMk cId="0" sldId="266"/>
            <ac:picMk id="13" creationId="{00000000-0000-0000-0000-000000000000}"/>
          </ac:picMkLst>
        </pc:picChg>
      </pc:sldChg>
      <pc:sldChg chg="delSp del mod">
        <pc:chgData name="bharti ..." userId="732e880263ffbf22" providerId="LiveId" clId="{81EA31D1-D705-48A9-A043-258C5D9F5EBF}" dt="2024-04-15T05:21:17.201" v="276" actId="47"/>
        <pc:sldMkLst>
          <pc:docMk/>
          <pc:sldMk cId="0" sldId="267"/>
        </pc:sldMkLst>
        <pc:picChg chg="del">
          <ac:chgData name="bharti ..." userId="732e880263ffbf22" providerId="LiveId" clId="{81EA31D1-D705-48A9-A043-258C5D9F5EBF}" dt="2024-04-15T02:56:56.745" v="170" actId="478"/>
          <ac:picMkLst>
            <pc:docMk/>
            <pc:sldMk cId="0" sldId="267"/>
            <ac:picMk id="8" creationId="{00000000-0000-0000-0000-000000000000}"/>
          </ac:picMkLst>
        </pc:picChg>
      </pc:sldChg>
      <pc:sldChg chg="addSp delSp modSp add mod ord">
        <pc:chgData name="bharti ..." userId="732e880263ffbf22" providerId="LiveId" clId="{81EA31D1-D705-48A9-A043-258C5D9F5EBF}" dt="2024-04-15T03:32:08.259" v="223" actId="115"/>
        <pc:sldMkLst>
          <pc:docMk/>
          <pc:sldMk cId="3871728062" sldId="268"/>
        </pc:sldMkLst>
        <pc:spChg chg="mod">
          <ac:chgData name="bharti ..." userId="732e880263ffbf22" providerId="LiveId" clId="{81EA31D1-D705-48A9-A043-258C5D9F5EBF}" dt="2024-04-15T03:32:08.259" v="223" actId="115"/>
          <ac:spMkLst>
            <pc:docMk/>
            <pc:sldMk cId="3871728062" sldId="268"/>
            <ac:spMk id="2" creationId="{00000000-0000-0000-0000-000000000000}"/>
          </ac:spMkLst>
        </pc:spChg>
        <pc:picChg chg="add mod">
          <ac:chgData name="bharti ..." userId="732e880263ffbf22" providerId="LiveId" clId="{81EA31D1-D705-48A9-A043-258C5D9F5EBF}" dt="2024-04-15T03:31:43.626" v="210" actId="14100"/>
          <ac:picMkLst>
            <pc:docMk/>
            <pc:sldMk cId="3871728062" sldId="268"/>
            <ac:picMk id="5" creationId="{6FA54548-C0AB-A4BC-8E8A-D0CD6ABA0085}"/>
          </ac:picMkLst>
        </pc:picChg>
        <pc:picChg chg="del">
          <ac:chgData name="bharti ..." userId="732e880263ffbf22" providerId="LiveId" clId="{81EA31D1-D705-48A9-A043-258C5D9F5EBF}" dt="2024-04-15T03:29:11.693" v="202" actId="478"/>
          <ac:picMkLst>
            <pc:docMk/>
            <pc:sldMk cId="3871728062" sldId="268"/>
            <ac:picMk id="6" creationId="{919E1484-691A-EDB7-0F75-35A6A22B0E5F}"/>
          </ac:picMkLst>
        </pc:picChg>
      </pc:sldChg>
      <pc:sldChg chg="delSp modSp add mod">
        <pc:chgData name="bharti ..." userId="732e880263ffbf22" providerId="LiveId" clId="{81EA31D1-D705-48A9-A043-258C5D9F5EBF}" dt="2024-04-15T05:23:50.660" v="314" actId="20577"/>
        <pc:sldMkLst>
          <pc:docMk/>
          <pc:sldMk cId="3400506011" sldId="269"/>
        </pc:sldMkLst>
        <pc:spChg chg="mod">
          <ac:chgData name="bharti ..." userId="732e880263ffbf22" providerId="LiveId" clId="{81EA31D1-D705-48A9-A043-258C5D9F5EBF}" dt="2024-04-15T05:23:50.660" v="314" actId="20577"/>
          <ac:spMkLst>
            <pc:docMk/>
            <pc:sldMk cId="3400506011" sldId="269"/>
            <ac:spMk id="2" creationId="{00000000-0000-0000-0000-000000000000}"/>
          </ac:spMkLst>
        </pc:spChg>
        <pc:picChg chg="del">
          <ac:chgData name="bharti ..." userId="732e880263ffbf22" providerId="LiveId" clId="{81EA31D1-D705-48A9-A043-258C5D9F5EBF}" dt="2024-04-15T05:21:25.391" v="278" actId="478"/>
          <ac:picMkLst>
            <pc:docMk/>
            <pc:sldMk cId="3400506011" sldId="269"/>
            <ac:picMk id="5" creationId="{6FA54548-C0AB-A4BC-8E8A-D0CD6ABA008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15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45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31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977747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Movie Review Classification using Naive Bayes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518564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Explore the power of NLP in analyzing and categorizing movie reviews. Discover how the Naive Bayes algorithm can uncover the sentiment and themes hidden within user-generated content.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pPr algn="ctr"/>
            <a:r>
              <a:rPr lang="en-IN" sz="66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</a:t>
            </a:r>
          </a:p>
        </p:txBody>
      </p:sp>
      <p:sp>
        <p:nvSpPr>
          <p:cNvPr id="4" name="Text 2"/>
          <p:cNvSpPr/>
          <p:nvPr/>
        </p:nvSpPr>
        <p:spPr>
          <a:xfrm>
            <a:off x="2348389" y="376761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A54548-C0AB-A4BC-8E8A-D0CD6ABA0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924" y="1250065"/>
            <a:ext cx="10232020" cy="656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2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pPr algn="ctr"/>
            <a:endParaRPr lang="en-IN" sz="7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IN" sz="7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IN" sz="7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IN" sz="9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YOU!!</a:t>
            </a:r>
          </a:p>
          <a:p>
            <a:pPr algn="ctr"/>
            <a:endParaRPr lang="en-IN" sz="7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2348389" y="376761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</p:spTree>
    <p:extLst>
      <p:ext uri="{BB962C8B-B14F-4D97-AF65-F5344CB8AC3E}">
        <p14:creationId xmlns:p14="http://schemas.microsoft.com/office/powerpoint/2010/main" val="340050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016800"/>
            <a:ext cx="885182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Features of Naive Bayes Classifier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3155513"/>
            <a:ext cx="3163014" cy="3057168"/>
          </a:xfrm>
          <a:prstGeom prst="roundRect">
            <a:avLst>
              <a:gd name="adj" fmla="val 2180"/>
            </a:avLst>
          </a:prstGeom>
          <a:solidFill>
            <a:srgbClr val="363A4A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3377684"/>
            <a:ext cx="271867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Probabilistic Model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3858101"/>
            <a:ext cx="271867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Naive Bayes is a simple probabilistic classifier based on applying Bayes' theorem with strong (naive) independence assumptions.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733574" y="3155513"/>
            <a:ext cx="3163014" cy="3057168"/>
          </a:xfrm>
          <a:prstGeom prst="roundRect">
            <a:avLst>
              <a:gd name="adj" fmla="val 2180"/>
            </a:avLst>
          </a:prstGeom>
          <a:solidFill>
            <a:srgbClr val="363A4A"/>
          </a:solidFill>
          <a:ln/>
        </p:spPr>
      </p:sp>
      <p:sp>
        <p:nvSpPr>
          <p:cNvPr id="9" name="Text 7"/>
          <p:cNvSpPr/>
          <p:nvPr/>
        </p:nvSpPr>
        <p:spPr>
          <a:xfrm>
            <a:off x="5955744" y="3377684"/>
            <a:ext cx="271867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Text Classification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955744" y="3858101"/>
            <a:ext cx="271867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It is particularly well-suited for text classification tasks, such as movie review sentiment analysis, spam detection, and topic modeling.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118759" y="3155513"/>
            <a:ext cx="3163014" cy="3057168"/>
          </a:xfrm>
          <a:prstGeom prst="roundRect">
            <a:avLst>
              <a:gd name="adj" fmla="val 2180"/>
            </a:avLst>
          </a:prstGeom>
          <a:solidFill>
            <a:srgbClr val="363A4A"/>
          </a:solidFill>
          <a:ln/>
        </p:spPr>
      </p:sp>
      <p:sp>
        <p:nvSpPr>
          <p:cNvPr id="12" name="Text 10"/>
          <p:cNvSpPr/>
          <p:nvPr/>
        </p:nvSpPr>
        <p:spPr>
          <a:xfrm>
            <a:off x="9340929" y="3377684"/>
            <a:ext cx="271867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Scalable and Efficient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340929" y="4205288"/>
            <a:ext cx="271867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Naive Bayes is a fast and scalable algorithm that can handle large datasets and high-dimensional feature spaces effectively.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52566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357544" y="325599"/>
            <a:ext cx="985218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Preprocessing for Movie Reviews</a:t>
            </a:r>
            <a:endParaRPr lang="en-US" sz="6000" dirty="0"/>
          </a:p>
        </p:txBody>
      </p:sp>
      <p:sp>
        <p:nvSpPr>
          <p:cNvPr id="5" name="Text 3"/>
          <p:cNvSpPr/>
          <p:nvPr/>
        </p:nvSpPr>
        <p:spPr>
          <a:xfrm>
            <a:off x="1215341" y="1502321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>
              <a:lnSpc>
                <a:spcPts val="2799"/>
              </a:lnSpc>
              <a:buSzPct val="100000"/>
            </a:pPr>
            <a:r>
              <a:rPr lang="en-US" sz="24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❖ Tokenize the movie review text into individual words or token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1111169" y="2073771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>
              <a:lnSpc>
                <a:spcPts val="2799"/>
              </a:lnSpc>
              <a:buSzPct val="100000"/>
            </a:pPr>
            <a:r>
              <a:rPr lang="en-US" sz="2400" dirty="0">
                <a:solidFill>
                  <a:srgbClr val="0000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✨</a:t>
            </a:r>
            <a:r>
              <a:rPr lang="en-US" sz="24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Remove stop words, punctuation, and </a:t>
            </a:r>
            <a:r>
              <a:rPr lang="en-US" sz="240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non important text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1215341" y="2645221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>
              <a:lnSpc>
                <a:spcPts val="2799"/>
              </a:lnSpc>
              <a:buSzPct val="100000"/>
            </a:pPr>
            <a:r>
              <a:rPr lang="en-US" sz="2400" dirty="0">
                <a:solidFill>
                  <a:srgbClr val="0000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🔍</a:t>
            </a:r>
            <a:r>
              <a:rPr lang="en-US" sz="24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Apply lemmatization to reduce words to their base form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1215341" y="3203236"/>
            <a:ext cx="10973953" cy="3028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>
              <a:lnSpc>
                <a:spcPts val="2799"/>
              </a:lnSpc>
              <a:buSzPct val="100000"/>
            </a:pPr>
            <a:r>
              <a:rPr lang="en-US" sz="2400" dirty="0">
                <a:solidFill>
                  <a:srgbClr val="0000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📊</a:t>
            </a:r>
            <a:r>
              <a:rPr lang="en-US" sz="24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Encode the preprocessed text into a numerical format, such as bag-of-words or TF-IDF vectors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1215341" y="3840683"/>
            <a:ext cx="13021519" cy="1039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ts val="2799"/>
              </a:lnSpc>
              <a:buSzPct val="100000"/>
            </a:pPr>
            <a:r>
              <a:rPr lang="en-US" sz="2400" dirty="0">
                <a:solidFill>
                  <a:srgbClr val="0000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🗂️</a:t>
            </a:r>
            <a:r>
              <a:rPr lang="en-US" sz="24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Split the dataset into training and test sets to evaluate the model's performance (In this code 80% training set and 20% test set).We are using Naïve Bayes Model.</a:t>
            </a: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0F92FD-17A4-94A2-14AC-572AED7A6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425" y="5081286"/>
            <a:ext cx="11914403" cy="26853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52947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Feature Extraction &amp; Selection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3251478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Important steps in building accurate movie review classification models. 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1750" dirty="0">
              <a:solidFill>
                <a:srgbClr val="D6E5EF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can use various techniques like TF-IDF, word embeddings, n-grams, and the bag of words to capture the most informative aspects of movie reviews. 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33198" y="4923115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have used the bag of words technique to represent text as a collection of words, disregarding grammar and word order. 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1750" dirty="0">
              <a:solidFill>
                <a:srgbClr val="D6E5EF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approach creates a word frequency matrix that can be used for text classification tasks.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pPr algn="ctr"/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IN" sz="66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BAG OF WORDS</a:t>
            </a:r>
          </a:p>
        </p:txBody>
      </p:sp>
      <p:sp>
        <p:nvSpPr>
          <p:cNvPr id="4" name="Text 2"/>
          <p:cNvSpPr/>
          <p:nvPr/>
        </p:nvSpPr>
        <p:spPr>
          <a:xfrm>
            <a:off x="2348389" y="376761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9E1484-691A-EDB7-0F75-35A6A22B0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214" y="2250785"/>
            <a:ext cx="7931972" cy="50349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044065"/>
            <a:ext cx="713172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Naive Bayes Model Training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271599"/>
            <a:ext cx="542901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With the preprocessed data and selected features, the next step is to train the Naive Bayes classifier. This involves estimating the prior probabilities and conditional probabilities from the training data.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48389" y="4893112"/>
            <a:ext cx="54290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Naive Bayes algorithm makes predictions by applying Bayes' theorem to calculate the probabilities of each class label given the input feature values.</a:t>
            </a:r>
            <a:endParaRPr lang="en-US" sz="175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993" y="3321606"/>
            <a:ext cx="2614017" cy="26140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pPr algn="ctr"/>
            <a:endParaRPr lang="en-IN" sz="24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IN" sz="8000" u="sng">
                <a:solidFill>
                  <a:schemeClr val="accent1">
                    <a:lumMod val="60000"/>
                    <a:lumOff val="40000"/>
                  </a:schemeClr>
                </a:solidFill>
              </a:rPr>
              <a:t>BAYES - THEOREM</a:t>
            </a:r>
            <a:endParaRPr lang="en-IN" sz="80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2348389" y="376761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1095E4-8B33-D960-3594-70BD7C7B3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7" y="2048719"/>
            <a:ext cx="8264563" cy="49886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030572-AB24-DEE1-8439-59E7DFC87F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88" r="1799"/>
          <a:stretch/>
        </p:blipFill>
        <p:spPr>
          <a:xfrm>
            <a:off x="8958805" y="2048719"/>
            <a:ext cx="5580155" cy="49886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108829"/>
            <a:ext cx="853416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Benefits of Naive Bayes Classifier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242113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6" name="Text 4"/>
          <p:cNvSpPr/>
          <p:nvPr/>
        </p:nvSpPr>
        <p:spPr>
          <a:xfrm>
            <a:off x="2537698" y="2462808"/>
            <a:ext cx="1213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3070503" y="249745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Fast and Efficient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3070503" y="2977872"/>
            <a:ext cx="413361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Naive Bayes is computationally efficient and can handle large datasets with ease, making it ideal for real-time applications and big data analysis.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42113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0" name="Text 8"/>
          <p:cNvSpPr/>
          <p:nvPr/>
        </p:nvSpPr>
        <p:spPr>
          <a:xfrm>
            <a:off x="7586663" y="2462808"/>
            <a:ext cx="1790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2497455"/>
            <a:ext cx="39077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Simple and Easy to Implement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2977872"/>
            <a:ext cx="413361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Naive Bayes has a simple and straightforward algorithm, requiring minimal training time and fewer computational resources.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348389" y="479524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4" name="Text 12"/>
          <p:cNvSpPr/>
          <p:nvPr/>
        </p:nvSpPr>
        <p:spPr>
          <a:xfrm>
            <a:off x="2505432" y="4836914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3070503" y="4871561"/>
            <a:ext cx="413361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Effective in Handling High-Dimensional Data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3070503" y="5699165"/>
            <a:ext cx="413361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Naive Bayes performs well even when the number of features is large, making it suitable for text classification and spam filtering tasks.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79524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8" name="Text 16"/>
          <p:cNvSpPr/>
          <p:nvPr/>
        </p:nvSpPr>
        <p:spPr>
          <a:xfrm>
            <a:off x="7585829" y="4836914"/>
            <a:ext cx="18073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4871561"/>
            <a:ext cx="375558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Robust to Irrelevant Features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351978"/>
            <a:ext cx="413361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Naive Bayes is robust to irrelevant features, meaning it can still produce accurate results even when some features are not informative.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348389" y="1111568"/>
            <a:ext cx="678906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Limitations of Naive Bayes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348389" y="231278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8" name="Text 5"/>
          <p:cNvSpPr/>
          <p:nvPr/>
        </p:nvSpPr>
        <p:spPr>
          <a:xfrm>
            <a:off x="2537698" y="2354461"/>
            <a:ext cx="1213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3070503" y="2389108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Lack of Feature Interactions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3070503" y="3216712"/>
            <a:ext cx="2440900" cy="35540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Naive Bayes assumes that features are conditionally independent given the class label. This assumption may not hold true in real-world scenarios where feature interactions play a significant role in classification.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733574" y="231278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2" name="Text 9"/>
          <p:cNvSpPr/>
          <p:nvPr/>
        </p:nvSpPr>
        <p:spPr>
          <a:xfrm>
            <a:off x="5893951" y="2354461"/>
            <a:ext cx="1790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455688" y="2389108"/>
            <a:ext cx="244090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Sensitivity to Feature Correlations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455688" y="3563898"/>
            <a:ext cx="2440900" cy="35540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If features are highly correlated, Naive Bayes may assign excessive importance to those features, leading to biased predictions. Feature engineering and dimensionality reduction techniques can help mitigate this issue.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118759" y="231278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6" name="Text 13"/>
          <p:cNvSpPr/>
          <p:nvPr/>
        </p:nvSpPr>
        <p:spPr>
          <a:xfrm>
            <a:off x="9275802" y="2354461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840873" y="2389108"/>
            <a:ext cx="244090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Zero-frequency problem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840873" y="3563898"/>
            <a:ext cx="2440900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Assigns zero probability to a categorical variable whose category in the test data set wasn’t available in the training dataset. It would be best if you used a smoothing technique to overcome this issue.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597</Words>
  <Application>Microsoft Office PowerPoint</Application>
  <PresentationFormat>Custom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Lora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bharti ...</cp:lastModifiedBy>
  <cp:revision>1</cp:revision>
  <dcterms:created xsi:type="dcterms:W3CDTF">2024-04-15T02:25:37Z</dcterms:created>
  <dcterms:modified xsi:type="dcterms:W3CDTF">2024-04-15T09:53:33Z</dcterms:modified>
</cp:coreProperties>
</file>