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903" r:id="rId2"/>
  </p:sldMasterIdLst>
  <p:sldIdLst>
    <p:sldId id="265" r:id="rId3"/>
    <p:sldId id="266" r:id="rId4"/>
    <p:sldId id="256" r:id="rId5"/>
    <p:sldId id="259" r:id="rId6"/>
    <p:sldId id="257" r:id="rId7"/>
    <p:sldId id="263" r:id="rId8"/>
    <p:sldId id="260" r:id="rId9"/>
    <p:sldId id="261" r:id="rId10"/>
    <p:sldId id="267" r:id="rId11"/>
    <p:sldId id="271" r:id="rId12"/>
    <p:sldId id="269" r:id="rId13"/>
    <p:sldId id="268" r:id="rId14"/>
    <p:sldId id="270" r:id="rId15"/>
    <p:sldId id="272" r:id="rId16"/>
    <p:sldId id="273" r:id="rId17"/>
    <p:sldId id="288" r:id="rId18"/>
    <p:sldId id="274" r:id="rId19"/>
    <p:sldId id="275" r:id="rId20"/>
    <p:sldId id="281" r:id="rId21"/>
    <p:sldId id="300" r:id="rId22"/>
    <p:sldId id="289" r:id="rId23"/>
    <p:sldId id="295" r:id="rId24"/>
    <p:sldId id="298" r:id="rId25"/>
    <p:sldId id="301" r:id="rId26"/>
    <p:sldId id="30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ct27@gmail.com" initials="g" lastIdx="2" clrIdx="0">
    <p:extLst>
      <p:ext uri="{19B8F6BF-5375-455C-9EA6-DF929625EA0E}">
        <p15:presenceInfo xmlns:p15="http://schemas.microsoft.com/office/powerpoint/2012/main" userId="fcffd3bb8d4196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2083" autoAdjust="0"/>
  </p:normalViewPr>
  <p:slideViewPr>
    <p:cSldViewPr snapToGrid="0">
      <p:cViewPr varScale="1">
        <p:scale>
          <a:sx n="74" d="100"/>
          <a:sy n="74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7859D-CD51-463F-8DDD-DA88001DD49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4D91156-2829-4F03-8D32-0F266E9BE98F}">
      <dgm:prSet/>
      <dgm:spPr/>
      <dgm:t>
        <a:bodyPr/>
        <a:lstStyle/>
        <a:p>
          <a:r>
            <a:rPr lang="en-US"/>
            <a:t>Email</a:t>
          </a:r>
          <a:endParaRPr lang="en-IN"/>
        </a:p>
      </dgm:t>
    </dgm:pt>
    <dgm:pt modelId="{164DEE7E-782B-4273-BF29-9E7DBB91A8F5}" type="parTrans" cxnId="{470DA186-6079-4ACD-8AD5-5E1E5E97E4B8}">
      <dgm:prSet/>
      <dgm:spPr/>
      <dgm:t>
        <a:bodyPr/>
        <a:lstStyle/>
        <a:p>
          <a:endParaRPr lang="en-IN"/>
        </a:p>
      </dgm:t>
    </dgm:pt>
    <dgm:pt modelId="{A8337BFB-575C-47BD-BF29-01E47488C2DF}" type="sibTrans" cxnId="{470DA186-6079-4ACD-8AD5-5E1E5E97E4B8}">
      <dgm:prSet/>
      <dgm:spPr/>
      <dgm:t>
        <a:bodyPr/>
        <a:lstStyle/>
        <a:p>
          <a:endParaRPr lang="en-IN"/>
        </a:p>
      </dgm:t>
    </dgm:pt>
    <dgm:pt modelId="{15A1A947-C90C-4C6B-807F-22603F485C46}">
      <dgm:prSet/>
      <dgm:spPr/>
      <dgm:t>
        <a:bodyPr/>
        <a:lstStyle/>
        <a:p>
          <a:r>
            <a:rPr lang="en-US"/>
            <a:t>Online shopping and order tracking </a:t>
          </a:r>
          <a:endParaRPr lang="en-IN"/>
        </a:p>
      </dgm:t>
    </dgm:pt>
    <dgm:pt modelId="{2B43451E-B0E4-4D6B-ABA6-72E4ED5FB49C}" type="parTrans" cxnId="{8AE30847-D6C1-4A9D-9C95-B93C375D68A1}">
      <dgm:prSet/>
      <dgm:spPr/>
      <dgm:t>
        <a:bodyPr/>
        <a:lstStyle/>
        <a:p>
          <a:endParaRPr lang="en-IN"/>
        </a:p>
      </dgm:t>
    </dgm:pt>
    <dgm:pt modelId="{FA92FF57-3DD6-4826-8C98-38E1D6B49014}" type="sibTrans" cxnId="{8AE30847-D6C1-4A9D-9C95-B93C375D68A1}">
      <dgm:prSet/>
      <dgm:spPr/>
      <dgm:t>
        <a:bodyPr/>
        <a:lstStyle/>
        <a:p>
          <a:endParaRPr lang="en-IN"/>
        </a:p>
      </dgm:t>
    </dgm:pt>
    <dgm:pt modelId="{871D079E-B511-4BF6-811D-721B032FA4F0}">
      <dgm:prSet/>
      <dgm:spPr/>
      <dgm:t>
        <a:bodyPr/>
        <a:lstStyle/>
        <a:p>
          <a:r>
            <a:rPr lang="en-US"/>
            <a:t>Online banking</a:t>
          </a:r>
          <a:endParaRPr lang="en-IN"/>
        </a:p>
      </dgm:t>
    </dgm:pt>
    <dgm:pt modelId="{CE508A5F-56F7-4E2A-87E0-2059D6DE45C4}" type="parTrans" cxnId="{954A3C70-AB72-4183-A08C-F0DB81DAD8B6}">
      <dgm:prSet/>
      <dgm:spPr/>
      <dgm:t>
        <a:bodyPr/>
        <a:lstStyle/>
        <a:p>
          <a:endParaRPr lang="en-IN"/>
        </a:p>
      </dgm:t>
    </dgm:pt>
    <dgm:pt modelId="{C3F2FD6B-5C3A-40D1-911A-1111C0485702}" type="sibTrans" cxnId="{954A3C70-AB72-4183-A08C-F0DB81DAD8B6}">
      <dgm:prSet/>
      <dgm:spPr/>
      <dgm:t>
        <a:bodyPr/>
        <a:lstStyle/>
        <a:p>
          <a:endParaRPr lang="en-IN"/>
        </a:p>
      </dgm:t>
    </dgm:pt>
    <dgm:pt modelId="{FA035FD9-C7EC-4011-ACD0-52E7C32D7F1D}">
      <dgm:prSet/>
      <dgm:spPr/>
      <dgm:t>
        <a:bodyPr/>
        <a:lstStyle/>
        <a:p>
          <a:r>
            <a:rPr lang="en-US"/>
            <a:t>Shopping cart software</a:t>
          </a:r>
          <a:endParaRPr lang="en-IN"/>
        </a:p>
      </dgm:t>
    </dgm:pt>
    <dgm:pt modelId="{39BA3089-E463-4760-B99E-A05EA5FACF0F}" type="parTrans" cxnId="{C2DABE50-BD7D-4DCA-858D-26966909ADA3}">
      <dgm:prSet/>
      <dgm:spPr/>
      <dgm:t>
        <a:bodyPr/>
        <a:lstStyle/>
        <a:p>
          <a:endParaRPr lang="en-IN"/>
        </a:p>
      </dgm:t>
    </dgm:pt>
    <dgm:pt modelId="{D8DF56F6-7484-4333-BB05-D1B071EDA8D3}" type="sibTrans" cxnId="{C2DABE50-BD7D-4DCA-858D-26966909ADA3}">
      <dgm:prSet/>
      <dgm:spPr/>
      <dgm:t>
        <a:bodyPr/>
        <a:lstStyle/>
        <a:p>
          <a:endParaRPr lang="en-IN"/>
        </a:p>
      </dgm:t>
    </dgm:pt>
    <dgm:pt modelId="{6A865DF5-ECD3-44A7-94D0-F79F971EF1C3}">
      <dgm:prSet/>
      <dgm:spPr/>
      <dgm:t>
        <a:bodyPr/>
        <a:lstStyle/>
        <a:p>
          <a:r>
            <a:rPr lang="en-US"/>
            <a:t>Teleconferencing</a:t>
          </a:r>
          <a:endParaRPr lang="en-IN"/>
        </a:p>
      </dgm:t>
    </dgm:pt>
    <dgm:pt modelId="{B812C27C-BC3D-4CB1-BA04-DBD1761FA162}" type="parTrans" cxnId="{88165771-7EC6-414B-BEFA-6B36B8E6D556}">
      <dgm:prSet/>
      <dgm:spPr/>
      <dgm:t>
        <a:bodyPr/>
        <a:lstStyle/>
        <a:p>
          <a:endParaRPr lang="en-IN"/>
        </a:p>
      </dgm:t>
    </dgm:pt>
    <dgm:pt modelId="{6BE70E0B-B8F4-4A27-AD4F-2393A21596A8}" type="sibTrans" cxnId="{88165771-7EC6-414B-BEFA-6B36B8E6D556}">
      <dgm:prSet/>
      <dgm:spPr/>
      <dgm:t>
        <a:bodyPr/>
        <a:lstStyle/>
        <a:p>
          <a:endParaRPr lang="en-IN"/>
        </a:p>
      </dgm:t>
    </dgm:pt>
    <dgm:pt modelId="{E0A6C4B6-952D-41F8-BE89-AFFD6740F233}">
      <dgm:prSet/>
      <dgm:spPr/>
      <dgm:t>
        <a:bodyPr/>
        <a:lstStyle/>
        <a:p>
          <a:r>
            <a:rPr lang="en-US"/>
            <a:t>Electronic tickets</a:t>
          </a:r>
          <a:endParaRPr lang="en-IN"/>
        </a:p>
      </dgm:t>
    </dgm:pt>
    <dgm:pt modelId="{B7616917-B767-4A62-9732-F9693E8C6AEB}" type="parTrans" cxnId="{B7F493B8-E969-411F-AF6E-7CFA2B2950A4}">
      <dgm:prSet/>
      <dgm:spPr/>
      <dgm:t>
        <a:bodyPr/>
        <a:lstStyle/>
        <a:p>
          <a:endParaRPr lang="en-IN"/>
        </a:p>
      </dgm:t>
    </dgm:pt>
    <dgm:pt modelId="{3CA28EE0-266C-41AD-BE94-769DE209D6E1}" type="sibTrans" cxnId="{B7F493B8-E969-411F-AF6E-7CFA2B2950A4}">
      <dgm:prSet/>
      <dgm:spPr/>
      <dgm:t>
        <a:bodyPr/>
        <a:lstStyle/>
        <a:p>
          <a:endParaRPr lang="en-IN"/>
        </a:p>
      </dgm:t>
    </dgm:pt>
    <dgm:pt modelId="{87F08D1E-BF44-4FFE-9C98-744423E7E611}" type="pres">
      <dgm:prSet presAssocID="{2DA7859D-CD51-463F-8DDD-DA88001DD492}" presName="linearFlow" presStyleCnt="0">
        <dgm:presLayoutVars>
          <dgm:dir/>
          <dgm:resizeHandles val="exact"/>
        </dgm:presLayoutVars>
      </dgm:prSet>
      <dgm:spPr/>
    </dgm:pt>
    <dgm:pt modelId="{FE19A524-F044-4936-BEC7-CEA503E32783}" type="pres">
      <dgm:prSet presAssocID="{24D91156-2829-4F03-8D32-0F266E9BE98F}" presName="composite" presStyleCnt="0"/>
      <dgm:spPr/>
    </dgm:pt>
    <dgm:pt modelId="{9E236CE5-7C81-410D-AFF6-28F8574E1A57}" type="pres">
      <dgm:prSet presAssocID="{24D91156-2829-4F03-8D32-0F266E9BE98F}" presName="imgShp" presStyleLbl="fgImgPlace1" presStyleIdx="0" presStyleCnt="6"/>
      <dgm:spPr/>
    </dgm:pt>
    <dgm:pt modelId="{730F8B21-5AD4-4ADE-B3E5-48DEE5349A4C}" type="pres">
      <dgm:prSet presAssocID="{24D91156-2829-4F03-8D32-0F266E9BE98F}" presName="txShp" presStyleLbl="node1" presStyleIdx="0" presStyleCnt="6" custLinFactNeighborY="-9066">
        <dgm:presLayoutVars>
          <dgm:bulletEnabled val="1"/>
        </dgm:presLayoutVars>
      </dgm:prSet>
      <dgm:spPr/>
    </dgm:pt>
    <dgm:pt modelId="{6041B59C-9E8F-465B-BD4C-EA82BE2F9005}" type="pres">
      <dgm:prSet presAssocID="{A8337BFB-575C-47BD-BF29-01E47488C2DF}" presName="spacing" presStyleCnt="0"/>
      <dgm:spPr/>
    </dgm:pt>
    <dgm:pt modelId="{867F75A6-5755-4788-801D-B2A8E2E14E05}" type="pres">
      <dgm:prSet presAssocID="{15A1A947-C90C-4C6B-807F-22603F485C46}" presName="composite" presStyleCnt="0"/>
      <dgm:spPr/>
    </dgm:pt>
    <dgm:pt modelId="{DAFAF5D5-CACE-41CF-AA74-F1016AE87441}" type="pres">
      <dgm:prSet presAssocID="{15A1A947-C90C-4C6B-807F-22603F485C46}" presName="imgShp" presStyleLbl="fgImgPlace1" presStyleIdx="1" presStyleCnt="6"/>
      <dgm:spPr/>
    </dgm:pt>
    <dgm:pt modelId="{88386FCB-CADC-4D5D-A971-A33BEEC5E0D0}" type="pres">
      <dgm:prSet presAssocID="{15A1A947-C90C-4C6B-807F-22603F485C46}" presName="txShp" presStyleLbl="node1" presStyleIdx="1" presStyleCnt="6">
        <dgm:presLayoutVars>
          <dgm:bulletEnabled val="1"/>
        </dgm:presLayoutVars>
      </dgm:prSet>
      <dgm:spPr/>
    </dgm:pt>
    <dgm:pt modelId="{F03FFD84-0CD4-45DA-9548-A275647DD733}" type="pres">
      <dgm:prSet presAssocID="{FA92FF57-3DD6-4826-8C98-38E1D6B49014}" presName="spacing" presStyleCnt="0"/>
      <dgm:spPr/>
    </dgm:pt>
    <dgm:pt modelId="{286160D8-7215-4722-8AF2-3CFCD2AB24D5}" type="pres">
      <dgm:prSet presAssocID="{871D079E-B511-4BF6-811D-721B032FA4F0}" presName="composite" presStyleCnt="0"/>
      <dgm:spPr/>
    </dgm:pt>
    <dgm:pt modelId="{30012486-395D-4F81-B5B1-D7D290567589}" type="pres">
      <dgm:prSet presAssocID="{871D079E-B511-4BF6-811D-721B032FA4F0}" presName="imgShp" presStyleLbl="fgImgPlace1" presStyleIdx="2" presStyleCnt="6"/>
      <dgm:spPr/>
    </dgm:pt>
    <dgm:pt modelId="{AE8B2D81-4C0B-4044-9F85-671E1181746E}" type="pres">
      <dgm:prSet presAssocID="{871D079E-B511-4BF6-811D-721B032FA4F0}" presName="txShp" presStyleLbl="node1" presStyleIdx="2" presStyleCnt="6">
        <dgm:presLayoutVars>
          <dgm:bulletEnabled val="1"/>
        </dgm:presLayoutVars>
      </dgm:prSet>
      <dgm:spPr/>
    </dgm:pt>
    <dgm:pt modelId="{C4491B2C-3972-4E9A-A4F0-50A48FB81E2F}" type="pres">
      <dgm:prSet presAssocID="{C3F2FD6B-5C3A-40D1-911A-1111C0485702}" presName="spacing" presStyleCnt="0"/>
      <dgm:spPr/>
    </dgm:pt>
    <dgm:pt modelId="{6F7052BA-42E2-4A58-A672-AE7E68D5E510}" type="pres">
      <dgm:prSet presAssocID="{FA035FD9-C7EC-4011-ACD0-52E7C32D7F1D}" presName="composite" presStyleCnt="0"/>
      <dgm:spPr/>
    </dgm:pt>
    <dgm:pt modelId="{652F6B74-1133-4FBF-A5F7-8F4BA1EB2DF8}" type="pres">
      <dgm:prSet presAssocID="{FA035FD9-C7EC-4011-ACD0-52E7C32D7F1D}" presName="imgShp" presStyleLbl="fgImgPlace1" presStyleIdx="3" presStyleCnt="6"/>
      <dgm:spPr/>
    </dgm:pt>
    <dgm:pt modelId="{0611B0D1-9349-4C85-B2D4-B1E4319CE6D8}" type="pres">
      <dgm:prSet presAssocID="{FA035FD9-C7EC-4011-ACD0-52E7C32D7F1D}" presName="txShp" presStyleLbl="node1" presStyleIdx="3" presStyleCnt="6">
        <dgm:presLayoutVars>
          <dgm:bulletEnabled val="1"/>
        </dgm:presLayoutVars>
      </dgm:prSet>
      <dgm:spPr/>
    </dgm:pt>
    <dgm:pt modelId="{3996A17F-6C8B-44FF-AC52-EEF38381834B}" type="pres">
      <dgm:prSet presAssocID="{D8DF56F6-7484-4333-BB05-D1B071EDA8D3}" presName="spacing" presStyleCnt="0"/>
      <dgm:spPr/>
    </dgm:pt>
    <dgm:pt modelId="{25013042-22A9-4CAB-AEC6-DEA50EAA7D10}" type="pres">
      <dgm:prSet presAssocID="{6A865DF5-ECD3-44A7-94D0-F79F971EF1C3}" presName="composite" presStyleCnt="0"/>
      <dgm:spPr/>
    </dgm:pt>
    <dgm:pt modelId="{56770397-D0D0-483D-B0AE-39ECADAC69D8}" type="pres">
      <dgm:prSet presAssocID="{6A865DF5-ECD3-44A7-94D0-F79F971EF1C3}" presName="imgShp" presStyleLbl="fgImgPlace1" presStyleIdx="4" presStyleCnt="6"/>
      <dgm:spPr/>
    </dgm:pt>
    <dgm:pt modelId="{FCF52E00-053A-4D7C-9092-34A84E0D2053}" type="pres">
      <dgm:prSet presAssocID="{6A865DF5-ECD3-44A7-94D0-F79F971EF1C3}" presName="txShp" presStyleLbl="node1" presStyleIdx="4" presStyleCnt="6">
        <dgm:presLayoutVars>
          <dgm:bulletEnabled val="1"/>
        </dgm:presLayoutVars>
      </dgm:prSet>
      <dgm:spPr/>
    </dgm:pt>
    <dgm:pt modelId="{25858FFF-4655-4CF5-AE20-C4634D6B0D3E}" type="pres">
      <dgm:prSet presAssocID="{6BE70E0B-B8F4-4A27-AD4F-2393A21596A8}" presName="spacing" presStyleCnt="0"/>
      <dgm:spPr/>
    </dgm:pt>
    <dgm:pt modelId="{200F10DB-9774-4EB6-BEC1-CB15E15BF114}" type="pres">
      <dgm:prSet presAssocID="{E0A6C4B6-952D-41F8-BE89-AFFD6740F233}" presName="composite" presStyleCnt="0"/>
      <dgm:spPr/>
    </dgm:pt>
    <dgm:pt modelId="{BBCC68BC-5190-43C7-BFBB-4BED09BB1446}" type="pres">
      <dgm:prSet presAssocID="{E0A6C4B6-952D-41F8-BE89-AFFD6740F233}" presName="imgShp" presStyleLbl="fgImgPlace1" presStyleIdx="5" presStyleCnt="6"/>
      <dgm:spPr/>
    </dgm:pt>
    <dgm:pt modelId="{71EC64BA-7F41-4B6D-96D5-0375B57D7406}" type="pres">
      <dgm:prSet presAssocID="{E0A6C4B6-952D-41F8-BE89-AFFD6740F233}" presName="txShp" presStyleLbl="node1" presStyleIdx="5" presStyleCnt="6">
        <dgm:presLayoutVars>
          <dgm:bulletEnabled val="1"/>
        </dgm:presLayoutVars>
      </dgm:prSet>
      <dgm:spPr/>
    </dgm:pt>
  </dgm:ptLst>
  <dgm:cxnLst>
    <dgm:cxn modelId="{6B48B70F-7451-422E-8414-5BE23DCB7854}" type="presOf" srcId="{2DA7859D-CD51-463F-8DDD-DA88001DD492}" destId="{87F08D1E-BF44-4FFE-9C98-744423E7E611}" srcOrd="0" destOrd="0" presId="urn:microsoft.com/office/officeart/2005/8/layout/vList3"/>
    <dgm:cxn modelId="{EC215342-A4B7-4EBF-8BCA-95F626734896}" type="presOf" srcId="{871D079E-B511-4BF6-811D-721B032FA4F0}" destId="{AE8B2D81-4C0B-4044-9F85-671E1181746E}" srcOrd="0" destOrd="0" presId="urn:microsoft.com/office/officeart/2005/8/layout/vList3"/>
    <dgm:cxn modelId="{E6A59E44-F40B-4E51-BA1B-7FDA271DD635}" type="presOf" srcId="{24D91156-2829-4F03-8D32-0F266E9BE98F}" destId="{730F8B21-5AD4-4ADE-B3E5-48DEE5349A4C}" srcOrd="0" destOrd="0" presId="urn:microsoft.com/office/officeart/2005/8/layout/vList3"/>
    <dgm:cxn modelId="{BDD54546-235F-459E-9B54-2915674C44EE}" type="presOf" srcId="{6A865DF5-ECD3-44A7-94D0-F79F971EF1C3}" destId="{FCF52E00-053A-4D7C-9092-34A84E0D2053}" srcOrd="0" destOrd="0" presId="urn:microsoft.com/office/officeart/2005/8/layout/vList3"/>
    <dgm:cxn modelId="{8AE30847-D6C1-4A9D-9C95-B93C375D68A1}" srcId="{2DA7859D-CD51-463F-8DDD-DA88001DD492}" destId="{15A1A947-C90C-4C6B-807F-22603F485C46}" srcOrd="1" destOrd="0" parTransId="{2B43451E-B0E4-4D6B-ABA6-72E4ED5FB49C}" sibTransId="{FA92FF57-3DD6-4826-8C98-38E1D6B49014}"/>
    <dgm:cxn modelId="{954A3C70-AB72-4183-A08C-F0DB81DAD8B6}" srcId="{2DA7859D-CD51-463F-8DDD-DA88001DD492}" destId="{871D079E-B511-4BF6-811D-721B032FA4F0}" srcOrd="2" destOrd="0" parTransId="{CE508A5F-56F7-4E2A-87E0-2059D6DE45C4}" sibTransId="{C3F2FD6B-5C3A-40D1-911A-1111C0485702}"/>
    <dgm:cxn modelId="{C2DABE50-BD7D-4DCA-858D-26966909ADA3}" srcId="{2DA7859D-CD51-463F-8DDD-DA88001DD492}" destId="{FA035FD9-C7EC-4011-ACD0-52E7C32D7F1D}" srcOrd="3" destOrd="0" parTransId="{39BA3089-E463-4760-B99E-A05EA5FACF0F}" sibTransId="{D8DF56F6-7484-4333-BB05-D1B071EDA8D3}"/>
    <dgm:cxn modelId="{88165771-7EC6-414B-BEFA-6B36B8E6D556}" srcId="{2DA7859D-CD51-463F-8DDD-DA88001DD492}" destId="{6A865DF5-ECD3-44A7-94D0-F79F971EF1C3}" srcOrd="4" destOrd="0" parTransId="{B812C27C-BC3D-4CB1-BA04-DBD1761FA162}" sibTransId="{6BE70E0B-B8F4-4A27-AD4F-2393A21596A8}"/>
    <dgm:cxn modelId="{470DA186-6079-4ACD-8AD5-5E1E5E97E4B8}" srcId="{2DA7859D-CD51-463F-8DDD-DA88001DD492}" destId="{24D91156-2829-4F03-8D32-0F266E9BE98F}" srcOrd="0" destOrd="0" parTransId="{164DEE7E-782B-4273-BF29-9E7DBB91A8F5}" sibTransId="{A8337BFB-575C-47BD-BF29-01E47488C2DF}"/>
    <dgm:cxn modelId="{A37E3D88-3E75-4198-AF48-BFF66CCC5222}" type="presOf" srcId="{FA035FD9-C7EC-4011-ACD0-52E7C32D7F1D}" destId="{0611B0D1-9349-4C85-B2D4-B1E4319CE6D8}" srcOrd="0" destOrd="0" presId="urn:microsoft.com/office/officeart/2005/8/layout/vList3"/>
    <dgm:cxn modelId="{F7BB5194-466B-4A0E-86B6-2685AC0A17FE}" type="presOf" srcId="{15A1A947-C90C-4C6B-807F-22603F485C46}" destId="{88386FCB-CADC-4D5D-A971-A33BEEC5E0D0}" srcOrd="0" destOrd="0" presId="urn:microsoft.com/office/officeart/2005/8/layout/vList3"/>
    <dgm:cxn modelId="{B7F493B8-E969-411F-AF6E-7CFA2B2950A4}" srcId="{2DA7859D-CD51-463F-8DDD-DA88001DD492}" destId="{E0A6C4B6-952D-41F8-BE89-AFFD6740F233}" srcOrd="5" destOrd="0" parTransId="{B7616917-B767-4A62-9732-F9693E8C6AEB}" sibTransId="{3CA28EE0-266C-41AD-BE94-769DE209D6E1}"/>
    <dgm:cxn modelId="{08C1B3BD-D8CC-4881-A69D-4C895654C887}" type="presOf" srcId="{E0A6C4B6-952D-41F8-BE89-AFFD6740F233}" destId="{71EC64BA-7F41-4B6D-96D5-0375B57D7406}" srcOrd="0" destOrd="0" presId="urn:microsoft.com/office/officeart/2005/8/layout/vList3"/>
    <dgm:cxn modelId="{0688611F-23AB-4A2D-A92F-8133F438A4E1}" type="presParOf" srcId="{87F08D1E-BF44-4FFE-9C98-744423E7E611}" destId="{FE19A524-F044-4936-BEC7-CEA503E32783}" srcOrd="0" destOrd="0" presId="urn:microsoft.com/office/officeart/2005/8/layout/vList3"/>
    <dgm:cxn modelId="{2C403AEC-9ADA-4D27-8DC5-33866ED1C6D2}" type="presParOf" srcId="{FE19A524-F044-4936-BEC7-CEA503E32783}" destId="{9E236CE5-7C81-410D-AFF6-28F8574E1A57}" srcOrd="0" destOrd="0" presId="urn:microsoft.com/office/officeart/2005/8/layout/vList3"/>
    <dgm:cxn modelId="{8F91EC74-88AB-4062-AD7B-9C6899068939}" type="presParOf" srcId="{FE19A524-F044-4936-BEC7-CEA503E32783}" destId="{730F8B21-5AD4-4ADE-B3E5-48DEE5349A4C}" srcOrd="1" destOrd="0" presId="urn:microsoft.com/office/officeart/2005/8/layout/vList3"/>
    <dgm:cxn modelId="{E0F03C9A-9234-4F92-AA80-182F09D37976}" type="presParOf" srcId="{87F08D1E-BF44-4FFE-9C98-744423E7E611}" destId="{6041B59C-9E8F-465B-BD4C-EA82BE2F9005}" srcOrd="1" destOrd="0" presId="urn:microsoft.com/office/officeart/2005/8/layout/vList3"/>
    <dgm:cxn modelId="{FC69FC1A-D46B-4B84-A9EB-EF3428395BAF}" type="presParOf" srcId="{87F08D1E-BF44-4FFE-9C98-744423E7E611}" destId="{867F75A6-5755-4788-801D-B2A8E2E14E05}" srcOrd="2" destOrd="0" presId="urn:microsoft.com/office/officeart/2005/8/layout/vList3"/>
    <dgm:cxn modelId="{91EDEC9D-036A-4183-B189-59CB9E0DFA93}" type="presParOf" srcId="{867F75A6-5755-4788-801D-B2A8E2E14E05}" destId="{DAFAF5D5-CACE-41CF-AA74-F1016AE87441}" srcOrd="0" destOrd="0" presId="urn:microsoft.com/office/officeart/2005/8/layout/vList3"/>
    <dgm:cxn modelId="{8763EAA2-FCF6-403C-B2D3-E3719AD06607}" type="presParOf" srcId="{867F75A6-5755-4788-801D-B2A8E2E14E05}" destId="{88386FCB-CADC-4D5D-A971-A33BEEC5E0D0}" srcOrd="1" destOrd="0" presId="urn:microsoft.com/office/officeart/2005/8/layout/vList3"/>
    <dgm:cxn modelId="{B7A435FE-028B-40A3-9C3F-3C1A900B09B2}" type="presParOf" srcId="{87F08D1E-BF44-4FFE-9C98-744423E7E611}" destId="{F03FFD84-0CD4-45DA-9548-A275647DD733}" srcOrd="3" destOrd="0" presId="urn:microsoft.com/office/officeart/2005/8/layout/vList3"/>
    <dgm:cxn modelId="{23B19633-B98A-4A8C-BF62-A3D3D6652725}" type="presParOf" srcId="{87F08D1E-BF44-4FFE-9C98-744423E7E611}" destId="{286160D8-7215-4722-8AF2-3CFCD2AB24D5}" srcOrd="4" destOrd="0" presId="urn:microsoft.com/office/officeart/2005/8/layout/vList3"/>
    <dgm:cxn modelId="{C3CDCDD0-F884-4BAE-92D9-93CA88D1275F}" type="presParOf" srcId="{286160D8-7215-4722-8AF2-3CFCD2AB24D5}" destId="{30012486-395D-4F81-B5B1-D7D290567589}" srcOrd="0" destOrd="0" presId="urn:microsoft.com/office/officeart/2005/8/layout/vList3"/>
    <dgm:cxn modelId="{50ED2C28-1790-41D9-9AA9-E36353B0A662}" type="presParOf" srcId="{286160D8-7215-4722-8AF2-3CFCD2AB24D5}" destId="{AE8B2D81-4C0B-4044-9F85-671E1181746E}" srcOrd="1" destOrd="0" presId="urn:microsoft.com/office/officeart/2005/8/layout/vList3"/>
    <dgm:cxn modelId="{A8E40B68-B329-4495-9898-D9EBB8319B6F}" type="presParOf" srcId="{87F08D1E-BF44-4FFE-9C98-744423E7E611}" destId="{C4491B2C-3972-4E9A-A4F0-50A48FB81E2F}" srcOrd="5" destOrd="0" presId="urn:microsoft.com/office/officeart/2005/8/layout/vList3"/>
    <dgm:cxn modelId="{E734908E-0FA3-47BC-A214-D628790280A9}" type="presParOf" srcId="{87F08D1E-BF44-4FFE-9C98-744423E7E611}" destId="{6F7052BA-42E2-4A58-A672-AE7E68D5E510}" srcOrd="6" destOrd="0" presId="urn:microsoft.com/office/officeart/2005/8/layout/vList3"/>
    <dgm:cxn modelId="{0C086E53-E228-4A38-B270-F12FF1D651AB}" type="presParOf" srcId="{6F7052BA-42E2-4A58-A672-AE7E68D5E510}" destId="{652F6B74-1133-4FBF-A5F7-8F4BA1EB2DF8}" srcOrd="0" destOrd="0" presId="urn:microsoft.com/office/officeart/2005/8/layout/vList3"/>
    <dgm:cxn modelId="{794A81CE-813D-4B44-B241-B2DB3D71FC6A}" type="presParOf" srcId="{6F7052BA-42E2-4A58-A672-AE7E68D5E510}" destId="{0611B0D1-9349-4C85-B2D4-B1E4319CE6D8}" srcOrd="1" destOrd="0" presId="urn:microsoft.com/office/officeart/2005/8/layout/vList3"/>
    <dgm:cxn modelId="{D7CB730E-622D-4109-ADA1-35DD7A25C0A2}" type="presParOf" srcId="{87F08D1E-BF44-4FFE-9C98-744423E7E611}" destId="{3996A17F-6C8B-44FF-AC52-EEF38381834B}" srcOrd="7" destOrd="0" presId="urn:microsoft.com/office/officeart/2005/8/layout/vList3"/>
    <dgm:cxn modelId="{1394E999-5B19-4832-8485-BA3856B6F22C}" type="presParOf" srcId="{87F08D1E-BF44-4FFE-9C98-744423E7E611}" destId="{25013042-22A9-4CAB-AEC6-DEA50EAA7D10}" srcOrd="8" destOrd="0" presId="urn:microsoft.com/office/officeart/2005/8/layout/vList3"/>
    <dgm:cxn modelId="{EE298695-C589-4451-A8BC-0646E38CCC34}" type="presParOf" srcId="{25013042-22A9-4CAB-AEC6-DEA50EAA7D10}" destId="{56770397-D0D0-483D-B0AE-39ECADAC69D8}" srcOrd="0" destOrd="0" presId="urn:microsoft.com/office/officeart/2005/8/layout/vList3"/>
    <dgm:cxn modelId="{ED2C5B62-E71A-47FB-B217-97C2370ED4C0}" type="presParOf" srcId="{25013042-22A9-4CAB-AEC6-DEA50EAA7D10}" destId="{FCF52E00-053A-4D7C-9092-34A84E0D2053}" srcOrd="1" destOrd="0" presId="urn:microsoft.com/office/officeart/2005/8/layout/vList3"/>
    <dgm:cxn modelId="{87B86E6C-435A-4746-9699-C16896FA7437}" type="presParOf" srcId="{87F08D1E-BF44-4FFE-9C98-744423E7E611}" destId="{25858FFF-4655-4CF5-AE20-C4634D6B0D3E}" srcOrd="9" destOrd="0" presId="urn:microsoft.com/office/officeart/2005/8/layout/vList3"/>
    <dgm:cxn modelId="{B93B38FF-199F-4B64-AC0D-78E71EEB0446}" type="presParOf" srcId="{87F08D1E-BF44-4FFE-9C98-744423E7E611}" destId="{200F10DB-9774-4EB6-BEC1-CB15E15BF114}" srcOrd="10" destOrd="0" presId="urn:microsoft.com/office/officeart/2005/8/layout/vList3"/>
    <dgm:cxn modelId="{485D9B3D-B3F4-4F29-822E-C2A87914337B}" type="presParOf" srcId="{200F10DB-9774-4EB6-BEC1-CB15E15BF114}" destId="{BBCC68BC-5190-43C7-BFBB-4BED09BB1446}" srcOrd="0" destOrd="0" presId="urn:microsoft.com/office/officeart/2005/8/layout/vList3"/>
    <dgm:cxn modelId="{4384CCDB-B2C4-4C0E-879E-A0AEA37956C7}" type="presParOf" srcId="{200F10DB-9774-4EB6-BEC1-CB15E15BF114}" destId="{71EC64BA-7F41-4B6D-96D5-0375B57D740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5F2AD-83DA-4B78-9769-DCA0B70086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1C8656-0927-408D-B430-8554D98218B8}">
      <dgm:prSet/>
      <dgm:spPr/>
      <dgm:t>
        <a:bodyPr/>
        <a:lstStyle/>
        <a:p>
          <a:r>
            <a:rPr lang="en-IN" b="0" i="0"/>
            <a:t>Amazon.</a:t>
          </a:r>
          <a:endParaRPr lang="en-IN"/>
        </a:p>
      </dgm:t>
    </dgm:pt>
    <dgm:pt modelId="{DDDDDC2E-BE47-4259-947F-D5EDBAD52509}" type="parTrans" cxnId="{63AC1A0D-CCEC-4DA2-B65A-3B0EFD335C19}">
      <dgm:prSet/>
      <dgm:spPr/>
      <dgm:t>
        <a:bodyPr/>
        <a:lstStyle/>
        <a:p>
          <a:endParaRPr lang="en-IN"/>
        </a:p>
      </dgm:t>
    </dgm:pt>
    <dgm:pt modelId="{AA44732E-6A02-4681-96B3-5AC23E97230A}" type="sibTrans" cxnId="{63AC1A0D-CCEC-4DA2-B65A-3B0EFD335C19}">
      <dgm:prSet/>
      <dgm:spPr/>
      <dgm:t>
        <a:bodyPr/>
        <a:lstStyle/>
        <a:p>
          <a:endParaRPr lang="en-IN"/>
        </a:p>
      </dgm:t>
    </dgm:pt>
    <dgm:pt modelId="{E8348C69-AFC5-48AB-A12F-ECFBD7FF4C82}">
      <dgm:prSet/>
      <dgm:spPr/>
      <dgm:t>
        <a:bodyPr/>
        <a:lstStyle/>
        <a:p>
          <a:r>
            <a:rPr lang="en-IN" b="0" i="0"/>
            <a:t>Flipkart.</a:t>
          </a:r>
          <a:endParaRPr lang="en-IN"/>
        </a:p>
      </dgm:t>
    </dgm:pt>
    <dgm:pt modelId="{865296EF-F5B3-46C5-A4C5-C8672139CC49}" type="parTrans" cxnId="{25357A0A-434F-438D-B418-CB616560A229}">
      <dgm:prSet/>
      <dgm:spPr/>
      <dgm:t>
        <a:bodyPr/>
        <a:lstStyle/>
        <a:p>
          <a:endParaRPr lang="en-IN"/>
        </a:p>
      </dgm:t>
    </dgm:pt>
    <dgm:pt modelId="{FAF1F8F5-6C62-40BB-8AD7-941E0EB46CC6}" type="sibTrans" cxnId="{25357A0A-434F-438D-B418-CB616560A229}">
      <dgm:prSet/>
      <dgm:spPr/>
      <dgm:t>
        <a:bodyPr/>
        <a:lstStyle/>
        <a:p>
          <a:endParaRPr lang="en-IN"/>
        </a:p>
      </dgm:t>
    </dgm:pt>
    <dgm:pt modelId="{8CC11E85-7878-421F-A2D2-D61AB235C4C1}">
      <dgm:prSet/>
      <dgm:spPr/>
      <dgm:t>
        <a:bodyPr/>
        <a:lstStyle/>
        <a:p>
          <a:r>
            <a:rPr lang="en-IN" b="0" i="0"/>
            <a:t>eBay.</a:t>
          </a:r>
          <a:endParaRPr lang="en-IN"/>
        </a:p>
      </dgm:t>
    </dgm:pt>
    <dgm:pt modelId="{180D279D-FE7E-4CF3-8F55-BC72D6F877DE}" type="parTrans" cxnId="{F5060DA0-F7CC-439D-9A32-BE7E20D92ED1}">
      <dgm:prSet/>
      <dgm:spPr/>
      <dgm:t>
        <a:bodyPr/>
        <a:lstStyle/>
        <a:p>
          <a:endParaRPr lang="en-IN"/>
        </a:p>
      </dgm:t>
    </dgm:pt>
    <dgm:pt modelId="{B1E00D42-2D39-466A-8AD1-61C64F531C73}" type="sibTrans" cxnId="{F5060DA0-F7CC-439D-9A32-BE7E20D92ED1}">
      <dgm:prSet/>
      <dgm:spPr/>
      <dgm:t>
        <a:bodyPr/>
        <a:lstStyle/>
        <a:p>
          <a:endParaRPr lang="en-IN"/>
        </a:p>
      </dgm:t>
    </dgm:pt>
    <dgm:pt modelId="{58D90F68-4482-4490-9A8C-9213A0B9AF63}">
      <dgm:prSet/>
      <dgm:spPr/>
      <dgm:t>
        <a:bodyPr/>
        <a:lstStyle/>
        <a:p>
          <a:r>
            <a:rPr lang="en-IN" b="0" i="0"/>
            <a:t>Fiverr.</a:t>
          </a:r>
          <a:endParaRPr lang="en-IN"/>
        </a:p>
      </dgm:t>
    </dgm:pt>
    <dgm:pt modelId="{957CF1AE-3562-4B8B-8401-0D29477FAC95}" type="parTrans" cxnId="{FDAEA488-1194-488D-9100-2327DB6899D7}">
      <dgm:prSet/>
      <dgm:spPr/>
      <dgm:t>
        <a:bodyPr/>
        <a:lstStyle/>
        <a:p>
          <a:endParaRPr lang="en-IN"/>
        </a:p>
      </dgm:t>
    </dgm:pt>
    <dgm:pt modelId="{48CA0ACD-DFE3-4245-8E2C-4C895E919D0C}" type="sibTrans" cxnId="{FDAEA488-1194-488D-9100-2327DB6899D7}">
      <dgm:prSet/>
      <dgm:spPr/>
      <dgm:t>
        <a:bodyPr/>
        <a:lstStyle/>
        <a:p>
          <a:endParaRPr lang="en-IN"/>
        </a:p>
      </dgm:t>
    </dgm:pt>
    <dgm:pt modelId="{92CE21C0-0C98-41DB-A325-C427BC4D7F84}">
      <dgm:prSet/>
      <dgm:spPr/>
      <dgm:t>
        <a:bodyPr/>
        <a:lstStyle/>
        <a:p>
          <a:r>
            <a:rPr lang="en-IN" b="0" i="0"/>
            <a:t>Upwork.</a:t>
          </a:r>
          <a:endParaRPr lang="en-IN"/>
        </a:p>
      </dgm:t>
    </dgm:pt>
    <dgm:pt modelId="{5971BE97-E9D0-4221-A9B5-22811BF423B3}" type="parTrans" cxnId="{6EB199F9-A17A-464E-A50B-4A1ACDF6FA46}">
      <dgm:prSet/>
      <dgm:spPr/>
      <dgm:t>
        <a:bodyPr/>
        <a:lstStyle/>
        <a:p>
          <a:endParaRPr lang="en-IN"/>
        </a:p>
      </dgm:t>
    </dgm:pt>
    <dgm:pt modelId="{67930379-7A15-4A66-9161-7566AF1769EA}" type="sibTrans" cxnId="{6EB199F9-A17A-464E-A50B-4A1ACDF6FA46}">
      <dgm:prSet/>
      <dgm:spPr/>
      <dgm:t>
        <a:bodyPr/>
        <a:lstStyle/>
        <a:p>
          <a:endParaRPr lang="en-IN"/>
        </a:p>
      </dgm:t>
    </dgm:pt>
    <dgm:pt modelId="{EB8E17E0-2E81-4231-91E3-479F47F58705}">
      <dgm:prSet/>
      <dgm:spPr/>
      <dgm:t>
        <a:bodyPr/>
        <a:lstStyle/>
        <a:p>
          <a:r>
            <a:rPr lang="en-IN" b="0" i="0"/>
            <a:t>Olx.</a:t>
          </a:r>
          <a:endParaRPr lang="en-IN"/>
        </a:p>
      </dgm:t>
    </dgm:pt>
    <dgm:pt modelId="{DD5D822F-F5E5-4EC7-A22C-E0803DC52F1E}" type="parTrans" cxnId="{DC7F88DF-7C6C-4C1E-89A1-E26A33F2EEAA}">
      <dgm:prSet/>
      <dgm:spPr/>
      <dgm:t>
        <a:bodyPr/>
        <a:lstStyle/>
        <a:p>
          <a:endParaRPr lang="en-IN"/>
        </a:p>
      </dgm:t>
    </dgm:pt>
    <dgm:pt modelId="{CE09810D-F302-4DC5-B87A-A4717616075D}" type="sibTrans" cxnId="{DC7F88DF-7C6C-4C1E-89A1-E26A33F2EEAA}">
      <dgm:prSet/>
      <dgm:spPr/>
      <dgm:t>
        <a:bodyPr/>
        <a:lstStyle/>
        <a:p>
          <a:endParaRPr lang="en-IN"/>
        </a:p>
      </dgm:t>
    </dgm:pt>
    <dgm:pt modelId="{D24D6732-8A16-438B-814E-CA87E1D5154B}">
      <dgm:prSet/>
      <dgm:spPr/>
      <dgm:t>
        <a:bodyPr/>
        <a:lstStyle/>
        <a:p>
          <a:r>
            <a:rPr lang="en-IN" b="0" i="0"/>
            <a:t>Quikr.</a:t>
          </a:r>
          <a:endParaRPr lang="en-IN"/>
        </a:p>
      </dgm:t>
    </dgm:pt>
    <dgm:pt modelId="{7FE1C011-571D-4390-B001-8A9528365BE6}" type="parTrans" cxnId="{C0F663F1-7235-4A6A-89E3-4E8686A3B18A}">
      <dgm:prSet/>
      <dgm:spPr/>
      <dgm:t>
        <a:bodyPr/>
        <a:lstStyle/>
        <a:p>
          <a:endParaRPr lang="en-IN"/>
        </a:p>
      </dgm:t>
    </dgm:pt>
    <dgm:pt modelId="{A61BA557-8332-4F6B-A60C-33657289EB32}" type="sibTrans" cxnId="{C0F663F1-7235-4A6A-89E3-4E8686A3B18A}">
      <dgm:prSet/>
      <dgm:spPr/>
      <dgm:t>
        <a:bodyPr/>
        <a:lstStyle/>
        <a:p>
          <a:endParaRPr lang="en-IN"/>
        </a:p>
      </dgm:t>
    </dgm:pt>
    <dgm:pt modelId="{450E218E-0196-4377-B016-61EBEEAC52E5}" type="pres">
      <dgm:prSet presAssocID="{7C75F2AD-83DA-4B78-9769-DCA0B7008606}" presName="Name0" presStyleCnt="0">
        <dgm:presLayoutVars>
          <dgm:chMax val="7"/>
          <dgm:chPref val="7"/>
          <dgm:dir/>
        </dgm:presLayoutVars>
      </dgm:prSet>
      <dgm:spPr/>
    </dgm:pt>
    <dgm:pt modelId="{F89DB019-E2CD-4EF2-9AA1-CE608FF5024A}" type="pres">
      <dgm:prSet presAssocID="{7C75F2AD-83DA-4B78-9769-DCA0B7008606}" presName="Name1" presStyleCnt="0"/>
      <dgm:spPr/>
    </dgm:pt>
    <dgm:pt modelId="{92BE08E9-8D13-45FC-9279-BF850415E67F}" type="pres">
      <dgm:prSet presAssocID="{7C75F2AD-83DA-4B78-9769-DCA0B7008606}" presName="cycle" presStyleCnt="0"/>
      <dgm:spPr/>
    </dgm:pt>
    <dgm:pt modelId="{FEF42EFE-910D-4020-A197-5B3EA95B24B6}" type="pres">
      <dgm:prSet presAssocID="{7C75F2AD-83DA-4B78-9769-DCA0B7008606}" presName="srcNode" presStyleLbl="node1" presStyleIdx="0" presStyleCnt="7"/>
      <dgm:spPr/>
    </dgm:pt>
    <dgm:pt modelId="{4649FDC9-D054-4CA8-9BC3-4665D9A83B0F}" type="pres">
      <dgm:prSet presAssocID="{7C75F2AD-83DA-4B78-9769-DCA0B7008606}" presName="conn" presStyleLbl="parChTrans1D2" presStyleIdx="0" presStyleCnt="1"/>
      <dgm:spPr/>
    </dgm:pt>
    <dgm:pt modelId="{D787E8BE-98C8-4ED5-BE0E-085F3C5527C6}" type="pres">
      <dgm:prSet presAssocID="{7C75F2AD-83DA-4B78-9769-DCA0B7008606}" presName="extraNode" presStyleLbl="node1" presStyleIdx="0" presStyleCnt="7"/>
      <dgm:spPr/>
    </dgm:pt>
    <dgm:pt modelId="{2DAC5AC9-1DD6-4786-BC38-E84CFD6A7F4E}" type="pres">
      <dgm:prSet presAssocID="{7C75F2AD-83DA-4B78-9769-DCA0B7008606}" presName="dstNode" presStyleLbl="node1" presStyleIdx="0" presStyleCnt="7"/>
      <dgm:spPr/>
    </dgm:pt>
    <dgm:pt modelId="{88E46848-C4C1-4A41-94B9-BBAD2006F040}" type="pres">
      <dgm:prSet presAssocID="{6C1C8656-0927-408D-B430-8554D98218B8}" presName="text_1" presStyleLbl="node1" presStyleIdx="0" presStyleCnt="7">
        <dgm:presLayoutVars>
          <dgm:bulletEnabled val="1"/>
        </dgm:presLayoutVars>
      </dgm:prSet>
      <dgm:spPr/>
    </dgm:pt>
    <dgm:pt modelId="{A2ED6662-09D9-4107-BFAF-795A65AA632C}" type="pres">
      <dgm:prSet presAssocID="{6C1C8656-0927-408D-B430-8554D98218B8}" presName="accent_1" presStyleCnt="0"/>
      <dgm:spPr/>
    </dgm:pt>
    <dgm:pt modelId="{D01C9409-0CE5-4144-A59A-60E392737000}" type="pres">
      <dgm:prSet presAssocID="{6C1C8656-0927-408D-B430-8554D98218B8}" presName="accentRepeatNode" presStyleLbl="solidFgAcc1" presStyleIdx="0" presStyleCnt="7"/>
      <dgm:spPr/>
    </dgm:pt>
    <dgm:pt modelId="{B0997653-7CD8-4574-AF56-846DF769492E}" type="pres">
      <dgm:prSet presAssocID="{E8348C69-AFC5-48AB-A12F-ECFBD7FF4C82}" presName="text_2" presStyleLbl="node1" presStyleIdx="1" presStyleCnt="7">
        <dgm:presLayoutVars>
          <dgm:bulletEnabled val="1"/>
        </dgm:presLayoutVars>
      </dgm:prSet>
      <dgm:spPr/>
    </dgm:pt>
    <dgm:pt modelId="{116B049F-EFC0-45E0-AEE7-7E9C70F804CD}" type="pres">
      <dgm:prSet presAssocID="{E8348C69-AFC5-48AB-A12F-ECFBD7FF4C82}" presName="accent_2" presStyleCnt="0"/>
      <dgm:spPr/>
    </dgm:pt>
    <dgm:pt modelId="{E8618497-3457-43EA-BB94-83CD7D221B86}" type="pres">
      <dgm:prSet presAssocID="{E8348C69-AFC5-48AB-A12F-ECFBD7FF4C82}" presName="accentRepeatNode" presStyleLbl="solidFgAcc1" presStyleIdx="1" presStyleCnt="7"/>
      <dgm:spPr/>
    </dgm:pt>
    <dgm:pt modelId="{2F9B460F-0468-4711-8A96-855E0E0F5DEF}" type="pres">
      <dgm:prSet presAssocID="{8CC11E85-7878-421F-A2D2-D61AB235C4C1}" presName="text_3" presStyleLbl="node1" presStyleIdx="2" presStyleCnt="7">
        <dgm:presLayoutVars>
          <dgm:bulletEnabled val="1"/>
        </dgm:presLayoutVars>
      </dgm:prSet>
      <dgm:spPr/>
    </dgm:pt>
    <dgm:pt modelId="{E2B45FD9-147C-4A41-88E4-140A6D168580}" type="pres">
      <dgm:prSet presAssocID="{8CC11E85-7878-421F-A2D2-D61AB235C4C1}" presName="accent_3" presStyleCnt="0"/>
      <dgm:spPr/>
    </dgm:pt>
    <dgm:pt modelId="{E0A647D2-2273-4A66-8631-6598B09FCB8D}" type="pres">
      <dgm:prSet presAssocID="{8CC11E85-7878-421F-A2D2-D61AB235C4C1}" presName="accentRepeatNode" presStyleLbl="solidFgAcc1" presStyleIdx="2" presStyleCnt="7"/>
      <dgm:spPr/>
    </dgm:pt>
    <dgm:pt modelId="{661CF181-7B2F-463B-A88E-F8EB55A15EA3}" type="pres">
      <dgm:prSet presAssocID="{58D90F68-4482-4490-9A8C-9213A0B9AF63}" presName="text_4" presStyleLbl="node1" presStyleIdx="3" presStyleCnt="7">
        <dgm:presLayoutVars>
          <dgm:bulletEnabled val="1"/>
        </dgm:presLayoutVars>
      </dgm:prSet>
      <dgm:spPr/>
    </dgm:pt>
    <dgm:pt modelId="{2F42F555-1C35-47F0-9BE5-9AFB4E06EB1D}" type="pres">
      <dgm:prSet presAssocID="{58D90F68-4482-4490-9A8C-9213A0B9AF63}" presName="accent_4" presStyleCnt="0"/>
      <dgm:spPr/>
    </dgm:pt>
    <dgm:pt modelId="{87C2BD5C-A45F-47E3-AC82-72E8EE342F76}" type="pres">
      <dgm:prSet presAssocID="{58D90F68-4482-4490-9A8C-9213A0B9AF63}" presName="accentRepeatNode" presStyleLbl="solidFgAcc1" presStyleIdx="3" presStyleCnt="7"/>
      <dgm:spPr/>
    </dgm:pt>
    <dgm:pt modelId="{79AD5C06-26E5-4F80-AC42-49035802985D}" type="pres">
      <dgm:prSet presAssocID="{92CE21C0-0C98-41DB-A325-C427BC4D7F84}" presName="text_5" presStyleLbl="node1" presStyleIdx="4" presStyleCnt="7">
        <dgm:presLayoutVars>
          <dgm:bulletEnabled val="1"/>
        </dgm:presLayoutVars>
      </dgm:prSet>
      <dgm:spPr/>
    </dgm:pt>
    <dgm:pt modelId="{6584C703-0DC8-4FFC-8176-292E9B5A6DEC}" type="pres">
      <dgm:prSet presAssocID="{92CE21C0-0C98-41DB-A325-C427BC4D7F84}" presName="accent_5" presStyleCnt="0"/>
      <dgm:spPr/>
    </dgm:pt>
    <dgm:pt modelId="{ED90A218-4DD7-4663-AF4A-1B2811C89AF9}" type="pres">
      <dgm:prSet presAssocID="{92CE21C0-0C98-41DB-A325-C427BC4D7F84}" presName="accentRepeatNode" presStyleLbl="solidFgAcc1" presStyleIdx="4" presStyleCnt="7"/>
      <dgm:spPr/>
    </dgm:pt>
    <dgm:pt modelId="{AEDEC7D1-B0C8-4A76-811D-9B446EEC6034}" type="pres">
      <dgm:prSet presAssocID="{EB8E17E0-2E81-4231-91E3-479F47F58705}" presName="text_6" presStyleLbl="node1" presStyleIdx="5" presStyleCnt="7">
        <dgm:presLayoutVars>
          <dgm:bulletEnabled val="1"/>
        </dgm:presLayoutVars>
      </dgm:prSet>
      <dgm:spPr/>
    </dgm:pt>
    <dgm:pt modelId="{5522621A-22CC-491C-A9E4-109C0863DB81}" type="pres">
      <dgm:prSet presAssocID="{EB8E17E0-2E81-4231-91E3-479F47F58705}" presName="accent_6" presStyleCnt="0"/>
      <dgm:spPr/>
    </dgm:pt>
    <dgm:pt modelId="{56C2FB23-B5B0-49F8-8ADD-5652A96017E0}" type="pres">
      <dgm:prSet presAssocID="{EB8E17E0-2E81-4231-91E3-479F47F58705}" presName="accentRepeatNode" presStyleLbl="solidFgAcc1" presStyleIdx="5" presStyleCnt="7"/>
      <dgm:spPr/>
    </dgm:pt>
    <dgm:pt modelId="{D354D9F2-1CB8-445B-B59B-D056DC07EC31}" type="pres">
      <dgm:prSet presAssocID="{D24D6732-8A16-438B-814E-CA87E1D5154B}" presName="text_7" presStyleLbl="node1" presStyleIdx="6" presStyleCnt="7">
        <dgm:presLayoutVars>
          <dgm:bulletEnabled val="1"/>
        </dgm:presLayoutVars>
      </dgm:prSet>
      <dgm:spPr/>
    </dgm:pt>
    <dgm:pt modelId="{F768A330-EE44-44A6-AE78-A14F231C8952}" type="pres">
      <dgm:prSet presAssocID="{D24D6732-8A16-438B-814E-CA87E1D5154B}" presName="accent_7" presStyleCnt="0"/>
      <dgm:spPr/>
    </dgm:pt>
    <dgm:pt modelId="{1FEA1D0F-519C-4A78-969E-D6210A6A241D}" type="pres">
      <dgm:prSet presAssocID="{D24D6732-8A16-438B-814E-CA87E1D5154B}" presName="accentRepeatNode" presStyleLbl="solidFgAcc1" presStyleIdx="6" presStyleCnt="7"/>
      <dgm:spPr/>
    </dgm:pt>
  </dgm:ptLst>
  <dgm:cxnLst>
    <dgm:cxn modelId="{25357A0A-434F-438D-B418-CB616560A229}" srcId="{7C75F2AD-83DA-4B78-9769-DCA0B7008606}" destId="{E8348C69-AFC5-48AB-A12F-ECFBD7FF4C82}" srcOrd="1" destOrd="0" parTransId="{865296EF-F5B3-46C5-A4C5-C8672139CC49}" sibTransId="{FAF1F8F5-6C62-40BB-8AD7-941E0EB46CC6}"/>
    <dgm:cxn modelId="{63AC1A0D-CCEC-4DA2-B65A-3B0EFD335C19}" srcId="{7C75F2AD-83DA-4B78-9769-DCA0B7008606}" destId="{6C1C8656-0927-408D-B430-8554D98218B8}" srcOrd="0" destOrd="0" parTransId="{DDDDDC2E-BE47-4259-947F-D5EDBAD52509}" sibTransId="{AA44732E-6A02-4681-96B3-5AC23E97230A}"/>
    <dgm:cxn modelId="{F242FD38-7723-4306-829D-101992714DD2}" type="presOf" srcId="{6C1C8656-0927-408D-B430-8554D98218B8}" destId="{88E46848-C4C1-4A41-94B9-BBAD2006F040}" srcOrd="0" destOrd="0" presId="urn:microsoft.com/office/officeart/2008/layout/VerticalCurvedList"/>
    <dgm:cxn modelId="{DC2D285C-BAB5-4C3E-B499-69E1B0B58449}" type="presOf" srcId="{D24D6732-8A16-438B-814E-CA87E1D5154B}" destId="{D354D9F2-1CB8-445B-B59B-D056DC07EC31}" srcOrd="0" destOrd="0" presId="urn:microsoft.com/office/officeart/2008/layout/VerticalCurvedList"/>
    <dgm:cxn modelId="{A1E25763-CA1E-41F5-85FC-B367BFBE6D08}" type="presOf" srcId="{E8348C69-AFC5-48AB-A12F-ECFBD7FF4C82}" destId="{B0997653-7CD8-4574-AF56-846DF769492E}" srcOrd="0" destOrd="0" presId="urn:microsoft.com/office/officeart/2008/layout/VerticalCurvedList"/>
    <dgm:cxn modelId="{495F4A45-01F4-4025-A033-BF7D0BDDE7CA}" type="presOf" srcId="{92CE21C0-0C98-41DB-A325-C427BC4D7F84}" destId="{79AD5C06-26E5-4F80-AC42-49035802985D}" srcOrd="0" destOrd="0" presId="urn:microsoft.com/office/officeart/2008/layout/VerticalCurvedList"/>
    <dgm:cxn modelId="{A752734F-78FA-49EC-BEAA-E8637B48E9DC}" type="presOf" srcId="{EB8E17E0-2E81-4231-91E3-479F47F58705}" destId="{AEDEC7D1-B0C8-4A76-811D-9B446EEC6034}" srcOrd="0" destOrd="0" presId="urn:microsoft.com/office/officeart/2008/layout/VerticalCurvedList"/>
    <dgm:cxn modelId="{FDAEA488-1194-488D-9100-2327DB6899D7}" srcId="{7C75F2AD-83DA-4B78-9769-DCA0B7008606}" destId="{58D90F68-4482-4490-9A8C-9213A0B9AF63}" srcOrd="3" destOrd="0" parTransId="{957CF1AE-3562-4B8B-8401-0D29477FAC95}" sibTransId="{48CA0ACD-DFE3-4245-8E2C-4C895E919D0C}"/>
    <dgm:cxn modelId="{F5060DA0-F7CC-439D-9A32-BE7E20D92ED1}" srcId="{7C75F2AD-83DA-4B78-9769-DCA0B7008606}" destId="{8CC11E85-7878-421F-A2D2-D61AB235C4C1}" srcOrd="2" destOrd="0" parTransId="{180D279D-FE7E-4CF3-8F55-BC72D6F877DE}" sibTransId="{B1E00D42-2D39-466A-8AD1-61C64F531C73}"/>
    <dgm:cxn modelId="{89D4EBB2-5608-46B4-A25C-7EB555E6B28E}" type="presOf" srcId="{8CC11E85-7878-421F-A2D2-D61AB235C4C1}" destId="{2F9B460F-0468-4711-8A96-855E0E0F5DEF}" srcOrd="0" destOrd="0" presId="urn:microsoft.com/office/officeart/2008/layout/VerticalCurvedList"/>
    <dgm:cxn modelId="{5A88FACC-D7FD-48A3-BD63-BEE8F2833310}" type="presOf" srcId="{AA44732E-6A02-4681-96B3-5AC23E97230A}" destId="{4649FDC9-D054-4CA8-9BC3-4665D9A83B0F}" srcOrd="0" destOrd="0" presId="urn:microsoft.com/office/officeart/2008/layout/VerticalCurvedList"/>
    <dgm:cxn modelId="{FB1295CE-0357-4695-BDA5-E415FF2D1697}" type="presOf" srcId="{7C75F2AD-83DA-4B78-9769-DCA0B7008606}" destId="{450E218E-0196-4377-B016-61EBEEAC52E5}" srcOrd="0" destOrd="0" presId="urn:microsoft.com/office/officeart/2008/layout/VerticalCurvedList"/>
    <dgm:cxn modelId="{DC7F88DF-7C6C-4C1E-89A1-E26A33F2EEAA}" srcId="{7C75F2AD-83DA-4B78-9769-DCA0B7008606}" destId="{EB8E17E0-2E81-4231-91E3-479F47F58705}" srcOrd="5" destOrd="0" parTransId="{DD5D822F-F5E5-4EC7-A22C-E0803DC52F1E}" sibTransId="{CE09810D-F302-4DC5-B87A-A4717616075D}"/>
    <dgm:cxn modelId="{C0F663F1-7235-4A6A-89E3-4E8686A3B18A}" srcId="{7C75F2AD-83DA-4B78-9769-DCA0B7008606}" destId="{D24D6732-8A16-438B-814E-CA87E1D5154B}" srcOrd="6" destOrd="0" parTransId="{7FE1C011-571D-4390-B001-8A9528365BE6}" sibTransId="{A61BA557-8332-4F6B-A60C-33657289EB32}"/>
    <dgm:cxn modelId="{4CC016F7-470B-4B50-B9BE-BB32BC47CE06}" type="presOf" srcId="{58D90F68-4482-4490-9A8C-9213A0B9AF63}" destId="{661CF181-7B2F-463B-A88E-F8EB55A15EA3}" srcOrd="0" destOrd="0" presId="urn:microsoft.com/office/officeart/2008/layout/VerticalCurvedList"/>
    <dgm:cxn modelId="{6EB199F9-A17A-464E-A50B-4A1ACDF6FA46}" srcId="{7C75F2AD-83DA-4B78-9769-DCA0B7008606}" destId="{92CE21C0-0C98-41DB-A325-C427BC4D7F84}" srcOrd="4" destOrd="0" parTransId="{5971BE97-E9D0-4221-A9B5-22811BF423B3}" sibTransId="{67930379-7A15-4A66-9161-7566AF1769EA}"/>
    <dgm:cxn modelId="{AB9BE8CD-1E9A-4E1A-91C6-75D6FB27389B}" type="presParOf" srcId="{450E218E-0196-4377-B016-61EBEEAC52E5}" destId="{F89DB019-E2CD-4EF2-9AA1-CE608FF5024A}" srcOrd="0" destOrd="0" presId="urn:microsoft.com/office/officeart/2008/layout/VerticalCurvedList"/>
    <dgm:cxn modelId="{4D9D1CBA-28F8-4972-BA00-F77B3005552B}" type="presParOf" srcId="{F89DB019-E2CD-4EF2-9AA1-CE608FF5024A}" destId="{92BE08E9-8D13-45FC-9279-BF850415E67F}" srcOrd="0" destOrd="0" presId="urn:microsoft.com/office/officeart/2008/layout/VerticalCurvedList"/>
    <dgm:cxn modelId="{903A85C0-23E1-4B9C-99B6-C13E98C509BD}" type="presParOf" srcId="{92BE08E9-8D13-45FC-9279-BF850415E67F}" destId="{FEF42EFE-910D-4020-A197-5B3EA95B24B6}" srcOrd="0" destOrd="0" presId="urn:microsoft.com/office/officeart/2008/layout/VerticalCurvedList"/>
    <dgm:cxn modelId="{4DB7A7E2-99F0-4FB5-B712-E600E0E12C8F}" type="presParOf" srcId="{92BE08E9-8D13-45FC-9279-BF850415E67F}" destId="{4649FDC9-D054-4CA8-9BC3-4665D9A83B0F}" srcOrd="1" destOrd="0" presId="urn:microsoft.com/office/officeart/2008/layout/VerticalCurvedList"/>
    <dgm:cxn modelId="{F363C5F1-6411-4E9E-B971-79FC63F91D9A}" type="presParOf" srcId="{92BE08E9-8D13-45FC-9279-BF850415E67F}" destId="{D787E8BE-98C8-4ED5-BE0E-085F3C5527C6}" srcOrd="2" destOrd="0" presId="urn:microsoft.com/office/officeart/2008/layout/VerticalCurvedList"/>
    <dgm:cxn modelId="{9EEC9CDB-73EA-47E5-91B4-97A48421BF54}" type="presParOf" srcId="{92BE08E9-8D13-45FC-9279-BF850415E67F}" destId="{2DAC5AC9-1DD6-4786-BC38-E84CFD6A7F4E}" srcOrd="3" destOrd="0" presId="urn:microsoft.com/office/officeart/2008/layout/VerticalCurvedList"/>
    <dgm:cxn modelId="{A3D45C56-D3D0-4F71-A0E9-2E103CBB433C}" type="presParOf" srcId="{F89DB019-E2CD-4EF2-9AA1-CE608FF5024A}" destId="{88E46848-C4C1-4A41-94B9-BBAD2006F040}" srcOrd="1" destOrd="0" presId="urn:microsoft.com/office/officeart/2008/layout/VerticalCurvedList"/>
    <dgm:cxn modelId="{A7C5B0DE-9E46-4DC4-B4C2-1443F6808DBA}" type="presParOf" srcId="{F89DB019-E2CD-4EF2-9AA1-CE608FF5024A}" destId="{A2ED6662-09D9-4107-BFAF-795A65AA632C}" srcOrd="2" destOrd="0" presId="urn:microsoft.com/office/officeart/2008/layout/VerticalCurvedList"/>
    <dgm:cxn modelId="{2271E399-DD1D-44EB-AA61-9144F746F8B7}" type="presParOf" srcId="{A2ED6662-09D9-4107-BFAF-795A65AA632C}" destId="{D01C9409-0CE5-4144-A59A-60E392737000}" srcOrd="0" destOrd="0" presId="urn:microsoft.com/office/officeart/2008/layout/VerticalCurvedList"/>
    <dgm:cxn modelId="{63E3834C-EE2F-4ACC-A5FC-93F7C28D4049}" type="presParOf" srcId="{F89DB019-E2CD-4EF2-9AA1-CE608FF5024A}" destId="{B0997653-7CD8-4574-AF56-846DF769492E}" srcOrd="3" destOrd="0" presId="urn:microsoft.com/office/officeart/2008/layout/VerticalCurvedList"/>
    <dgm:cxn modelId="{99F598D2-0801-469D-9D7A-F1BECBE91E2B}" type="presParOf" srcId="{F89DB019-E2CD-4EF2-9AA1-CE608FF5024A}" destId="{116B049F-EFC0-45E0-AEE7-7E9C70F804CD}" srcOrd="4" destOrd="0" presId="urn:microsoft.com/office/officeart/2008/layout/VerticalCurvedList"/>
    <dgm:cxn modelId="{5D09A56D-4E92-4116-96BC-7EF3D1764264}" type="presParOf" srcId="{116B049F-EFC0-45E0-AEE7-7E9C70F804CD}" destId="{E8618497-3457-43EA-BB94-83CD7D221B86}" srcOrd="0" destOrd="0" presId="urn:microsoft.com/office/officeart/2008/layout/VerticalCurvedList"/>
    <dgm:cxn modelId="{4301A4B0-A854-411F-AF1B-EFEA96DA8491}" type="presParOf" srcId="{F89DB019-E2CD-4EF2-9AA1-CE608FF5024A}" destId="{2F9B460F-0468-4711-8A96-855E0E0F5DEF}" srcOrd="5" destOrd="0" presId="urn:microsoft.com/office/officeart/2008/layout/VerticalCurvedList"/>
    <dgm:cxn modelId="{5B1E7E17-B88F-4CCC-9B61-45FF6AAB1400}" type="presParOf" srcId="{F89DB019-E2CD-4EF2-9AA1-CE608FF5024A}" destId="{E2B45FD9-147C-4A41-88E4-140A6D168580}" srcOrd="6" destOrd="0" presId="urn:microsoft.com/office/officeart/2008/layout/VerticalCurvedList"/>
    <dgm:cxn modelId="{4D27DB7E-3E5B-4B14-98F4-C5965B749C9B}" type="presParOf" srcId="{E2B45FD9-147C-4A41-88E4-140A6D168580}" destId="{E0A647D2-2273-4A66-8631-6598B09FCB8D}" srcOrd="0" destOrd="0" presId="urn:microsoft.com/office/officeart/2008/layout/VerticalCurvedList"/>
    <dgm:cxn modelId="{A826BC54-6613-43B9-9492-430832533CB5}" type="presParOf" srcId="{F89DB019-E2CD-4EF2-9AA1-CE608FF5024A}" destId="{661CF181-7B2F-463B-A88E-F8EB55A15EA3}" srcOrd="7" destOrd="0" presId="urn:microsoft.com/office/officeart/2008/layout/VerticalCurvedList"/>
    <dgm:cxn modelId="{D80F0C50-D020-46F6-A7E9-33F67BE9BED1}" type="presParOf" srcId="{F89DB019-E2CD-4EF2-9AA1-CE608FF5024A}" destId="{2F42F555-1C35-47F0-9BE5-9AFB4E06EB1D}" srcOrd="8" destOrd="0" presId="urn:microsoft.com/office/officeart/2008/layout/VerticalCurvedList"/>
    <dgm:cxn modelId="{FC291576-7D4E-4587-91F4-C395CC3F650E}" type="presParOf" srcId="{2F42F555-1C35-47F0-9BE5-9AFB4E06EB1D}" destId="{87C2BD5C-A45F-47E3-AC82-72E8EE342F76}" srcOrd="0" destOrd="0" presId="urn:microsoft.com/office/officeart/2008/layout/VerticalCurvedList"/>
    <dgm:cxn modelId="{8E0DDBB0-7DB5-45EA-86DF-D479506ACBEC}" type="presParOf" srcId="{F89DB019-E2CD-4EF2-9AA1-CE608FF5024A}" destId="{79AD5C06-26E5-4F80-AC42-49035802985D}" srcOrd="9" destOrd="0" presId="urn:microsoft.com/office/officeart/2008/layout/VerticalCurvedList"/>
    <dgm:cxn modelId="{A002E44B-03BD-4E50-BB00-1D72A0DE7C1C}" type="presParOf" srcId="{F89DB019-E2CD-4EF2-9AA1-CE608FF5024A}" destId="{6584C703-0DC8-4FFC-8176-292E9B5A6DEC}" srcOrd="10" destOrd="0" presId="urn:microsoft.com/office/officeart/2008/layout/VerticalCurvedList"/>
    <dgm:cxn modelId="{4F4DCC90-1755-4CB9-809D-5B7EFC3F9E11}" type="presParOf" srcId="{6584C703-0DC8-4FFC-8176-292E9B5A6DEC}" destId="{ED90A218-4DD7-4663-AF4A-1B2811C89AF9}" srcOrd="0" destOrd="0" presId="urn:microsoft.com/office/officeart/2008/layout/VerticalCurvedList"/>
    <dgm:cxn modelId="{8A8722C6-7DFC-48CD-A09C-3A4B1F6E1DF9}" type="presParOf" srcId="{F89DB019-E2CD-4EF2-9AA1-CE608FF5024A}" destId="{AEDEC7D1-B0C8-4A76-811D-9B446EEC6034}" srcOrd="11" destOrd="0" presId="urn:microsoft.com/office/officeart/2008/layout/VerticalCurvedList"/>
    <dgm:cxn modelId="{0E834F56-DF52-45AA-84AA-B9D180823AA8}" type="presParOf" srcId="{F89DB019-E2CD-4EF2-9AA1-CE608FF5024A}" destId="{5522621A-22CC-491C-A9E4-109C0863DB81}" srcOrd="12" destOrd="0" presId="urn:microsoft.com/office/officeart/2008/layout/VerticalCurvedList"/>
    <dgm:cxn modelId="{98361E9B-5043-4CBB-AADF-3134ABEA9147}" type="presParOf" srcId="{5522621A-22CC-491C-A9E4-109C0863DB81}" destId="{56C2FB23-B5B0-49F8-8ADD-5652A96017E0}" srcOrd="0" destOrd="0" presId="urn:microsoft.com/office/officeart/2008/layout/VerticalCurvedList"/>
    <dgm:cxn modelId="{0BB20A7A-50E1-404A-80D5-3334B42491A4}" type="presParOf" srcId="{F89DB019-E2CD-4EF2-9AA1-CE608FF5024A}" destId="{D354D9F2-1CB8-445B-B59B-D056DC07EC31}" srcOrd="13" destOrd="0" presId="urn:microsoft.com/office/officeart/2008/layout/VerticalCurvedList"/>
    <dgm:cxn modelId="{8AF66AE4-3FCE-4517-92EF-71A09C02B5A2}" type="presParOf" srcId="{F89DB019-E2CD-4EF2-9AA1-CE608FF5024A}" destId="{F768A330-EE44-44A6-AE78-A14F231C8952}" srcOrd="14" destOrd="0" presId="urn:microsoft.com/office/officeart/2008/layout/VerticalCurvedList"/>
    <dgm:cxn modelId="{B99685DC-439F-4A14-BB4C-1994708125D6}" type="presParOf" srcId="{F768A330-EE44-44A6-AE78-A14F231C8952}" destId="{1FEA1D0F-519C-4A78-969E-D6210A6A24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824A8-4D61-4551-AA5E-799AE1E44F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045FD5-178E-4EF7-A3DF-B7629317A83C}">
      <dgm:prSet/>
      <dgm:spPr/>
      <dgm:t>
        <a:bodyPr/>
        <a:lstStyle/>
        <a:p>
          <a:r>
            <a:rPr lang="en-US" dirty="0"/>
            <a:t>Revenue models</a:t>
          </a:r>
          <a:endParaRPr lang="en-IN" dirty="0"/>
        </a:p>
      </dgm:t>
    </dgm:pt>
    <dgm:pt modelId="{30C408D7-A378-42F4-8D58-2DC311812A75}" type="parTrans" cxnId="{7EBF45EF-01C4-4241-875D-BCBE8C944B71}">
      <dgm:prSet/>
      <dgm:spPr/>
      <dgm:t>
        <a:bodyPr/>
        <a:lstStyle/>
        <a:p>
          <a:endParaRPr lang="en-IN"/>
        </a:p>
      </dgm:t>
    </dgm:pt>
    <dgm:pt modelId="{3A4F5FD7-10A8-4EC2-AE5F-07790BD99A6B}" type="sibTrans" cxnId="{7EBF45EF-01C4-4241-875D-BCBE8C944B71}">
      <dgm:prSet/>
      <dgm:spPr/>
      <dgm:t>
        <a:bodyPr/>
        <a:lstStyle/>
        <a:p>
          <a:endParaRPr lang="en-IN"/>
        </a:p>
      </dgm:t>
    </dgm:pt>
    <dgm:pt modelId="{E0DB556B-48FE-4247-B104-4478C11AF626}">
      <dgm:prSet/>
      <dgm:spPr/>
      <dgm:t>
        <a:bodyPr/>
        <a:lstStyle/>
        <a:p>
          <a:r>
            <a:rPr lang="en-IN" b="1"/>
            <a:t>affiliate marketing.</a:t>
          </a:r>
          <a:endParaRPr lang="en-IN"/>
        </a:p>
      </dgm:t>
    </dgm:pt>
    <dgm:pt modelId="{C071F29B-6606-41FB-AEFC-FFEA547659BC}" type="parTrans" cxnId="{07459947-E650-4A1C-B27E-18417E06F39D}">
      <dgm:prSet/>
      <dgm:spPr/>
      <dgm:t>
        <a:bodyPr/>
        <a:lstStyle/>
        <a:p>
          <a:endParaRPr lang="en-IN"/>
        </a:p>
      </dgm:t>
    </dgm:pt>
    <dgm:pt modelId="{51AE97A2-0300-4049-9FE5-BDEA53FCF2F7}" type="sibTrans" cxnId="{07459947-E650-4A1C-B27E-18417E06F39D}">
      <dgm:prSet/>
      <dgm:spPr/>
      <dgm:t>
        <a:bodyPr/>
        <a:lstStyle/>
        <a:p>
          <a:endParaRPr lang="en-IN"/>
        </a:p>
      </dgm:t>
    </dgm:pt>
    <dgm:pt modelId="{AE043CAE-F0C0-4B03-AF7D-A1A41F141494}">
      <dgm:prSet/>
      <dgm:spPr/>
      <dgm:t>
        <a:bodyPr/>
        <a:lstStyle/>
        <a:p>
          <a:r>
            <a:rPr lang="en-IN" b="1"/>
            <a:t>online advertising.</a:t>
          </a:r>
          <a:endParaRPr lang="en-IN"/>
        </a:p>
      </dgm:t>
    </dgm:pt>
    <dgm:pt modelId="{0F899DE4-1E1D-4E54-92E2-8EF83733D959}" type="parTrans" cxnId="{C8A91BB6-9AF6-4127-9BA3-4D72C355C054}">
      <dgm:prSet/>
      <dgm:spPr/>
      <dgm:t>
        <a:bodyPr/>
        <a:lstStyle/>
        <a:p>
          <a:endParaRPr lang="en-IN"/>
        </a:p>
      </dgm:t>
    </dgm:pt>
    <dgm:pt modelId="{93A26D5E-E5FF-4810-965C-9A4C0ADDF0F0}" type="sibTrans" cxnId="{C8A91BB6-9AF6-4127-9BA3-4D72C355C054}">
      <dgm:prSet/>
      <dgm:spPr/>
      <dgm:t>
        <a:bodyPr/>
        <a:lstStyle/>
        <a:p>
          <a:endParaRPr lang="en-IN"/>
        </a:p>
      </dgm:t>
    </dgm:pt>
    <dgm:pt modelId="{BB37DD99-A27F-48A9-AD9B-6A9ABCBB075C}">
      <dgm:prSet/>
      <dgm:spPr/>
      <dgm:t>
        <a:bodyPr/>
        <a:lstStyle/>
        <a:p>
          <a:r>
            <a:rPr lang="en-IN" b="1"/>
            <a:t>transaction fees.</a:t>
          </a:r>
          <a:endParaRPr lang="en-IN"/>
        </a:p>
      </dgm:t>
    </dgm:pt>
    <dgm:pt modelId="{B1C64041-C836-41DB-AF03-E77AC347F6A2}" type="parTrans" cxnId="{22B6A265-BC6F-40FD-A041-37C67465F7EC}">
      <dgm:prSet/>
      <dgm:spPr/>
      <dgm:t>
        <a:bodyPr/>
        <a:lstStyle/>
        <a:p>
          <a:endParaRPr lang="en-IN"/>
        </a:p>
      </dgm:t>
    </dgm:pt>
    <dgm:pt modelId="{CDFB1AB7-804D-402C-ADA9-F9FCD489FFFA}" type="sibTrans" cxnId="{22B6A265-BC6F-40FD-A041-37C67465F7EC}">
      <dgm:prSet/>
      <dgm:spPr/>
      <dgm:t>
        <a:bodyPr/>
        <a:lstStyle/>
        <a:p>
          <a:endParaRPr lang="en-IN"/>
        </a:p>
      </dgm:t>
    </dgm:pt>
    <dgm:pt modelId="{26ED17DF-B9BA-45B0-B1BA-5AD4BA1CF04E}">
      <dgm:prSet/>
      <dgm:spPr/>
      <dgm:t>
        <a:bodyPr/>
        <a:lstStyle/>
        <a:p>
          <a:r>
            <a:rPr lang="en-IN" b="1"/>
            <a:t>subscription based services.</a:t>
          </a:r>
          <a:endParaRPr lang="en-IN"/>
        </a:p>
      </dgm:t>
    </dgm:pt>
    <dgm:pt modelId="{E95AE8CC-3DA3-4F0A-88E6-6159520754D9}" type="parTrans" cxnId="{577FE874-7548-4237-9B07-255CD55AD0A5}">
      <dgm:prSet/>
      <dgm:spPr/>
      <dgm:t>
        <a:bodyPr/>
        <a:lstStyle/>
        <a:p>
          <a:endParaRPr lang="en-IN"/>
        </a:p>
      </dgm:t>
    </dgm:pt>
    <dgm:pt modelId="{15B1D458-FC7F-4D56-9E40-9649B4BCB4DA}" type="sibTrans" cxnId="{577FE874-7548-4237-9B07-255CD55AD0A5}">
      <dgm:prSet/>
      <dgm:spPr/>
      <dgm:t>
        <a:bodyPr/>
        <a:lstStyle/>
        <a:p>
          <a:endParaRPr lang="en-IN"/>
        </a:p>
      </dgm:t>
    </dgm:pt>
    <dgm:pt modelId="{59B636CB-1F95-473C-9697-D16AE6E6779C}">
      <dgm:prSet/>
      <dgm:spPr/>
      <dgm:t>
        <a:bodyPr/>
        <a:lstStyle/>
        <a:p>
          <a:r>
            <a:rPr lang="en-IN" b="1"/>
            <a:t>product and information sales.</a:t>
          </a:r>
          <a:endParaRPr lang="en-IN"/>
        </a:p>
      </dgm:t>
    </dgm:pt>
    <dgm:pt modelId="{17CC43DF-EE99-4277-93BA-65D2EBBEA870}" type="parTrans" cxnId="{60924AA2-AEC0-4428-8E7C-AFCDAF618F7A}">
      <dgm:prSet/>
      <dgm:spPr/>
      <dgm:t>
        <a:bodyPr/>
        <a:lstStyle/>
        <a:p>
          <a:endParaRPr lang="en-IN"/>
        </a:p>
      </dgm:t>
    </dgm:pt>
    <dgm:pt modelId="{980014F4-0B8C-459F-84B7-C85163AC849E}" type="sibTrans" cxnId="{60924AA2-AEC0-4428-8E7C-AFCDAF618F7A}">
      <dgm:prSet/>
      <dgm:spPr/>
      <dgm:t>
        <a:bodyPr/>
        <a:lstStyle/>
        <a:p>
          <a:endParaRPr lang="en-IN"/>
        </a:p>
      </dgm:t>
    </dgm:pt>
    <dgm:pt modelId="{A4BADEF3-5EE6-43E6-9B88-2D92D732CDD9}" type="pres">
      <dgm:prSet presAssocID="{151824A8-4D61-4551-AA5E-799AE1E44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A23BB0-A255-4A62-8B61-CF682603E06F}" type="pres">
      <dgm:prSet presAssocID="{34045FD5-178E-4EF7-A3DF-B7629317A83C}" presName="hierRoot1" presStyleCnt="0">
        <dgm:presLayoutVars>
          <dgm:hierBranch val="init"/>
        </dgm:presLayoutVars>
      </dgm:prSet>
      <dgm:spPr/>
    </dgm:pt>
    <dgm:pt modelId="{B102094E-3E4B-43A0-BE7E-42344CB14668}" type="pres">
      <dgm:prSet presAssocID="{34045FD5-178E-4EF7-A3DF-B7629317A83C}" presName="rootComposite1" presStyleCnt="0"/>
      <dgm:spPr/>
    </dgm:pt>
    <dgm:pt modelId="{9629C3AA-4190-4E9F-8AFF-9D37E65E24D0}" type="pres">
      <dgm:prSet presAssocID="{34045FD5-178E-4EF7-A3DF-B7629317A83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F6CF9B5B-5F77-47C4-8745-AECAD0E4F3FD}" type="pres">
      <dgm:prSet presAssocID="{34045FD5-178E-4EF7-A3DF-B7629317A83C}" presName="rootConnector1" presStyleLbl="node1" presStyleIdx="0" presStyleCnt="0"/>
      <dgm:spPr/>
    </dgm:pt>
    <dgm:pt modelId="{62D02D4A-456B-4083-B205-8EB84C9647EA}" type="pres">
      <dgm:prSet presAssocID="{34045FD5-178E-4EF7-A3DF-B7629317A83C}" presName="hierChild2" presStyleCnt="0"/>
      <dgm:spPr/>
    </dgm:pt>
    <dgm:pt modelId="{74807B68-86F1-4E29-BA87-FE35780C0ECD}" type="pres">
      <dgm:prSet presAssocID="{C071F29B-6606-41FB-AEFC-FFEA547659BC}" presName="Name37" presStyleLbl="parChTrans1D2" presStyleIdx="0" presStyleCnt="5"/>
      <dgm:spPr/>
    </dgm:pt>
    <dgm:pt modelId="{05E9C719-ED6B-4630-B63B-34C32824C8AB}" type="pres">
      <dgm:prSet presAssocID="{E0DB556B-48FE-4247-B104-4478C11AF626}" presName="hierRoot2" presStyleCnt="0">
        <dgm:presLayoutVars>
          <dgm:hierBranch val="init"/>
        </dgm:presLayoutVars>
      </dgm:prSet>
      <dgm:spPr/>
    </dgm:pt>
    <dgm:pt modelId="{C650D4BA-2948-46EA-B17F-B46C6558A8BB}" type="pres">
      <dgm:prSet presAssocID="{E0DB556B-48FE-4247-B104-4478C11AF626}" presName="rootComposite" presStyleCnt="0"/>
      <dgm:spPr/>
    </dgm:pt>
    <dgm:pt modelId="{0CFD1A61-08D2-4322-90DD-9EA7A259046A}" type="pres">
      <dgm:prSet presAssocID="{E0DB556B-48FE-4247-B104-4478C11AF626}" presName="rootText" presStyleLbl="node2" presStyleIdx="0" presStyleCnt="5">
        <dgm:presLayoutVars>
          <dgm:chPref val="3"/>
        </dgm:presLayoutVars>
      </dgm:prSet>
      <dgm:spPr/>
    </dgm:pt>
    <dgm:pt modelId="{6B5E1D3F-B27E-4523-A3BC-7CE988B4C5D3}" type="pres">
      <dgm:prSet presAssocID="{E0DB556B-48FE-4247-B104-4478C11AF626}" presName="rootConnector" presStyleLbl="node2" presStyleIdx="0" presStyleCnt="5"/>
      <dgm:spPr/>
    </dgm:pt>
    <dgm:pt modelId="{863D95E3-AECA-46FB-B6ED-236173C3F2B8}" type="pres">
      <dgm:prSet presAssocID="{E0DB556B-48FE-4247-B104-4478C11AF626}" presName="hierChild4" presStyleCnt="0"/>
      <dgm:spPr/>
    </dgm:pt>
    <dgm:pt modelId="{5FF929D9-2EC0-4920-8CB2-C42190107F71}" type="pres">
      <dgm:prSet presAssocID="{E0DB556B-48FE-4247-B104-4478C11AF626}" presName="hierChild5" presStyleCnt="0"/>
      <dgm:spPr/>
    </dgm:pt>
    <dgm:pt modelId="{0ADC991D-3E76-465D-B434-01D57D78BAC6}" type="pres">
      <dgm:prSet presAssocID="{0F899DE4-1E1D-4E54-92E2-8EF83733D959}" presName="Name37" presStyleLbl="parChTrans1D2" presStyleIdx="1" presStyleCnt="5"/>
      <dgm:spPr/>
    </dgm:pt>
    <dgm:pt modelId="{EBF1A8E1-2534-4BE8-812A-AEDD3BE14290}" type="pres">
      <dgm:prSet presAssocID="{AE043CAE-F0C0-4B03-AF7D-A1A41F141494}" presName="hierRoot2" presStyleCnt="0">
        <dgm:presLayoutVars>
          <dgm:hierBranch val="init"/>
        </dgm:presLayoutVars>
      </dgm:prSet>
      <dgm:spPr/>
    </dgm:pt>
    <dgm:pt modelId="{A2D03DA0-E673-459B-9160-2779D9F39F10}" type="pres">
      <dgm:prSet presAssocID="{AE043CAE-F0C0-4B03-AF7D-A1A41F141494}" presName="rootComposite" presStyleCnt="0"/>
      <dgm:spPr/>
    </dgm:pt>
    <dgm:pt modelId="{E2614166-4847-49B7-A775-4A22FFC3B7AA}" type="pres">
      <dgm:prSet presAssocID="{AE043CAE-F0C0-4B03-AF7D-A1A41F141494}" presName="rootText" presStyleLbl="node2" presStyleIdx="1" presStyleCnt="5">
        <dgm:presLayoutVars>
          <dgm:chPref val="3"/>
        </dgm:presLayoutVars>
      </dgm:prSet>
      <dgm:spPr/>
    </dgm:pt>
    <dgm:pt modelId="{E178B00B-5D40-4F0F-B23B-95703FDA4374}" type="pres">
      <dgm:prSet presAssocID="{AE043CAE-F0C0-4B03-AF7D-A1A41F141494}" presName="rootConnector" presStyleLbl="node2" presStyleIdx="1" presStyleCnt="5"/>
      <dgm:spPr/>
    </dgm:pt>
    <dgm:pt modelId="{90B4F134-EF40-4009-991A-57199CC8B8B3}" type="pres">
      <dgm:prSet presAssocID="{AE043CAE-F0C0-4B03-AF7D-A1A41F141494}" presName="hierChild4" presStyleCnt="0"/>
      <dgm:spPr/>
    </dgm:pt>
    <dgm:pt modelId="{0E89A1D6-0288-46B7-90D4-8CF5D1D41C1A}" type="pres">
      <dgm:prSet presAssocID="{AE043CAE-F0C0-4B03-AF7D-A1A41F141494}" presName="hierChild5" presStyleCnt="0"/>
      <dgm:spPr/>
    </dgm:pt>
    <dgm:pt modelId="{CEAD6803-B14F-4B86-9677-F648B86DDBE5}" type="pres">
      <dgm:prSet presAssocID="{B1C64041-C836-41DB-AF03-E77AC347F6A2}" presName="Name37" presStyleLbl="parChTrans1D2" presStyleIdx="2" presStyleCnt="5"/>
      <dgm:spPr/>
    </dgm:pt>
    <dgm:pt modelId="{709029B0-1D25-45E6-AD81-F9DB7A5B9DA8}" type="pres">
      <dgm:prSet presAssocID="{BB37DD99-A27F-48A9-AD9B-6A9ABCBB075C}" presName="hierRoot2" presStyleCnt="0">
        <dgm:presLayoutVars>
          <dgm:hierBranch val="init"/>
        </dgm:presLayoutVars>
      </dgm:prSet>
      <dgm:spPr/>
    </dgm:pt>
    <dgm:pt modelId="{1BEE01CA-FD3C-4872-B632-ADC29D1ED4E1}" type="pres">
      <dgm:prSet presAssocID="{BB37DD99-A27F-48A9-AD9B-6A9ABCBB075C}" presName="rootComposite" presStyleCnt="0"/>
      <dgm:spPr/>
    </dgm:pt>
    <dgm:pt modelId="{848752AC-9625-44DC-8292-B3CA9E496F72}" type="pres">
      <dgm:prSet presAssocID="{BB37DD99-A27F-48A9-AD9B-6A9ABCBB075C}" presName="rootText" presStyleLbl="node2" presStyleIdx="2" presStyleCnt="5">
        <dgm:presLayoutVars>
          <dgm:chPref val="3"/>
        </dgm:presLayoutVars>
      </dgm:prSet>
      <dgm:spPr/>
    </dgm:pt>
    <dgm:pt modelId="{C4816424-D3FD-49F2-92D1-A25419E8E6DA}" type="pres">
      <dgm:prSet presAssocID="{BB37DD99-A27F-48A9-AD9B-6A9ABCBB075C}" presName="rootConnector" presStyleLbl="node2" presStyleIdx="2" presStyleCnt="5"/>
      <dgm:spPr/>
    </dgm:pt>
    <dgm:pt modelId="{687FB6E8-5107-4F79-A7C7-FF2C239B750B}" type="pres">
      <dgm:prSet presAssocID="{BB37DD99-A27F-48A9-AD9B-6A9ABCBB075C}" presName="hierChild4" presStyleCnt="0"/>
      <dgm:spPr/>
    </dgm:pt>
    <dgm:pt modelId="{8CC831B7-DA1B-4746-8141-6ACD650FA3AC}" type="pres">
      <dgm:prSet presAssocID="{BB37DD99-A27F-48A9-AD9B-6A9ABCBB075C}" presName="hierChild5" presStyleCnt="0"/>
      <dgm:spPr/>
    </dgm:pt>
    <dgm:pt modelId="{A7A6DA2D-0B1B-4E64-B0CF-1138A0AB728E}" type="pres">
      <dgm:prSet presAssocID="{E95AE8CC-3DA3-4F0A-88E6-6159520754D9}" presName="Name37" presStyleLbl="parChTrans1D2" presStyleIdx="3" presStyleCnt="5"/>
      <dgm:spPr/>
    </dgm:pt>
    <dgm:pt modelId="{770BD6A3-08D6-4E3D-A84D-E67DE0297BCC}" type="pres">
      <dgm:prSet presAssocID="{26ED17DF-B9BA-45B0-B1BA-5AD4BA1CF04E}" presName="hierRoot2" presStyleCnt="0">
        <dgm:presLayoutVars>
          <dgm:hierBranch val="init"/>
        </dgm:presLayoutVars>
      </dgm:prSet>
      <dgm:spPr/>
    </dgm:pt>
    <dgm:pt modelId="{49E3A1D0-36C6-4E67-836E-3FF681B51F8F}" type="pres">
      <dgm:prSet presAssocID="{26ED17DF-B9BA-45B0-B1BA-5AD4BA1CF04E}" presName="rootComposite" presStyleCnt="0"/>
      <dgm:spPr/>
    </dgm:pt>
    <dgm:pt modelId="{70054765-40F3-476E-8BAF-BF7A6AF6EA41}" type="pres">
      <dgm:prSet presAssocID="{26ED17DF-B9BA-45B0-B1BA-5AD4BA1CF04E}" presName="rootText" presStyleLbl="node2" presStyleIdx="3" presStyleCnt="5">
        <dgm:presLayoutVars>
          <dgm:chPref val="3"/>
        </dgm:presLayoutVars>
      </dgm:prSet>
      <dgm:spPr/>
    </dgm:pt>
    <dgm:pt modelId="{3F5EFE22-7D1E-4526-80DC-77D6ADFFE361}" type="pres">
      <dgm:prSet presAssocID="{26ED17DF-B9BA-45B0-B1BA-5AD4BA1CF04E}" presName="rootConnector" presStyleLbl="node2" presStyleIdx="3" presStyleCnt="5"/>
      <dgm:spPr/>
    </dgm:pt>
    <dgm:pt modelId="{0394C304-E225-43E6-A5FE-18F0936583D4}" type="pres">
      <dgm:prSet presAssocID="{26ED17DF-B9BA-45B0-B1BA-5AD4BA1CF04E}" presName="hierChild4" presStyleCnt="0"/>
      <dgm:spPr/>
    </dgm:pt>
    <dgm:pt modelId="{2D1359ED-A1CE-478A-BB32-4B75E1539A12}" type="pres">
      <dgm:prSet presAssocID="{26ED17DF-B9BA-45B0-B1BA-5AD4BA1CF04E}" presName="hierChild5" presStyleCnt="0"/>
      <dgm:spPr/>
    </dgm:pt>
    <dgm:pt modelId="{B3555DB2-8960-48B5-B868-B3510B0D1376}" type="pres">
      <dgm:prSet presAssocID="{17CC43DF-EE99-4277-93BA-65D2EBBEA870}" presName="Name37" presStyleLbl="parChTrans1D2" presStyleIdx="4" presStyleCnt="5"/>
      <dgm:spPr/>
    </dgm:pt>
    <dgm:pt modelId="{1FA6084C-8FF9-4F87-A1F3-B5C53494179A}" type="pres">
      <dgm:prSet presAssocID="{59B636CB-1F95-473C-9697-D16AE6E6779C}" presName="hierRoot2" presStyleCnt="0">
        <dgm:presLayoutVars>
          <dgm:hierBranch val="init"/>
        </dgm:presLayoutVars>
      </dgm:prSet>
      <dgm:spPr/>
    </dgm:pt>
    <dgm:pt modelId="{43CB05E1-2F2F-48B3-A942-BAE7C1CA1C4C}" type="pres">
      <dgm:prSet presAssocID="{59B636CB-1F95-473C-9697-D16AE6E6779C}" presName="rootComposite" presStyleCnt="0"/>
      <dgm:spPr/>
    </dgm:pt>
    <dgm:pt modelId="{1176CD3F-A0FD-4217-996D-E0E47F68DB58}" type="pres">
      <dgm:prSet presAssocID="{59B636CB-1F95-473C-9697-D16AE6E6779C}" presName="rootText" presStyleLbl="node2" presStyleIdx="4" presStyleCnt="5">
        <dgm:presLayoutVars>
          <dgm:chPref val="3"/>
        </dgm:presLayoutVars>
      </dgm:prSet>
      <dgm:spPr/>
    </dgm:pt>
    <dgm:pt modelId="{5FCA1F61-BBBA-4083-9D13-E9CB0ECBE8D9}" type="pres">
      <dgm:prSet presAssocID="{59B636CB-1F95-473C-9697-D16AE6E6779C}" presName="rootConnector" presStyleLbl="node2" presStyleIdx="4" presStyleCnt="5"/>
      <dgm:spPr/>
    </dgm:pt>
    <dgm:pt modelId="{BB5E93A6-EE56-474F-A3AC-7826968613F7}" type="pres">
      <dgm:prSet presAssocID="{59B636CB-1F95-473C-9697-D16AE6E6779C}" presName="hierChild4" presStyleCnt="0"/>
      <dgm:spPr/>
    </dgm:pt>
    <dgm:pt modelId="{6E50865C-B895-47E8-AF15-7A864F6C9DBD}" type="pres">
      <dgm:prSet presAssocID="{59B636CB-1F95-473C-9697-D16AE6E6779C}" presName="hierChild5" presStyleCnt="0"/>
      <dgm:spPr/>
    </dgm:pt>
    <dgm:pt modelId="{C5572EE9-B509-47A6-8440-AC2D074D8890}" type="pres">
      <dgm:prSet presAssocID="{34045FD5-178E-4EF7-A3DF-B7629317A83C}" presName="hierChild3" presStyleCnt="0"/>
      <dgm:spPr/>
    </dgm:pt>
  </dgm:ptLst>
  <dgm:cxnLst>
    <dgm:cxn modelId="{5068DC3E-71CF-43AB-80D7-7820282FF114}" type="presOf" srcId="{E0DB556B-48FE-4247-B104-4478C11AF626}" destId="{0CFD1A61-08D2-4322-90DD-9EA7A259046A}" srcOrd="0" destOrd="0" presId="urn:microsoft.com/office/officeart/2005/8/layout/orgChart1"/>
    <dgm:cxn modelId="{45666A61-3D9E-4FF4-9D8D-747DA703B40B}" type="presOf" srcId="{59B636CB-1F95-473C-9697-D16AE6E6779C}" destId="{5FCA1F61-BBBA-4083-9D13-E9CB0ECBE8D9}" srcOrd="1" destOrd="0" presId="urn:microsoft.com/office/officeart/2005/8/layout/orgChart1"/>
    <dgm:cxn modelId="{77ACAD64-B139-42AE-A4D6-FB9E93FD5A14}" type="presOf" srcId="{BB37DD99-A27F-48A9-AD9B-6A9ABCBB075C}" destId="{848752AC-9625-44DC-8292-B3CA9E496F72}" srcOrd="0" destOrd="0" presId="urn:microsoft.com/office/officeart/2005/8/layout/orgChart1"/>
    <dgm:cxn modelId="{22B6A265-BC6F-40FD-A041-37C67465F7EC}" srcId="{34045FD5-178E-4EF7-A3DF-B7629317A83C}" destId="{BB37DD99-A27F-48A9-AD9B-6A9ABCBB075C}" srcOrd="2" destOrd="0" parTransId="{B1C64041-C836-41DB-AF03-E77AC347F6A2}" sibTransId="{CDFB1AB7-804D-402C-ADA9-F9FCD489FFFA}"/>
    <dgm:cxn modelId="{07459947-E650-4A1C-B27E-18417E06F39D}" srcId="{34045FD5-178E-4EF7-A3DF-B7629317A83C}" destId="{E0DB556B-48FE-4247-B104-4478C11AF626}" srcOrd="0" destOrd="0" parTransId="{C071F29B-6606-41FB-AEFC-FFEA547659BC}" sibTransId="{51AE97A2-0300-4049-9FE5-BDEA53FCF2F7}"/>
    <dgm:cxn modelId="{6EFF554C-5922-4AAC-AEE5-62915260CB66}" type="presOf" srcId="{26ED17DF-B9BA-45B0-B1BA-5AD4BA1CF04E}" destId="{70054765-40F3-476E-8BAF-BF7A6AF6EA41}" srcOrd="0" destOrd="0" presId="urn:microsoft.com/office/officeart/2005/8/layout/orgChart1"/>
    <dgm:cxn modelId="{58D7AA70-7D72-4703-87DE-34FB04BF9C26}" type="presOf" srcId="{E0DB556B-48FE-4247-B104-4478C11AF626}" destId="{6B5E1D3F-B27E-4523-A3BC-7CE988B4C5D3}" srcOrd="1" destOrd="0" presId="urn:microsoft.com/office/officeart/2005/8/layout/orgChart1"/>
    <dgm:cxn modelId="{577FE874-7548-4237-9B07-255CD55AD0A5}" srcId="{34045FD5-178E-4EF7-A3DF-B7629317A83C}" destId="{26ED17DF-B9BA-45B0-B1BA-5AD4BA1CF04E}" srcOrd="3" destOrd="0" parTransId="{E95AE8CC-3DA3-4F0A-88E6-6159520754D9}" sibTransId="{15B1D458-FC7F-4D56-9E40-9649B4BCB4DA}"/>
    <dgm:cxn modelId="{6A7B9675-8CBC-4689-8B41-AB1FE2D695A9}" type="presOf" srcId="{AE043CAE-F0C0-4B03-AF7D-A1A41F141494}" destId="{E2614166-4847-49B7-A775-4A22FFC3B7AA}" srcOrd="0" destOrd="0" presId="urn:microsoft.com/office/officeart/2005/8/layout/orgChart1"/>
    <dgm:cxn modelId="{37670780-E4D9-409A-B4CC-43C21AF0D828}" type="presOf" srcId="{E95AE8CC-3DA3-4F0A-88E6-6159520754D9}" destId="{A7A6DA2D-0B1B-4E64-B0CF-1138A0AB728E}" srcOrd="0" destOrd="0" presId="urn:microsoft.com/office/officeart/2005/8/layout/orgChart1"/>
    <dgm:cxn modelId="{F6C41682-C9AD-45BE-9A5A-F2B4000C4134}" type="presOf" srcId="{B1C64041-C836-41DB-AF03-E77AC347F6A2}" destId="{CEAD6803-B14F-4B86-9677-F648B86DDBE5}" srcOrd="0" destOrd="0" presId="urn:microsoft.com/office/officeart/2005/8/layout/orgChart1"/>
    <dgm:cxn modelId="{1C1D2188-2B31-4498-933A-BA65BBE0EC62}" type="presOf" srcId="{BB37DD99-A27F-48A9-AD9B-6A9ABCBB075C}" destId="{C4816424-D3FD-49F2-92D1-A25419E8E6DA}" srcOrd="1" destOrd="0" presId="urn:microsoft.com/office/officeart/2005/8/layout/orgChart1"/>
    <dgm:cxn modelId="{E55C198B-EBE1-4051-A380-5113F01EB6CD}" type="presOf" srcId="{59B636CB-1F95-473C-9697-D16AE6E6779C}" destId="{1176CD3F-A0FD-4217-996D-E0E47F68DB58}" srcOrd="0" destOrd="0" presId="urn:microsoft.com/office/officeart/2005/8/layout/orgChart1"/>
    <dgm:cxn modelId="{7A824597-48E6-4A71-B5D8-DD59E2A4B5BB}" type="presOf" srcId="{26ED17DF-B9BA-45B0-B1BA-5AD4BA1CF04E}" destId="{3F5EFE22-7D1E-4526-80DC-77D6ADFFE361}" srcOrd="1" destOrd="0" presId="urn:microsoft.com/office/officeart/2005/8/layout/orgChart1"/>
    <dgm:cxn modelId="{60924AA2-AEC0-4428-8E7C-AFCDAF618F7A}" srcId="{34045FD5-178E-4EF7-A3DF-B7629317A83C}" destId="{59B636CB-1F95-473C-9697-D16AE6E6779C}" srcOrd="4" destOrd="0" parTransId="{17CC43DF-EE99-4277-93BA-65D2EBBEA870}" sibTransId="{980014F4-0B8C-459F-84B7-C85163AC849E}"/>
    <dgm:cxn modelId="{AEA74EA9-FC1D-4ADB-84D6-A40F8904DA6A}" type="presOf" srcId="{34045FD5-178E-4EF7-A3DF-B7629317A83C}" destId="{F6CF9B5B-5F77-47C4-8745-AECAD0E4F3FD}" srcOrd="1" destOrd="0" presId="urn:microsoft.com/office/officeart/2005/8/layout/orgChart1"/>
    <dgm:cxn modelId="{C8A91BB6-9AF6-4127-9BA3-4D72C355C054}" srcId="{34045FD5-178E-4EF7-A3DF-B7629317A83C}" destId="{AE043CAE-F0C0-4B03-AF7D-A1A41F141494}" srcOrd="1" destOrd="0" parTransId="{0F899DE4-1E1D-4E54-92E2-8EF83733D959}" sibTransId="{93A26D5E-E5FF-4810-965C-9A4C0ADDF0F0}"/>
    <dgm:cxn modelId="{A73744B8-6C8E-4AA4-834D-4ED72448B115}" type="presOf" srcId="{AE043CAE-F0C0-4B03-AF7D-A1A41F141494}" destId="{E178B00B-5D40-4F0F-B23B-95703FDA4374}" srcOrd="1" destOrd="0" presId="urn:microsoft.com/office/officeart/2005/8/layout/orgChart1"/>
    <dgm:cxn modelId="{9970B3E3-7C30-45F9-958B-0BAAC03E2847}" type="presOf" srcId="{34045FD5-178E-4EF7-A3DF-B7629317A83C}" destId="{9629C3AA-4190-4E9F-8AFF-9D37E65E24D0}" srcOrd="0" destOrd="0" presId="urn:microsoft.com/office/officeart/2005/8/layout/orgChart1"/>
    <dgm:cxn modelId="{4295D0EA-FDC9-4AA4-BBC0-AA3613E0098E}" type="presOf" srcId="{0F899DE4-1E1D-4E54-92E2-8EF83733D959}" destId="{0ADC991D-3E76-465D-B434-01D57D78BAC6}" srcOrd="0" destOrd="0" presId="urn:microsoft.com/office/officeart/2005/8/layout/orgChart1"/>
    <dgm:cxn modelId="{7EBF45EF-01C4-4241-875D-BCBE8C944B71}" srcId="{151824A8-4D61-4551-AA5E-799AE1E44F81}" destId="{34045FD5-178E-4EF7-A3DF-B7629317A83C}" srcOrd="0" destOrd="0" parTransId="{30C408D7-A378-42F4-8D58-2DC311812A75}" sibTransId="{3A4F5FD7-10A8-4EC2-AE5F-07790BD99A6B}"/>
    <dgm:cxn modelId="{A6F0DBF7-49ED-452E-89A4-54466E98566B}" type="presOf" srcId="{17CC43DF-EE99-4277-93BA-65D2EBBEA870}" destId="{B3555DB2-8960-48B5-B868-B3510B0D1376}" srcOrd="0" destOrd="0" presId="urn:microsoft.com/office/officeart/2005/8/layout/orgChart1"/>
    <dgm:cxn modelId="{57ACB6F9-7B6C-49D8-AB7A-9E002B49D6DF}" type="presOf" srcId="{151824A8-4D61-4551-AA5E-799AE1E44F81}" destId="{A4BADEF3-5EE6-43E6-9B88-2D92D732CDD9}" srcOrd="0" destOrd="0" presId="urn:microsoft.com/office/officeart/2005/8/layout/orgChart1"/>
    <dgm:cxn modelId="{2CC37BFA-DD0B-4B1C-BAED-503E3883E5F7}" type="presOf" srcId="{C071F29B-6606-41FB-AEFC-FFEA547659BC}" destId="{74807B68-86F1-4E29-BA87-FE35780C0ECD}" srcOrd="0" destOrd="0" presId="urn:microsoft.com/office/officeart/2005/8/layout/orgChart1"/>
    <dgm:cxn modelId="{B72874BA-E5AA-4C93-A4BC-F6D2845B1E41}" type="presParOf" srcId="{A4BADEF3-5EE6-43E6-9B88-2D92D732CDD9}" destId="{D9A23BB0-A255-4A62-8B61-CF682603E06F}" srcOrd="0" destOrd="0" presId="urn:microsoft.com/office/officeart/2005/8/layout/orgChart1"/>
    <dgm:cxn modelId="{1DCC3574-6697-4F53-8016-E3AFC646D73A}" type="presParOf" srcId="{D9A23BB0-A255-4A62-8B61-CF682603E06F}" destId="{B102094E-3E4B-43A0-BE7E-42344CB14668}" srcOrd="0" destOrd="0" presId="urn:microsoft.com/office/officeart/2005/8/layout/orgChart1"/>
    <dgm:cxn modelId="{6C3D4994-421E-46AE-95E4-82F4F0C3DF46}" type="presParOf" srcId="{B102094E-3E4B-43A0-BE7E-42344CB14668}" destId="{9629C3AA-4190-4E9F-8AFF-9D37E65E24D0}" srcOrd="0" destOrd="0" presId="urn:microsoft.com/office/officeart/2005/8/layout/orgChart1"/>
    <dgm:cxn modelId="{12826E23-8560-4BC5-98BF-7192BC544239}" type="presParOf" srcId="{B102094E-3E4B-43A0-BE7E-42344CB14668}" destId="{F6CF9B5B-5F77-47C4-8745-AECAD0E4F3FD}" srcOrd="1" destOrd="0" presId="urn:microsoft.com/office/officeart/2005/8/layout/orgChart1"/>
    <dgm:cxn modelId="{46E0CA97-0E5B-492C-9003-13C9B6683E5A}" type="presParOf" srcId="{D9A23BB0-A255-4A62-8B61-CF682603E06F}" destId="{62D02D4A-456B-4083-B205-8EB84C9647EA}" srcOrd="1" destOrd="0" presId="urn:microsoft.com/office/officeart/2005/8/layout/orgChart1"/>
    <dgm:cxn modelId="{251374DE-67BC-481B-9E7F-70D17E5A093B}" type="presParOf" srcId="{62D02D4A-456B-4083-B205-8EB84C9647EA}" destId="{74807B68-86F1-4E29-BA87-FE35780C0ECD}" srcOrd="0" destOrd="0" presId="urn:microsoft.com/office/officeart/2005/8/layout/orgChart1"/>
    <dgm:cxn modelId="{A47E4A5C-D295-475B-935E-FBC4C48B45AE}" type="presParOf" srcId="{62D02D4A-456B-4083-B205-8EB84C9647EA}" destId="{05E9C719-ED6B-4630-B63B-34C32824C8AB}" srcOrd="1" destOrd="0" presId="urn:microsoft.com/office/officeart/2005/8/layout/orgChart1"/>
    <dgm:cxn modelId="{470CE5C0-AA76-45E4-8C9F-A13215646A42}" type="presParOf" srcId="{05E9C719-ED6B-4630-B63B-34C32824C8AB}" destId="{C650D4BA-2948-46EA-B17F-B46C6558A8BB}" srcOrd="0" destOrd="0" presId="urn:microsoft.com/office/officeart/2005/8/layout/orgChart1"/>
    <dgm:cxn modelId="{AA735CAB-98DC-4C13-BA4F-669E450587F9}" type="presParOf" srcId="{C650D4BA-2948-46EA-B17F-B46C6558A8BB}" destId="{0CFD1A61-08D2-4322-90DD-9EA7A259046A}" srcOrd="0" destOrd="0" presId="urn:microsoft.com/office/officeart/2005/8/layout/orgChart1"/>
    <dgm:cxn modelId="{94D72F98-1D50-47EC-B718-E60590C91960}" type="presParOf" srcId="{C650D4BA-2948-46EA-B17F-B46C6558A8BB}" destId="{6B5E1D3F-B27E-4523-A3BC-7CE988B4C5D3}" srcOrd="1" destOrd="0" presId="urn:microsoft.com/office/officeart/2005/8/layout/orgChart1"/>
    <dgm:cxn modelId="{47801B8F-5462-4836-B5A0-3C252AEB2B3A}" type="presParOf" srcId="{05E9C719-ED6B-4630-B63B-34C32824C8AB}" destId="{863D95E3-AECA-46FB-B6ED-236173C3F2B8}" srcOrd="1" destOrd="0" presId="urn:microsoft.com/office/officeart/2005/8/layout/orgChart1"/>
    <dgm:cxn modelId="{1A4A1069-D695-4B01-942F-5D0C3F2ACDEF}" type="presParOf" srcId="{05E9C719-ED6B-4630-B63B-34C32824C8AB}" destId="{5FF929D9-2EC0-4920-8CB2-C42190107F71}" srcOrd="2" destOrd="0" presId="urn:microsoft.com/office/officeart/2005/8/layout/orgChart1"/>
    <dgm:cxn modelId="{979B34BE-CD5D-4E5B-9837-4F2ED369A6E1}" type="presParOf" srcId="{62D02D4A-456B-4083-B205-8EB84C9647EA}" destId="{0ADC991D-3E76-465D-B434-01D57D78BAC6}" srcOrd="2" destOrd="0" presId="urn:microsoft.com/office/officeart/2005/8/layout/orgChart1"/>
    <dgm:cxn modelId="{7682FB1C-E1EF-4A40-965A-44EDE5A57852}" type="presParOf" srcId="{62D02D4A-456B-4083-B205-8EB84C9647EA}" destId="{EBF1A8E1-2534-4BE8-812A-AEDD3BE14290}" srcOrd="3" destOrd="0" presId="urn:microsoft.com/office/officeart/2005/8/layout/orgChart1"/>
    <dgm:cxn modelId="{6E531486-9A96-4578-97C7-B38789DA1378}" type="presParOf" srcId="{EBF1A8E1-2534-4BE8-812A-AEDD3BE14290}" destId="{A2D03DA0-E673-459B-9160-2779D9F39F10}" srcOrd="0" destOrd="0" presId="urn:microsoft.com/office/officeart/2005/8/layout/orgChart1"/>
    <dgm:cxn modelId="{498D45D0-9E6F-4495-AC71-F8EBBDA836C8}" type="presParOf" srcId="{A2D03DA0-E673-459B-9160-2779D9F39F10}" destId="{E2614166-4847-49B7-A775-4A22FFC3B7AA}" srcOrd="0" destOrd="0" presId="urn:microsoft.com/office/officeart/2005/8/layout/orgChart1"/>
    <dgm:cxn modelId="{600B397C-86E7-4F01-952A-7BABB2717D02}" type="presParOf" srcId="{A2D03DA0-E673-459B-9160-2779D9F39F10}" destId="{E178B00B-5D40-4F0F-B23B-95703FDA4374}" srcOrd="1" destOrd="0" presId="urn:microsoft.com/office/officeart/2005/8/layout/orgChart1"/>
    <dgm:cxn modelId="{C6BF30B1-C44A-4975-9EF6-9BCED8F39D7C}" type="presParOf" srcId="{EBF1A8E1-2534-4BE8-812A-AEDD3BE14290}" destId="{90B4F134-EF40-4009-991A-57199CC8B8B3}" srcOrd="1" destOrd="0" presId="urn:microsoft.com/office/officeart/2005/8/layout/orgChart1"/>
    <dgm:cxn modelId="{198B9E3F-A8C3-4533-83CA-8254FE4D355D}" type="presParOf" srcId="{EBF1A8E1-2534-4BE8-812A-AEDD3BE14290}" destId="{0E89A1D6-0288-46B7-90D4-8CF5D1D41C1A}" srcOrd="2" destOrd="0" presId="urn:microsoft.com/office/officeart/2005/8/layout/orgChart1"/>
    <dgm:cxn modelId="{1CAEAF2F-9AB4-404C-B620-199EA9ABA012}" type="presParOf" srcId="{62D02D4A-456B-4083-B205-8EB84C9647EA}" destId="{CEAD6803-B14F-4B86-9677-F648B86DDBE5}" srcOrd="4" destOrd="0" presId="urn:microsoft.com/office/officeart/2005/8/layout/orgChart1"/>
    <dgm:cxn modelId="{F13921B5-3781-4544-B431-7112A89DF67F}" type="presParOf" srcId="{62D02D4A-456B-4083-B205-8EB84C9647EA}" destId="{709029B0-1D25-45E6-AD81-F9DB7A5B9DA8}" srcOrd="5" destOrd="0" presId="urn:microsoft.com/office/officeart/2005/8/layout/orgChart1"/>
    <dgm:cxn modelId="{102AB712-401F-44E5-9850-8210F5911FF9}" type="presParOf" srcId="{709029B0-1D25-45E6-AD81-F9DB7A5B9DA8}" destId="{1BEE01CA-FD3C-4872-B632-ADC29D1ED4E1}" srcOrd="0" destOrd="0" presId="urn:microsoft.com/office/officeart/2005/8/layout/orgChart1"/>
    <dgm:cxn modelId="{7FF3CBC3-D714-425E-A56D-914069865637}" type="presParOf" srcId="{1BEE01CA-FD3C-4872-B632-ADC29D1ED4E1}" destId="{848752AC-9625-44DC-8292-B3CA9E496F72}" srcOrd="0" destOrd="0" presId="urn:microsoft.com/office/officeart/2005/8/layout/orgChart1"/>
    <dgm:cxn modelId="{3533579D-9C30-4FFA-B67B-3513C983A16C}" type="presParOf" srcId="{1BEE01CA-FD3C-4872-B632-ADC29D1ED4E1}" destId="{C4816424-D3FD-49F2-92D1-A25419E8E6DA}" srcOrd="1" destOrd="0" presId="urn:microsoft.com/office/officeart/2005/8/layout/orgChart1"/>
    <dgm:cxn modelId="{21B0D4C8-3436-415C-B284-56DA4AE93D0E}" type="presParOf" srcId="{709029B0-1D25-45E6-AD81-F9DB7A5B9DA8}" destId="{687FB6E8-5107-4F79-A7C7-FF2C239B750B}" srcOrd="1" destOrd="0" presId="urn:microsoft.com/office/officeart/2005/8/layout/orgChart1"/>
    <dgm:cxn modelId="{BAA9B14B-4FBE-4E20-BCB3-9E94A168F788}" type="presParOf" srcId="{709029B0-1D25-45E6-AD81-F9DB7A5B9DA8}" destId="{8CC831B7-DA1B-4746-8141-6ACD650FA3AC}" srcOrd="2" destOrd="0" presId="urn:microsoft.com/office/officeart/2005/8/layout/orgChart1"/>
    <dgm:cxn modelId="{F39F3E67-D211-4AAC-A5C3-1C94696EC960}" type="presParOf" srcId="{62D02D4A-456B-4083-B205-8EB84C9647EA}" destId="{A7A6DA2D-0B1B-4E64-B0CF-1138A0AB728E}" srcOrd="6" destOrd="0" presId="urn:microsoft.com/office/officeart/2005/8/layout/orgChart1"/>
    <dgm:cxn modelId="{1ACC34D6-3C49-4C8D-8F02-D8864C4DA8B8}" type="presParOf" srcId="{62D02D4A-456B-4083-B205-8EB84C9647EA}" destId="{770BD6A3-08D6-4E3D-A84D-E67DE0297BCC}" srcOrd="7" destOrd="0" presId="urn:microsoft.com/office/officeart/2005/8/layout/orgChart1"/>
    <dgm:cxn modelId="{7564F2A2-ABC4-4F9F-8033-2A82ADD90058}" type="presParOf" srcId="{770BD6A3-08D6-4E3D-A84D-E67DE0297BCC}" destId="{49E3A1D0-36C6-4E67-836E-3FF681B51F8F}" srcOrd="0" destOrd="0" presId="urn:microsoft.com/office/officeart/2005/8/layout/orgChart1"/>
    <dgm:cxn modelId="{FA07DC58-660B-47C1-BA27-241184BE1089}" type="presParOf" srcId="{49E3A1D0-36C6-4E67-836E-3FF681B51F8F}" destId="{70054765-40F3-476E-8BAF-BF7A6AF6EA41}" srcOrd="0" destOrd="0" presId="urn:microsoft.com/office/officeart/2005/8/layout/orgChart1"/>
    <dgm:cxn modelId="{4D10C2F7-099E-4899-BFA0-36544990224F}" type="presParOf" srcId="{49E3A1D0-36C6-4E67-836E-3FF681B51F8F}" destId="{3F5EFE22-7D1E-4526-80DC-77D6ADFFE361}" srcOrd="1" destOrd="0" presId="urn:microsoft.com/office/officeart/2005/8/layout/orgChart1"/>
    <dgm:cxn modelId="{B70E62B2-2535-4F50-B996-F31857D473D1}" type="presParOf" srcId="{770BD6A3-08D6-4E3D-A84D-E67DE0297BCC}" destId="{0394C304-E225-43E6-A5FE-18F0936583D4}" srcOrd="1" destOrd="0" presId="urn:microsoft.com/office/officeart/2005/8/layout/orgChart1"/>
    <dgm:cxn modelId="{213B7876-C425-4269-B0C6-0B799D1FB620}" type="presParOf" srcId="{770BD6A3-08D6-4E3D-A84D-E67DE0297BCC}" destId="{2D1359ED-A1CE-478A-BB32-4B75E1539A12}" srcOrd="2" destOrd="0" presId="urn:microsoft.com/office/officeart/2005/8/layout/orgChart1"/>
    <dgm:cxn modelId="{3C4A0F33-E572-4044-87FF-5EAE8BAFA4E4}" type="presParOf" srcId="{62D02D4A-456B-4083-B205-8EB84C9647EA}" destId="{B3555DB2-8960-48B5-B868-B3510B0D1376}" srcOrd="8" destOrd="0" presId="urn:microsoft.com/office/officeart/2005/8/layout/orgChart1"/>
    <dgm:cxn modelId="{6CBA1616-CBC2-4140-ADB5-839445931F48}" type="presParOf" srcId="{62D02D4A-456B-4083-B205-8EB84C9647EA}" destId="{1FA6084C-8FF9-4F87-A1F3-B5C53494179A}" srcOrd="9" destOrd="0" presId="urn:microsoft.com/office/officeart/2005/8/layout/orgChart1"/>
    <dgm:cxn modelId="{46484741-6FB1-484B-97D8-C29F8DA68771}" type="presParOf" srcId="{1FA6084C-8FF9-4F87-A1F3-B5C53494179A}" destId="{43CB05E1-2F2F-48B3-A942-BAE7C1CA1C4C}" srcOrd="0" destOrd="0" presId="urn:microsoft.com/office/officeart/2005/8/layout/orgChart1"/>
    <dgm:cxn modelId="{8B86D889-770C-43D2-9840-13E6D0AA4689}" type="presParOf" srcId="{43CB05E1-2F2F-48B3-A942-BAE7C1CA1C4C}" destId="{1176CD3F-A0FD-4217-996D-E0E47F68DB58}" srcOrd="0" destOrd="0" presId="urn:microsoft.com/office/officeart/2005/8/layout/orgChart1"/>
    <dgm:cxn modelId="{17987930-3242-4CC2-930E-D51CD9820CAF}" type="presParOf" srcId="{43CB05E1-2F2F-48B3-A942-BAE7C1CA1C4C}" destId="{5FCA1F61-BBBA-4083-9D13-E9CB0ECBE8D9}" srcOrd="1" destOrd="0" presId="urn:microsoft.com/office/officeart/2005/8/layout/orgChart1"/>
    <dgm:cxn modelId="{D22D55C4-3006-42BA-9689-3C82BB765D47}" type="presParOf" srcId="{1FA6084C-8FF9-4F87-A1F3-B5C53494179A}" destId="{BB5E93A6-EE56-474F-A3AC-7826968613F7}" srcOrd="1" destOrd="0" presId="urn:microsoft.com/office/officeart/2005/8/layout/orgChart1"/>
    <dgm:cxn modelId="{5C1E0DC1-9688-447B-9DFB-6D54CDF60D07}" type="presParOf" srcId="{1FA6084C-8FF9-4F87-A1F3-B5C53494179A}" destId="{6E50865C-B895-47E8-AF15-7A864F6C9DBD}" srcOrd="2" destOrd="0" presId="urn:microsoft.com/office/officeart/2005/8/layout/orgChart1"/>
    <dgm:cxn modelId="{980CD767-5B23-421C-93A6-B280735BC9F8}" type="presParOf" srcId="{D9A23BB0-A255-4A62-8B61-CF682603E06F}" destId="{C5572EE9-B509-47A6-8440-AC2D074D88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86592-CF04-4582-B770-91A49F20524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FC06602-1B9D-4E16-BC16-E6A2953BEFBB}">
      <dgm:prSet/>
      <dgm:spPr/>
      <dgm:t>
        <a:bodyPr/>
        <a:lstStyle/>
        <a:p>
          <a:r>
            <a:rPr lang="en-US" b="0" i="0"/>
            <a:t>Linear regression</a:t>
          </a:r>
          <a:endParaRPr lang="en-IN"/>
        </a:p>
      </dgm:t>
    </dgm:pt>
    <dgm:pt modelId="{5F513384-ABE3-40F4-A2A9-F58D1D78BD7E}" type="parTrans" cxnId="{6BD517CE-85C1-440D-8769-BC9A4EDD85AB}">
      <dgm:prSet/>
      <dgm:spPr/>
      <dgm:t>
        <a:bodyPr/>
        <a:lstStyle/>
        <a:p>
          <a:endParaRPr lang="en-IN"/>
        </a:p>
      </dgm:t>
    </dgm:pt>
    <dgm:pt modelId="{B9A3478C-EDF7-40C3-BC2B-E5E0F2F4DF52}" type="sibTrans" cxnId="{6BD517CE-85C1-440D-8769-BC9A4EDD85AB}">
      <dgm:prSet/>
      <dgm:spPr/>
      <dgm:t>
        <a:bodyPr/>
        <a:lstStyle/>
        <a:p>
          <a:endParaRPr lang="en-IN"/>
        </a:p>
      </dgm:t>
    </dgm:pt>
    <dgm:pt modelId="{8C951E5F-3EC4-4D34-AA3C-02CC2933C051}">
      <dgm:prSet/>
      <dgm:spPr/>
      <dgm:t>
        <a:bodyPr/>
        <a:lstStyle/>
        <a:p>
          <a:r>
            <a:rPr lang="en-US" b="0" i="0"/>
            <a:t>Decision tree</a:t>
          </a:r>
          <a:endParaRPr lang="en-IN"/>
        </a:p>
      </dgm:t>
    </dgm:pt>
    <dgm:pt modelId="{56D290A8-496D-43A1-A2D9-C39A7399DD34}" type="parTrans" cxnId="{E3ED00BE-8D74-4467-8BB5-5E5087438950}">
      <dgm:prSet/>
      <dgm:spPr/>
      <dgm:t>
        <a:bodyPr/>
        <a:lstStyle/>
        <a:p>
          <a:endParaRPr lang="en-IN"/>
        </a:p>
      </dgm:t>
    </dgm:pt>
    <dgm:pt modelId="{5C49EE54-A491-4F12-AE1E-09324AA8D816}" type="sibTrans" cxnId="{E3ED00BE-8D74-4467-8BB5-5E5087438950}">
      <dgm:prSet/>
      <dgm:spPr/>
      <dgm:t>
        <a:bodyPr/>
        <a:lstStyle/>
        <a:p>
          <a:endParaRPr lang="en-IN"/>
        </a:p>
      </dgm:t>
    </dgm:pt>
    <dgm:pt modelId="{9FC50EC2-AE35-4D14-8F97-0378931712DA}">
      <dgm:prSet/>
      <dgm:spPr/>
      <dgm:t>
        <a:bodyPr/>
        <a:lstStyle/>
        <a:p>
          <a:r>
            <a:rPr lang="en-US" b="0" i="0"/>
            <a:t>Bagging regressor</a:t>
          </a:r>
          <a:endParaRPr lang="en-IN"/>
        </a:p>
      </dgm:t>
    </dgm:pt>
    <dgm:pt modelId="{63C2DCC1-0294-4B9F-8EDB-7447EC9F55B0}" type="parTrans" cxnId="{4E6DE65F-C43C-4FE2-911B-6043396D9054}">
      <dgm:prSet/>
      <dgm:spPr/>
      <dgm:t>
        <a:bodyPr/>
        <a:lstStyle/>
        <a:p>
          <a:endParaRPr lang="en-IN"/>
        </a:p>
      </dgm:t>
    </dgm:pt>
    <dgm:pt modelId="{96C0CF04-2862-4EE6-94C0-946035AC10A6}" type="sibTrans" cxnId="{4E6DE65F-C43C-4FE2-911B-6043396D9054}">
      <dgm:prSet/>
      <dgm:spPr/>
      <dgm:t>
        <a:bodyPr/>
        <a:lstStyle/>
        <a:p>
          <a:endParaRPr lang="en-IN"/>
        </a:p>
      </dgm:t>
    </dgm:pt>
    <dgm:pt modelId="{368DAAFE-20C7-4D2E-AC7E-4DB1D8EC07F6}">
      <dgm:prSet/>
      <dgm:spPr/>
      <dgm:t>
        <a:bodyPr/>
        <a:lstStyle/>
        <a:p>
          <a:r>
            <a:rPr lang="en-US" b="0" i="0"/>
            <a:t>Random forest regressor</a:t>
          </a:r>
          <a:endParaRPr lang="en-IN"/>
        </a:p>
      </dgm:t>
    </dgm:pt>
    <dgm:pt modelId="{0EF15C29-0324-4494-9A1A-D2BF47CB7416}" type="parTrans" cxnId="{9343D307-D2DE-4BC5-93AD-805FF8E71A11}">
      <dgm:prSet/>
      <dgm:spPr/>
      <dgm:t>
        <a:bodyPr/>
        <a:lstStyle/>
        <a:p>
          <a:endParaRPr lang="en-IN"/>
        </a:p>
      </dgm:t>
    </dgm:pt>
    <dgm:pt modelId="{CA80E871-3D48-45BA-9A0D-99EFEF3A92AE}" type="sibTrans" cxnId="{9343D307-D2DE-4BC5-93AD-805FF8E71A11}">
      <dgm:prSet/>
      <dgm:spPr/>
      <dgm:t>
        <a:bodyPr/>
        <a:lstStyle/>
        <a:p>
          <a:endParaRPr lang="en-IN"/>
        </a:p>
      </dgm:t>
    </dgm:pt>
    <dgm:pt modelId="{7DF8A299-D8B7-4AFD-BA66-FAD2377CE284}">
      <dgm:prSet/>
      <dgm:spPr/>
      <dgm:t>
        <a:bodyPr/>
        <a:lstStyle/>
        <a:p>
          <a:r>
            <a:rPr lang="en-US" b="0" i="0" dirty="0"/>
            <a:t>Svm regressor</a:t>
          </a:r>
          <a:endParaRPr lang="en-IN" dirty="0"/>
        </a:p>
      </dgm:t>
    </dgm:pt>
    <dgm:pt modelId="{9D2A1CD5-B084-4112-811D-098F8B623F41}" type="parTrans" cxnId="{E2C02DA5-56AC-49E1-B76F-EE944A1082DE}">
      <dgm:prSet/>
      <dgm:spPr/>
      <dgm:t>
        <a:bodyPr/>
        <a:lstStyle/>
        <a:p>
          <a:endParaRPr lang="en-IN"/>
        </a:p>
      </dgm:t>
    </dgm:pt>
    <dgm:pt modelId="{0D993B61-7CBE-4593-96E8-85770621C955}" type="sibTrans" cxnId="{E2C02DA5-56AC-49E1-B76F-EE944A1082DE}">
      <dgm:prSet/>
      <dgm:spPr/>
      <dgm:t>
        <a:bodyPr/>
        <a:lstStyle/>
        <a:p>
          <a:endParaRPr lang="en-IN"/>
        </a:p>
      </dgm:t>
    </dgm:pt>
    <dgm:pt modelId="{76307A1B-84C1-4C5D-B733-DED81A6555F9}">
      <dgm:prSet/>
      <dgm:spPr/>
      <dgm:t>
        <a:bodyPr/>
        <a:lstStyle/>
        <a:p>
          <a:r>
            <a:rPr lang="en-US" b="0" i="0"/>
            <a:t>Lasso regression</a:t>
          </a:r>
          <a:endParaRPr lang="en-IN"/>
        </a:p>
      </dgm:t>
    </dgm:pt>
    <dgm:pt modelId="{89D45E6A-4903-4AD2-A61C-29F642C9B2BE}" type="parTrans" cxnId="{F748C1CA-2967-4D5A-A3D7-D7F8431E43E1}">
      <dgm:prSet/>
      <dgm:spPr/>
      <dgm:t>
        <a:bodyPr/>
        <a:lstStyle/>
        <a:p>
          <a:endParaRPr lang="en-IN"/>
        </a:p>
      </dgm:t>
    </dgm:pt>
    <dgm:pt modelId="{9158C250-DB42-46EB-B194-F3B38815CE95}" type="sibTrans" cxnId="{F748C1CA-2967-4D5A-A3D7-D7F8431E43E1}">
      <dgm:prSet/>
      <dgm:spPr/>
      <dgm:t>
        <a:bodyPr/>
        <a:lstStyle/>
        <a:p>
          <a:endParaRPr lang="en-IN"/>
        </a:p>
      </dgm:t>
    </dgm:pt>
    <dgm:pt modelId="{E5A69BF1-8DF2-4371-8B79-17356AD67017}">
      <dgm:prSet/>
      <dgm:spPr/>
      <dgm:t>
        <a:bodyPr/>
        <a:lstStyle/>
        <a:p>
          <a:r>
            <a:rPr lang="en-US" b="0" i="0"/>
            <a:t>Ridge regression</a:t>
          </a:r>
          <a:endParaRPr lang="en-IN"/>
        </a:p>
      </dgm:t>
    </dgm:pt>
    <dgm:pt modelId="{3EDACCD4-EA7C-4DEC-BC70-7679AA8535CF}" type="parTrans" cxnId="{D98975F6-E8A5-4D4B-9491-0A2AF3B4CE63}">
      <dgm:prSet/>
      <dgm:spPr/>
      <dgm:t>
        <a:bodyPr/>
        <a:lstStyle/>
        <a:p>
          <a:endParaRPr lang="en-IN"/>
        </a:p>
      </dgm:t>
    </dgm:pt>
    <dgm:pt modelId="{EAFA16FB-AA16-48F7-B637-CCC4B3388054}" type="sibTrans" cxnId="{D98975F6-E8A5-4D4B-9491-0A2AF3B4CE63}">
      <dgm:prSet/>
      <dgm:spPr/>
      <dgm:t>
        <a:bodyPr/>
        <a:lstStyle/>
        <a:p>
          <a:endParaRPr lang="en-IN"/>
        </a:p>
      </dgm:t>
    </dgm:pt>
    <dgm:pt modelId="{DCB6758F-DC0E-47AF-BD26-C036C333DB47}">
      <dgm:prSet/>
      <dgm:spPr/>
      <dgm:t>
        <a:bodyPr/>
        <a:lstStyle/>
        <a:p>
          <a:r>
            <a:rPr lang="en-US" b="0" i="0"/>
            <a:t>Elasticnet regression</a:t>
          </a:r>
          <a:endParaRPr lang="en-IN"/>
        </a:p>
      </dgm:t>
    </dgm:pt>
    <dgm:pt modelId="{8EBEFE4B-6339-4CEB-AE64-6D9CD1F46CF8}" type="parTrans" cxnId="{5E57DA3F-1BB4-4001-9D1B-2991D825E56B}">
      <dgm:prSet/>
      <dgm:spPr/>
      <dgm:t>
        <a:bodyPr/>
        <a:lstStyle/>
        <a:p>
          <a:endParaRPr lang="en-IN"/>
        </a:p>
      </dgm:t>
    </dgm:pt>
    <dgm:pt modelId="{1428A9FB-1808-45A8-84DA-130D9B808B32}" type="sibTrans" cxnId="{5E57DA3F-1BB4-4001-9D1B-2991D825E56B}">
      <dgm:prSet/>
      <dgm:spPr/>
      <dgm:t>
        <a:bodyPr/>
        <a:lstStyle/>
        <a:p>
          <a:endParaRPr lang="en-IN"/>
        </a:p>
      </dgm:t>
    </dgm:pt>
    <dgm:pt modelId="{4789EB33-657F-4063-9BB8-D02CF4DC073E}" type="pres">
      <dgm:prSet presAssocID="{73086592-CF04-4582-B770-91A49F20524E}" presName="compositeShape" presStyleCnt="0">
        <dgm:presLayoutVars>
          <dgm:dir/>
          <dgm:resizeHandles/>
        </dgm:presLayoutVars>
      </dgm:prSet>
      <dgm:spPr/>
    </dgm:pt>
    <dgm:pt modelId="{606AAF2F-FD0F-405C-AA34-C94AC3DB4D49}" type="pres">
      <dgm:prSet presAssocID="{73086592-CF04-4582-B770-91A49F20524E}" presName="pyramid" presStyleLbl="node1" presStyleIdx="0" presStyleCnt="1"/>
      <dgm:spPr>
        <a:solidFill>
          <a:schemeClr val="accent3">
            <a:lumMod val="50000"/>
            <a:lumOff val="50000"/>
          </a:schemeClr>
        </a:solidFill>
        <a:scene3d>
          <a:camera prst="orthographicFront"/>
          <a:lightRig rig="threePt" dir="t"/>
        </a:scene3d>
        <a:sp3d>
          <a:bevelT prst="slope"/>
        </a:sp3d>
      </dgm:spPr>
    </dgm:pt>
    <dgm:pt modelId="{8A2809AD-1A77-4AD3-B609-1EF8D4448095}" type="pres">
      <dgm:prSet presAssocID="{73086592-CF04-4582-B770-91A49F20524E}" presName="theList" presStyleCnt="0"/>
      <dgm:spPr/>
    </dgm:pt>
    <dgm:pt modelId="{F4B5BC98-13FD-45AC-9CFD-42A0CC255FF1}" type="pres">
      <dgm:prSet presAssocID="{FFC06602-1B9D-4E16-BC16-E6A2953BEFBB}" presName="aNode" presStyleLbl="fgAcc1" presStyleIdx="0" presStyleCnt="8">
        <dgm:presLayoutVars>
          <dgm:bulletEnabled val="1"/>
        </dgm:presLayoutVars>
      </dgm:prSet>
      <dgm:spPr/>
    </dgm:pt>
    <dgm:pt modelId="{215D13C7-87B3-407E-99A2-BAE2FCE49A0E}" type="pres">
      <dgm:prSet presAssocID="{FFC06602-1B9D-4E16-BC16-E6A2953BEFBB}" presName="aSpace" presStyleCnt="0"/>
      <dgm:spPr/>
    </dgm:pt>
    <dgm:pt modelId="{F2AB2DC1-691B-4C00-BE0E-F93098FB1B06}" type="pres">
      <dgm:prSet presAssocID="{8C951E5F-3EC4-4D34-AA3C-02CC2933C051}" presName="aNode" presStyleLbl="fgAcc1" presStyleIdx="1" presStyleCnt="8">
        <dgm:presLayoutVars>
          <dgm:bulletEnabled val="1"/>
        </dgm:presLayoutVars>
      </dgm:prSet>
      <dgm:spPr/>
    </dgm:pt>
    <dgm:pt modelId="{44EBE92C-DD8F-4061-9DC3-F676E91565F3}" type="pres">
      <dgm:prSet presAssocID="{8C951E5F-3EC4-4D34-AA3C-02CC2933C051}" presName="aSpace" presStyleCnt="0"/>
      <dgm:spPr/>
    </dgm:pt>
    <dgm:pt modelId="{BD919531-62DE-48A4-847D-D8AA47032F94}" type="pres">
      <dgm:prSet presAssocID="{9FC50EC2-AE35-4D14-8F97-0378931712DA}" presName="aNode" presStyleLbl="fgAcc1" presStyleIdx="2" presStyleCnt="8">
        <dgm:presLayoutVars>
          <dgm:bulletEnabled val="1"/>
        </dgm:presLayoutVars>
      </dgm:prSet>
      <dgm:spPr/>
    </dgm:pt>
    <dgm:pt modelId="{C406AA1C-8D17-4713-B866-FA3FF3DFF2F3}" type="pres">
      <dgm:prSet presAssocID="{9FC50EC2-AE35-4D14-8F97-0378931712DA}" presName="aSpace" presStyleCnt="0"/>
      <dgm:spPr/>
    </dgm:pt>
    <dgm:pt modelId="{6D927F3C-C5C6-46DE-B31A-BFC9E1E3103D}" type="pres">
      <dgm:prSet presAssocID="{368DAAFE-20C7-4D2E-AC7E-4DB1D8EC07F6}" presName="aNode" presStyleLbl="fgAcc1" presStyleIdx="3" presStyleCnt="8">
        <dgm:presLayoutVars>
          <dgm:bulletEnabled val="1"/>
        </dgm:presLayoutVars>
      </dgm:prSet>
      <dgm:spPr/>
    </dgm:pt>
    <dgm:pt modelId="{DD5CEF7C-9029-4C5C-AC85-D1D0625063AD}" type="pres">
      <dgm:prSet presAssocID="{368DAAFE-20C7-4D2E-AC7E-4DB1D8EC07F6}" presName="aSpace" presStyleCnt="0"/>
      <dgm:spPr/>
    </dgm:pt>
    <dgm:pt modelId="{125F9BF9-5B54-4CBB-AC0D-C20E334D2080}" type="pres">
      <dgm:prSet presAssocID="{7DF8A299-D8B7-4AFD-BA66-FAD2377CE284}" presName="aNode" presStyleLbl="fgAcc1" presStyleIdx="4" presStyleCnt="8">
        <dgm:presLayoutVars>
          <dgm:bulletEnabled val="1"/>
        </dgm:presLayoutVars>
      </dgm:prSet>
      <dgm:spPr/>
    </dgm:pt>
    <dgm:pt modelId="{DA89124B-8B73-4C93-9CF7-1AF9B6FC628E}" type="pres">
      <dgm:prSet presAssocID="{7DF8A299-D8B7-4AFD-BA66-FAD2377CE284}" presName="aSpace" presStyleCnt="0"/>
      <dgm:spPr/>
    </dgm:pt>
    <dgm:pt modelId="{F116F09E-CF6F-4BBD-862C-B411FCCF871A}" type="pres">
      <dgm:prSet presAssocID="{76307A1B-84C1-4C5D-B733-DED81A6555F9}" presName="aNode" presStyleLbl="fgAcc1" presStyleIdx="5" presStyleCnt="8">
        <dgm:presLayoutVars>
          <dgm:bulletEnabled val="1"/>
        </dgm:presLayoutVars>
      </dgm:prSet>
      <dgm:spPr/>
    </dgm:pt>
    <dgm:pt modelId="{6DA4414A-0074-4550-8F47-050EC5F8BBD6}" type="pres">
      <dgm:prSet presAssocID="{76307A1B-84C1-4C5D-B733-DED81A6555F9}" presName="aSpace" presStyleCnt="0"/>
      <dgm:spPr/>
    </dgm:pt>
    <dgm:pt modelId="{EAC19C89-E983-4E26-9E03-051D76335CD5}" type="pres">
      <dgm:prSet presAssocID="{E5A69BF1-8DF2-4371-8B79-17356AD67017}" presName="aNode" presStyleLbl="fgAcc1" presStyleIdx="6" presStyleCnt="8">
        <dgm:presLayoutVars>
          <dgm:bulletEnabled val="1"/>
        </dgm:presLayoutVars>
      </dgm:prSet>
      <dgm:spPr/>
    </dgm:pt>
    <dgm:pt modelId="{4A7E3AF6-2351-4CEF-8B35-A8803FBF90D3}" type="pres">
      <dgm:prSet presAssocID="{E5A69BF1-8DF2-4371-8B79-17356AD67017}" presName="aSpace" presStyleCnt="0"/>
      <dgm:spPr/>
    </dgm:pt>
    <dgm:pt modelId="{1DA446D7-4ECA-4A33-A693-6250DDBC444B}" type="pres">
      <dgm:prSet presAssocID="{DCB6758F-DC0E-47AF-BD26-C036C333DB47}" presName="aNode" presStyleLbl="fgAcc1" presStyleIdx="7" presStyleCnt="8">
        <dgm:presLayoutVars>
          <dgm:bulletEnabled val="1"/>
        </dgm:presLayoutVars>
      </dgm:prSet>
      <dgm:spPr/>
    </dgm:pt>
    <dgm:pt modelId="{E6D1C34E-46C2-4834-92EF-86A3271C7954}" type="pres">
      <dgm:prSet presAssocID="{DCB6758F-DC0E-47AF-BD26-C036C333DB47}" presName="aSpace" presStyleCnt="0"/>
      <dgm:spPr/>
    </dgm:pt>
  </dgm:ptLst>
  <dgm:cxnLst>
    <dgm:cxn modelId="{9343D307-D2DE-4BC5-93AD-805FF8E71A11}" srcId="{73086592-CF04-4582-B770-91A49F20524E}" destId="{368DAAFE-20C7-4D2E-AC7E-4DB1D8EC07F6}" srcOrd="3" destOrd="0" parTransId="{0EF15C29-0324-4494-9A1A-D2BF47CB7416}" sibTransId="{CA80E871-3D48-45BA-9A0D-99EFEF3A92AE}"/>
    <dgm:cxn modelId="{5E57DA3F-1BB4-4001-9D1B-2991D825E56B}" srcId="{73086592-CF04-4582-B770-91A49F20524E}" destId="{DCB6758F-DC0E-47AF-BD26-C036C333DB47}" srcOrd="7" destOrd="0" parTransId="{8EBEFE4B-6339-4CEB-AE64-6D9CD1F46CF8}" sibTransId="{1428A9FB-1808-45A8-84DA-130D9B808B32}"/>
    <dgm:cxn modelId="{B3BB875D-9D04-46D6-9504-221C75C63430}" type="presOf" srcId="{73086592-CF04-4582-B770-91A49F20524E}" destId="{4789EB33-657F-4063-9BB8-D02CF4DC073E}" srcOrd="0" destOrd="0" presId="urn:microsoft.com/office/officeart/2005/8/layout/pyramid2"/>
    <dgm:cxn modelId="{4E6DE65F-C43C-4FE2-911B-6043396D9054}" srcId="{73086592-CF04-4582-B770-91A49F20524E}" destId="{9FC50EC2-AE35-4D14-8F97-0378931712DA}" srcOrd="2" destOrd="0" parTransId="{63C2DCC1-0294-4B9F-8EDB-7447EC9F55B0}" sibTransId="{96C0CF04-2862-4EE6-94C0-946035AC10A6}"/>
    <dgm:cxn modelId="{BBB87A84-2F86-4715-9943-4E523245ED3A}" type="presOf" srcId="{76307A1B-84C1-4C5D-B733-DED81A6555F9}" destId="{F116F09E-CF6F-4BBD-862C-B411FCCF871A}" srcOrd="0" destOrd="0" presId="urn:microsoft.com/office/officeart/2005/8/layout/pyramid2"/>
    <dgm:cxn modelId="{DD87D088-91F1-4842-9979-72900AB1AD21}" type="presOf" srcId="{7DF8A299-D8B7-4AFD-BA66-FAD2377CE284}" destId="{125F9BF9-5B54-4CBB-AC0D-C20E334D2080}" srcOrd="0" destOrd="0" presId="urn:microsoft.com/office/officeart/2005/8/layout/pyramid2"/>
    <dgm:cxn modelId="{A17C048F-B3AE-458B-B5C4-656519EB4344}" type="presOf" srcId="{368DAAFE-20C7-4D2E-AC7E-4DB1D8EC07F6}" destId="{6D927F3C-C5C6-46DE-B31A-BFC9E1E3103D}" srcOrd="0" destOrd="0" presId="urn:microsoft.com/office/officeart/2005/8/layout/pyramid2"/>
    <dgm:cxn modelId="{D2068A96-D3D5-46BD-A2ED-66B13A710F88}" type="presOf" srcId="{9FC50EC2-AE35-4D14-8F97-0378931712DA}" destId="{BD919531-62DE-48A4-847D-D8AA47032F94}" srcOrd="0" destOrd="0" presId="urn:microsoft.com/office/officeart/2005/8/layout/pyramid2"/>
    <dgm:cxn modelId="{E2C02DA5-56AC-49E1-B76F-EE944A1082DE}" srcId="{73086592-CF04-4582-B770-91A49F20524E}" destId="{7DF8A299-D8B7-4AFD-BA66-FAD2377CE284}" srcOrd="4" destOrd="0" parTransId="{9D2A1CD5-B084-4112-811D-098F8B623F41}" sibTransId="{0D993B61-7CBE-4593-96E8-85770621C955}"/>
    <dgm:cxn modelId="{A1B750BD-8879-486B-9E5A-EFF08BBAEC00}" type="presOf" srcId="{DCB6758F-DC0E-47AF-BD26-C036C333DB47}" destId="{1DA446D7-4ECA-4A33-A693-6250DDBC444B}" srcOrd="0" destOrd="0" presId="urn:microsoft.com/office/officeart/2005/8/layout/pyramid2"/>
    <dgm:cxn modelId="{E3ED00BE-8D74-4467-8BB5-5E5087438950}" srcId="{73086592-CF04-4582-B770-91A49F20524E}" destId="{8C951E5F-3EC4-4D34-AA3C-02CC2933C051}" srcOrd="1" destOrd="0" parTransId="{56D290A8-496D-43A1-A2D9-C39A7399DD34}" sibTransId="{5C49EE54-A491-4F12-AE1E-09324AA8D816}"/>
    <dgm:cxn modelId="{019CF2C0-900F-4C1E-957C-18E796841C53}" type="presOf" srcId="{8C951E5F-3EC4-4D34-AA3C-02CC2933C051}" destId="{F2AB2DC1-691B-4C00-BE0E-F93098FB1B06}" srcOrd="0" destOrd="0" presId="urn:microsoft.com/office/officeart/2005/8/layout/pyramid2"/>
    <dgm:cxn modelId="{F4070BC2-CB98-4C65-9E27-3C57CAB6FE92}" type="presOf" srcId="{E5A69BF1-8DF2-4371-8B79-17356AD67017}" destId="{EAC19C89-E983-4E26-9E03-051D76335CD5}" srcOrd="0" destOrd="0" presId="urn:microsoft.com/office/officeart/2005/8/layout/pyramid2"/>
    <dgm:cxn modelId="{F748C1CA-2967-4D5A-A3D7-D7F8431E43E1}" srcId="{73086592-CF04-4582-B770-91A49F20524E}" destId="{76307A1B-84C1-4C5D-B733-DED81A6555F9}" srcOrd="5" destOrd="0" parTransId="{89D45E6A-4903-4AD2-A61C-29F642C9B2BE}" sibTransId="{9158C250-DB42-46EB-B194-F3B38815CE95}"/>
    <dgm:cxn modelId="{6BD517CE-85C1-440D-8769-BC9A4EDD85AB}" srcId="{73086592-CF04-4582-B770-91A49F20524E}" destId="{FFC06602-1B9D-4E16-BC16-E6A2953BEFBB}" srcOrd="0" destOrd="0" parTransId="{5F513384-ABE3-40F4-A2A9-F58D1D78BD7E}" sibTransId="{B9A3478C-EDF7-40C3-BC2B-E5E0F2F4DF52}"/>
    <dgm:cxn modelId="{D98975F6-E8A5-4D4B-9491-0A2AF3B4CE63}" srcId="{73086592-CF04-4582-B770-91A49F20524E}" destId="{E5A69BF1-8DF2-4371-8B79-17356AD67017}" srcOrd="6" destOrd="0" parTransId="{3EDACCD4-EA7C-4DEC-BC70-7679AA8535CF}" sibTransId="{EAFA16FB-AA16-48F7-B637-CCC4B3388054}"/>
    <dgm:cxn modelId="{5C0B2BF9-ED30-4736-96F3-5FC8D3AA9C33}" type="presOf" srcId="{FFC06602-1B9D-4E16-BC16-E6A2953BEFBB}" destId="{F4B5BC98-13FD-45AC-9CFD-42A0CC255FF1}" srcOrd="0" destOrd="0" presId="urn:microsoft.com/office/officeart/2005/8/layout/pyramid2"/>
    <dgm:cxn modelId="{3A85BFC2-B734-4C89-A94F-702227BB9539}" type="presParOf" srcId="{4789EB33-657F-4063-9BB8-D02CF4DC073E}" destId="{606AAF2F-FD0F-405C-AA34-C94AC3DB4D49}" srcOrd="0" destOrd="0" presId="urn:microsoft.com/office/officeart/2005/8/layout/pyramid2"/>
    <dgm:cxn modelId="{611E5668-8B7A-49A2-8DCB-40987906F55E}" type="presParOf" srcId="{4789EB33-657F-4063-9BB8-D02CF4DC073E}" destId="{8A2809AD-1A77-4AD3-B609-1EF8D4448095}" srcOrd="1" destOrd="0" presId="urn:microsoft.com/office/officeart/2005/8/layout/pyramid2"/>
    <dgm:cxn modelId="{01EDE499-A751-4691-BA2C-20DC90DFD444}" type="presParOf" srcId="{8A2809AD-1A77-4AD3-B609-1EF8D4448095}" destId="{F4B5BC98-13FD-45AC-9CFD-42A0CC255FF1}" srcOrd="0" destOrd="0" presId="urn:microsoft.com/office/officeart/2005/8/layout/pyramid2"/>
    <dgm:cxn modelId="{885F35E6-47F5-485B-9DE2-B0DFD23475CA}" type="presParOf" srcId="{8A2809AD-1A77-4AD3-B609-1EF8D4448095}" destId="{215D13C7-87B3-407E-99A2-BAE2FCE49A0E}" srcOrd="1" destOrd="0" presId="urn:microsoft.com/office/officeart/2005/8/layout/pyramid2"/>
    <dgm:cxn modelId="{F8B97C53-E9F7-4E67-B6D0-D17AFF71D49A}" type="presParOf" srcId="{8A2809AD-1A77-4AD3-B609-1EF8D4448095}" destId="{F2AB2DC1-691B-4C00-BE0E-F93098FB1B06}" srcOrd="2" destOrd="0" presId="urn:microsoft.com/office/officeart/2005/8/layout/pyramid2"/>
    <dgm:cxn modelId="{0F26181D-3786-4301-BC92-C274AD4B3C61}" type="presParOf" srcId="{8A2809AD-1A77-4AD3-B609-1EF8D4448095}" destId="{44EBE92C-DD8F-4061-9DC3-F676E91565F3}" srcOrd="3" destOrd="0" presId="urn:microsoft.com/office/officeart/2005/8/layout/pyramid2"/>
    <dgm:cxn modelId="{BD3D8012-5A4B-4B57-8280-559B108F4B7C}" type="presParOf" srcId="{8A2809AD-1A77-4AD3-B609-1EF8D4448095}" destId="{BD919531-62DE-48A4-847D-D8AA47032F94}" srcOrd="4" destOrd="0" presId="urn:microsoft.com/office/officeart/2005/8/layout/pyramid2"/>
    <dgm:cxn modelId="{E99C8712-947A-4D31-9744-D30F95C7F8E6}" type="presParOf" srcId="{8A2809AD-1A77-4AD3-B609-1EF8D4448095}" destId="{C406AA1C-8D17-4713-B866-FA3FF3DFF2F3}" srcOrd="5" destOrd="0" presId="urn:microsoft.com/office/officeart/2005/8/layout/pyramid2"/>
    <dgm:cxn modelId="{82CB4109-5EB4-41E6-AA31-4B52AC27F2FE}" type="presParOf" srcId="{8A2809AD-1A77-4AD3-B609-1EF8D4448095}" destId="{6D927F3C-C5C6-46DE-B31A-BFC9E1E3103D}" srcOrd="6" destOrd="0" presId="urn:microsoft.com/office/officeart/2005/8/layout/pyramid2"/>
    <dgm:cxn modelId="{1FD4E5EA-BA5F-4352-B0E5-FBDE65865A04}" type="presParOf" srcId="{8A2809AD-1A77-4AD3-B609-1EF8D4448095}" destId="{DD5CEF7C-9029-4C5C-AC85-D1D0625063AD}" srcOrd="7" destOrd="0" presId="urn:microsoft.com/office/officeart/2005/8/layout/pyramid2"/>
    <dgm:cxn modelId="{155D1AF5-1652-40F2-838C-99391F27D1A0}" type="presParOf" srcId="{8A2809AD-1A77-4AD3-B609-1EF8D4448095}" destId="{125F9BF9-5B54-4CBB-AC0D-C20E334D2080}" srcOrd="8" destOrd="0" presId="urn:microsoft.com/office/officeart/2005/8/layout/pyramid2"/>
    <dgm:cxn modelId="{20296ADC-77ED-4679-A9E7-525CEFBBB274}" type="presParOf" srcId="{8A2809AD-1A77-4AD3-B609-1EF8D4448095}" destId="{DA89124B-8B73-4C93-9CF7-1AF9B6FC628E}" srcOrd="9" destOrd="0" presId="urn:microsoft.com/office/officeart/2005/8/layout/pyramid2"/>
    <dgm:cxn modelId="{29F0E56D-137B-455B-A232-91B70BC9396C}" type="presParOf" srcId="{8A2809AD-1A77-4AD3-B609-1EF8D4448095}" destId="{F116F09E-CF6F-4BBD-862C-B411FCCF871A}" srcOrd="10" destOrd="0" presId="urn:microsoft.com/office/officeart/2005/8/layout/pyramid2"/>
    <dgm:cxn modelId="{D4C498CE-07C4-4DE3-B9BC-B9F1F1AAAF62}" type="presParOf" srcId="{8A2809AD-1A77-4AD3-B609-1EF8D4448095}" destId="{6DA4414A-0074-4550-8F47-050EC5F8BBD6}" srcOrd="11" destOrd="0" presId="urn:microsoft.com/office/officeart/2005/8/layout/pyramid2"/>
    <dgm:cxn modelId="{B4C71A86-DD32-42D6-949D-6F4266F08B5A}" type="presParOf" srcId="{8A2809AD-1A77-4AD3-B609-1EF8D4448095}" destId="{EAC19C89-E983-4E26-9E03-051D76335CD5}" srcOrd="12" destOrd="0" presId="urn:microsoft.com/office/officeart/2005/8/layout/pyramid2"/>
    <dgm:cxn modelId="{A8BC2CA2-5E53-4AA1-9CB6-94497FB8A924}" type="presParOf" srcId="{8A2809AD-1A77-4AD3-B609-1EF8D4448095}" destId="{4A7E3AF6-2351-4CEF-8B35-A8803FBF90D3}" srcOrd="13" destOrd="0" presId="urn:microsoft.com/office/officeart/2005/8/layout/pyramid2"/>
    <dgm:cxn modelId="{997CB2FE-1A3D-4091-9739-FBBE1E44F6C4}" type="presParOf" srcId="{8A2809AD-1A77-4AD3-B609-1EF8D4448095}" destId="{1DA446D7-4ECA-4A33-A693-6250DDBC444B}" srcOrd="14" destOrd="0" presId="urn:microsoft.com/office/officeart/2005/8/layout/pyramid2"/>
    <dgm:cxn modelId="{E25B2E01-4380-4C67-9355-9B892B30693E}" type="presParOf" srcId="{8A2809AD-1A77-4AD3-B609-1EF8D4448095}" destId="{E6D1C34E-46C2-4834-92EF-86A3271C7954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F8B21-5AD4-4ADE-B3E5-48DEE5349A4C}">
      <dsp:nvSpPr>
        <dsp:cNvPr id="0" name=""/>
        <dsp:cNvSpPr/>
      </dsp:nvSpPr>
      <dsp:spPr>
        <a:xfrm rot="10800000">
          <a:off x="1872251" y="0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Email</a:t>
          </a:r>
          <a:endParaRPr lang="en-IN" sz="2900" kern="1200"/>
        </a:p>
      </dsp:txBody>
      <dsp:txXfrm rot="10800000">
        <a:off x="2024089" y="0"/>
        <a:ext cx="6678460" cy="607352"/>
      </dsp:txXfrm>
    </dsp:sp>
    <dsp:sp modelId="{9E236CE5-7C81-410D-AFF6-28F8574E1A57}">
      <dsp:nvSpPr>
        <dsp:cNvPr id="0" name=""/>
        <dsp:cNvSpPr/>
      </dsp:nvSpPr>
      <dsp:spPr>
        <a:xfrm>
          <a:off x="1568575" y="1961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86FCB-CADC-4D5D-A971-A33BEEC5E0D0}">
      <dsp:nvSpPr>
        <dsp:cNvPr id="0" name=""/>
        <dsp:cNvSpPr/>
      </dsp:nvSpPr>
      <dsp:spPr>
        <a:xfrm rot="10800000">
          <a:off x="1872251" y="790613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Online shopping and order tracking </a:t>
          </a:r>
          <a:endParaRPr lang="en-IN" sz="2900" kern="1200"/>
        </a:p>
      </dsp:txBody>
      <dsp:txXfrm rot="10800000">
        <a:off x="2024089" y="790613"/>
        <a:ext cx="6678460" cy="607352"/>
      </dsp:txXfrm>
    </dsp:sp>
    <dsp:sp modelId="{DAFAF5D5-CACE-41CF-AA74-F1016AE87441}">
      <dsp:nvSpPr>
        <dsp:cNvPr id="0" name=""/>
        <dsp:cNvSpPr/>
      </dsp:nvSpPr>
      <dsp:spPr>
        <a:xfrm>
          <a:off x="1568575" y="790613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2D81-4C0B-4044-9F85-671E1181746E}">
      <dsp:nvSpPr>
        <dsp:cNvPr id="0" name=""/>
        <dsp:cNvSpPr/>
      </dsp:nvSpPr>
      <dsp:spPr>
        <a:xfrm rot="10800000">
          <a:off x="1872251" y="1579266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Online banking</a:t>
          </a:r>
          <a:endParaRPr lang="en-IN" sz="2900" kern="1200"/>
        </a:p>
      </dsp:txBody>
      <dsp:txXfrm rot="10800000">
        <a:off x="2024089" y="1579266"/>
        <a:ext cx="6678460" cy="607352"/>
      </dsp:txXfrm>
    </dsp:sp>
    <dsp:sp modelId="{30012486-395D-4F81-B5B1-D7D290567589}">
      <dsp:nvSpPr>
        <dsp:cNvPr id="0" name=""/>
        <dsp:cNvSpPr/>
      </dsp:nvSpPr>
      <dsp:spPr>
        <a:xfrm>
          <a:off x="1568575" y="1579266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1B0D1-9349-4C85-B2D4-B1E4319CE6D8}">
      <dsp:nvSpPr>
        <dsp:cNvPr id="0" name=""/>
        <dsp:cNvSpPr/>
      </dsp:nvSpPr>
      <dsp:spPr>
        <a:xfrm rot="10800000">
          <a:off x="1872251" y="2367918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Shopping cart software</a:t>
          </a:r>
          <a:endParaRPr lang="en-IN" sz="2900" kern="1200"/>
        </a:p>
      </dsp:txBody>
      <dsp:txXfrm rot="10800000">
        <a:off x="2024089" y="2367918"/>
        <a:ext cx="6678460" cy="607352"/>
      </dsp:txXfrm>
    </dsp:sp>
    <dsp:sp modelId="{652F6B74-1133-4FBF-A5F7-8F4BA1EB2DF8}">
      <dsp:nvSpPr>
        <dsp:cNvPr id="0" name=""/>
        <dsp:cNvSpPr/>
      </dsp:nvSpPr>
      <dsp:spPr>
        <a:xfrm>
          <a:off x="1568575" y="2367918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52E00-053A-4D7C-9092-34A84E0D2053}">
      <dsp:nvSpPr>
        <dsp:cNvPr id="0" name=""/>
        <dsp:cNvSpPr/>
      </dsp:nvSpPr>
      <dsp:spPr>
        <a:xfrm rot="10800000">
          <a:off x="1872251" y="3156571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Teleconferencing</a:t>
          </a:r>
          <a:endParaRPr lang="en-IN" sz="2900" kern="1200"/>
        </a:p>
      </dsp:txBody>
      <dsp:txXfrm rot="10800000">
        <a:off x="2024089" y="3156571"/>
        <a:ext cx="6678460" cy="607352"/>
      </dsp:txXfrm>
    </dsp:sp>
    <dsp:sp modelId="{56770397-D0D0-483D-B0AE-39ECADAC69D8}">
      <dsp:nvSpPr>
        <dsp:cNvPr id="0" name=""/>
        <dsp:cNvSpPr/>
      </dsp:nvSpPr>
      <dsp:spPr>
        <a:xfrm>
          <a:off x="1568575" y="3156571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4BA-7F41-4B6D-96D5-0375B57D7406}">
      <dsp:nvSpPr>
        <dsp:cNvPr id="0" name=""/>
        <dsp:cNvSpPr/>
      </dsp:nvSpPr>
      <dsp:spPr>
        <a:xfrm rot="10800000">
          <a:off x="1872251" y="3945223"/>
          <a:ext cx="6830298" cy="607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826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Electronic tickets</a:t>
          </a:r>
          <a:endParaRPr lang="en-IN" sz="2900" kern="1200"/>
        </a:p>
      </dsp:txBody>
      <dsp:txXfrm rot="10800000">
        <a:off x="2024089" y="3945223"/>
        <a:ext cx="6678460" cy="607352"/>
      </dsp:txXfrm>
    </dsp:sp>
    <dsp:sp modelId="{BBCC68BC-5190-43C7-BFBB-4BED09BB1446}">
      <dsp:nvSpPr>
        <dsp:cNvPr id="0" name=""/>
        <dsp:cNvSpPr/>
      </dsp:nvSpPr>
      <dsp:spPr>
        <a:xfrm>
          <a:off x="1568575" y="3945223"/>
          <a:ext cx="607352" cy="6073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9FDC9-D054-4CA8-9BC3-4665D9A83B0F}">
      <dsp:nvSpPr>
        <dsp:cNvPr id="0" name=""/>
        <dsp:cNvSpPr/>
      </dsp:nvSpPr>
      <dsp:spPr>
        <a:xfrm>
          <a:off x="-5147190" y="-788780"/>
          <a:ext cx="6132099" cy="613209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46848-C4C1-4A41-94B9-BBAD2006F040}">
      <dsp:nvSpPr>
        <dsp:cNvPr id="0" name=""/>
        <dsp:cNvSpPr/>
      </dsp:nvSpPr>
      <dsp:spPr>
        <a:xfrm>
          <a:off x="319500" y="207049"/>
          <a:ext cx="9890821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Amazon.</a:t>
          </a:r>
          <a:endParaRPr lang="en-IN" sz="2200" kern="1200"/>
        </a:p>
      </dsp:txBody>
      <dsp:txXfrm>
        <a:off x="319500" y="207049"/>
        <a:ext cx="9890821" cy="413916"/>
      </dsp:txXfrm>
    </dsp:sp>
    <dsp:sp modelId="{D01C9409-0CE5-4144-A59A-60E392737000}">
      <dsp:nvSpPr>
        <dsp:cNvPr id="0" name=""/>
        <dsp:cNvSpPr/>
      </dsp:nvSpPr>
      <dsp:spPr>
        <a:xfrm>
          <a:off x="60803" y="155309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97653-7CD8-4574-AF56-846DF769492E}">
      <dsp:nvSpPr>
        <dsp:cNvPr id="0" name=""/>
        <dsp:cNvSpPr/>
      </dsp:nvSpPr>
      <dsp:spPr>
        <a:xfrm>
          <a:off x="694339" y="828288"/>
          <a:ext cx="9515982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Flipkart.</a:t>
          </a:r>
          <a:endParaRPr lang="en-IN" sz="2200" kern="1200"/>
        </a:p>
      </dsp:txBody>
      <dsp:txXfrm>
        <a:off x="694339" y="828288"/>
        <a:ext cx="9515982" cy="413916"/>
      </dsp:txXfrm>
    </dsp:sp>
    <dsp:sp modelId="{E8618497-3457-43EA-BB94-83CD7D221B86}">
      <dsp:nvSpPr>
        <dsp:cNvPr id="0" name=""/>
        <dsp:cNvSpPr/>
      </dsp:nvSpPr>
      <dsp:spPr>
        <a:xfrm>
          <a:off x="435641" y="776548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B460F-0468-4711-8A96-855E0E0F5DEF}">
      <dsp:nvSpPr>
        <dsp:cNvPr id="0" name=""/>
        <dsp:cNvSpPr/>
      </dsp:nvSpPr>
      <dsp:spPr>
        <a:xfrm>
          <a:off x="899748" y="1449071"/>
          <a:ext cx="9310572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eBay.</a:t>
          </a:r>
          <a:endParaRPr lang="en-IN" sz="2200" kern="1200"/>
        </a:p>
      </dsp:txBody>
      <dsp:txXfrm>
        <a:off x="899748" y="1449071"/>
        <a:ext cx="9310572" cy="413916"/>
      </dsp:txXfrm>
    </dsp:sp>
    <dsp:sp modelId="{E0A647D2-2273-4A66-8631-6598B09FCB8D}">
      <dsp:nvSpPr>
        <dsp:cNvPr id="0" name=""/>
        <dsp:cNvSpPr/>
      </dsp:nvSpPr>
      <dsp:spPr>
        <a:xfrm>
          <a:off x="641051" y="1397332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CF181-7B2F-463B-A88E-F8EB55A15EA3}">
      <dsp:nvSpPr>
        <dsp:cNvPr id="0" name=""/>
        <dsp:cNvSpPr/>
      </dsp:nvSpPr>
      <dsp:spPr>
        <a:xfrm>
          <a:off x="965334" y="2070310"/>
          <a:ext cx="9244987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Fiverr.</a:t>
          </a:r>
          <a:endParaRPr lang="en-IN" sz="2200" kern="1200"/>
        </a:p>
      </dsp:txBody>
      <dsp:txXfrm>
        <a:off x="965334" y="2070310"/>
        <a:ext cx="9244987" cy="413916"/>
      </dsp:txXfrm>
    </dsp:sp>
    <dsp:sp modelId="{87C2BD5C-A45F-47E3-AC82-72E8EE342F76}">
      <dsp:nvSpPr>
        <dsp:cNvPr id="0" name=""/>
        <dsp:cNvSpPr/>
      </dsp:nvSpPr>
      <dsp:spPr>
        <a:xfrm>
          <a:off x="706636" y="2018571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D5C06-26E5-4F80-AC42-49035802985D}">
      <dsp:nvSpPr>
        <dsp:cNvPr id="0" name=""/>
        <dsp:cNvSpPr/>
      </dsp:nvSpPr>
      <dsp:spPr>
        <a:xfrm>
          <a:off x="899748" y="2691549"/>
          <a:ext cx="9310572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Upwork.</a:t>
          </a:r>
          <a:endParaRPr lang="en-IN" sz="2200" kern="1200"/>
        </a:p>
      </dsp:txBody>
      <dsp:txXfrm>
        <a:off x="899748" y="2691549"/>
        <a:ext cx="9310572" cy="413916"/>
      </dsp:txXfrm>
    </dsp:sp>
    <dsp:sp modelId="{ED90A218-4DD7-4663-AF4A-1B2811C89AF9}">
      <dsp:nvSpPr>
        <dsp:cNvPr id="0" name=""/>
        <dsp:cNvSpPr/>
      </dsp:nvSpPr>
      <dsp:spPr>
        <a:xfrm>
          <a:off x="641051" y="2639810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C7D1-B0C8-4A76-811D-9B446EEC6034}">
      <dsp:nvSpPr>
        <dsp:cNvPr id="0" name=""/>
        <dsp:cNvSpPr/>
      </dsp:nvSpPr>
      <dsp:spPr>
        <a:xfrm>
          <a:off x="694339" y="3312333"/>
          <a:ext cx="9515982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Olx.</a:t>
          </a:r>
          <a:endParaRPr lang="en-IN" sz="2200" kern="1200"/>
        </a:p>
      </dsp:txBody>
      <dsp:txXfrm>
        <a:off x="694339" y="3312333"/>
        <a:ext cx="9515982" cy="413916"/>
      </dsp:txXfrm>
    </dsp:sp>
    <dsp:sp modelId="{56C2FB23-B5B0-49F8-8ADD-5652A96017E0}">
      <dsp:nvSpPr>
        <dsp:cNvPr id="0" name=""/>
        <dsp:cNvSpPr/>
      </dsp:nvSpPr>
      <dsp:spPr>
        <a:xfrm>
          <a:off x="435641" y="3260593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4D9F2-1CB8-445B-B59B-D056DC07EC31}">
      <dsp:nvSpPr>
        <dsp:cNvPr id="0" name=""/>
        <dsp:cNvSpPr/>
      </dsp:nvSpPr>
      <dsp:spPr>
        <a:xfrm>
          <a:off x="319500" y="3933572"/>
          <a:ext cx="9890821" cy="413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4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Quikr.</a:t>
          </a:r>
          <a:endParaRPr lang="en-IN" sz="2200" kern="1200"/>
        </a:p>
      </dsp:txBody>
      <dsp:txXfrm>
        <a:off x="319500" y="3933572"/>
        <a:ext cx="9890821" cy="413916"/>
      </dsp:txXfrm>
    </dsp:sp>
    <dsp:sp modelId="{1FEA1D0F-519C-4A78-969E-D6210A6A241D}">
      <dsp:nvSpPr>
        <dsp:cNvPr id="0" name=""/>
        <dsp:cNvSpPr/>
      </dsp:nvSpPr>
      <dsp:spPr>
        <a:xfrm>
          <a:off x="60803" y="3881832"/>
          <a:ext cx="517395" cy="51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5DB2-8960-48B5-B868-B3510B0D1376}">
      <dsp:nvSpPr>
        <dsp:cNvPr id="0" name=""/>
        <dsp:cNvSpPr/>
      </dsp:nvSpPr>
      <dsp:spPr>
        <a:xfrm>
          <a:off x="5009356" y="1756779"/>
          <a:ext cx="4150880" cy="360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00"/>
              </a:lnTo>
              <a:lnTo>
                <a:pt x="4150880" y="180100"/>
              </a:lnTo>
              <a:lnTo>
                <a:pt x="4150880" y="360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6DA2D-0B1B-4E64-B0CF-1138A0AB728E}">
      <dsp:nvSpPr>
        <dsp:cNvPr id="0" name=""/>
        <dsp:cNvSpPr/>
      </dsp:nvSpPr>
      <dsp:spPr>
        <a:xfrm>
          <a:off x="5009356" y="1756779"/>
          <a:ext cx="2075440" cy="360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00"/>
              </a:lnTo>
              <a:lnTo>
                <a:pt x="2075440" y="180100"/>
              </a:lnTo>
              <a:lnTo>
                <a:pt x="2075440" y="360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D6803-B14F-4B86-9677-F648B86DDBE5}">
      <dsp:nvSpPr>
        <dsp:cNvPr id="0" name=""/>
        <dsp:cNvSpPr/>
      </dsp:nvSpPr>
      <dsp:spPr>
        <a:xfrm>
          <a:off x="4963636" y="1756779"/>
          <a:ext cx="91440" cy="360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C991D-3E76-465D-B434-01D57D78BAC6}">
      <dsp:nvSpPr>
        <dsp:cNvPr id="0" name=""/>
        <dsp:cNvSpPr/>
      </dsp:nvSpPr>
      <dsp:spPr>
        <a:xfrm>
          <a:off x="2933916" y="1756779"/>
          <a:ext cx="2075440" cy="360200"/>
        </a:xfrm>
        <a:custGeom>
          <a:avLst/>
          <a:gdLst/>
          <a:ahLst/>
          <a:cxnLst/>
          <a:rect l="0" t="0" r="0" b="0"/>
          <a:pathLst>
            <a:path>
              <a:moveTo>
                <a:pt x="2075440" y="0"/>
              </a:moveTo>
              <a:lnTo>
                <a:pt x="2075440" y="180100"/>
              </a:lnTo>
              <a:lnTo>
                <a:pt x="0" y="180100"/>
              </a:lnTo>
              <a:lnTo>
                <a:pt x="0" y="360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07B68-86F1-4E29-BA87-FE35780C0ECD}">
      <dsp:nvSpPr>
        <dsp:cNvPr id="0" name=""/>
        <dsp:cNvSpPr/>
      </dsp:nvSpPr>
      <dsp:spPr>
        <a:xfrm>
          <a:off x="858476" y="1756779"/>
          <a:ext cx="4150880" cy="360200"/>
        </a:xfrm>
        <a:custGeom>
          <a:avLst/>
          <a:gdLst/>
          <a:ahLst/>
          <a:cxnLst/>
          <a:rect l="0" t="0" r="0" b="0"/>
          <a:pathLst>
            <a:path>
              <a:moveTo>
                <a:pt x="4150880" y="0"/>
              </a:moveTo>
              <a:lnTo>
                <a:pt x="4150880" y="180100"/>
              </a:lnTo>
              <a:lnTo>
                <a:pt x="0" y="180100"/>
              </a:lnTo>
              <a:lnTo>
                <a:pt x="0" y="360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C3AA-4190-4E9F-8AFF-9D37E65E24D0}">
      <dsp:nvSpPr>
        <dsp:cNvPr id="0" name=""/>
        <dsp:cNvSpPr/>
      </dsp:nvSpPr>
      <dsp:spPr>
        <a:xfrm>
          <a:off x="4151736" y="899159"/>
          <a:ext cx="1715239" cy="857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Revenue models</a:t>
          </a:r>
          <a:endParaRPr lang="en-IN" sz="2100" kern="1200" dirty="0"/>
        </a:p>
      </dsp:txBody>
      <dsp:txXfrm>
        <a:off x="4193602" y="941025"/>
        <a:ext cx="1631507" cy="773887"/>
      </dsp:txXfrm>
    </dsp:sp>
    <dsp:sp modelId="{0CFD1A61-08D2-4322-90DD-9EA7A259046A}">
      <dsp:nvSpPr>
        <dsp:cNvPr id="0" name=""/>
        <dsp:cNvSpPr/>
      </dsp:nvSpPr>
      <dsp:spPr>
        <a:xfrm>
          <a:off x="856" y="2116980"/>
          <a:ext cx="1715239" cy="85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affiliate marketing.</a:t>
          </a:r>
          <a:endParaRPr lang="en-IN" sz="2100" kern="1200"/>
        </a:p>
      </dsp:txBody>
      <dsp:txXfrm>
        <a:off x="856" y="2116980"/>
        <a:ext cx="1715239" cy="857619"/>
      </dsp:txXfrm>
    </dsp:sp>
    <dsp:sp modelId="{E2614166-4847-49B7-A775-4A22FFC3B7AA}">
      <dsp:nvSpPr>
        <dsp:cNvPr id="0" name=""/>
        <dsp:cNvSpPr/>
      </dsp:nvSpPr>
      <dsp:spPr>
        <a:xfrm>
          <a:off x="2076296" y="2116980"/>
          <a:ext cx="1715239" cy="85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online advertising.</a:t>
          </a:r>
          <a:endParaRPr lang="en-IN" sz="2100" kern="1200"/>
        </a:p>
      </dsp:txBody>
      <dsp:txXfrm>
        <a:off x="2076296" y="2116980"/>
        <a:ext cx="1715239" cy="857619"/>
      </dsp:txXfrm>
    </dsp:sp>
    <dsp:sp modelId="{848752AC-9625-44DC-8292-B3CA9E496F72}">
      <dsp:nvSpPr>
        <dsp:cNvPr id="0" name=""/>
        <dsp:cNvSpPr/>
      </dsp:nvSpPr>
      <dsp:spPr>
        <a:xfrm>
          <a:off x="4151736" y="2116980"/>
          <a:ext cx="1715239" cy="85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transaction fees.</a:t>
          </a:r>
          <a:endParaRPr lang="en-IN" sz="2100" kern="1200"/>
        </a:p>
      </dsp:txBody>
      <dsp:txXfrm>
        <a:off x="4151736" y="2116980"/>
        <a:ext cx="1715239" cy="857619"/>
      </dsp:txXfrm>
    </dsp:sp>
    <dsp:sp modelId="{70054765-40F3-476E-8BAF-BF7A6AF6EA41}">
      <dsp:nvSpPr>
        <dsp:cNvPr id="0" name=""/>
        <dsp:cNvSpPr/>
      </dsp:nvSpPr>
      <dsp:spPr>
        <a:xfrm>
          <a:off x="6227176" y="2116980"/>
          <a:ext cx="1715239" cy="85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subscription based services.</a:t>
          </a:r>
          <a:endParaRPr lang="en-IN" sz="2100" kern="1200"/>
        </a:p>
      </dsp:txBody>
      <dsp:txXfrm>
        <a:off x="6227176" y="2116980"/>
        <a:ext cx="1715239" cy="857619"/>
      </dsp:txXfrm>
    </dsp:sp>
    <dsp:sp modelId="{1176CD3F-A0FD-4217-996D-E0E47F68DB58}">
      <dsp:nvSpPr>
        <dsp:cNvPr id="0" name=""/>
        <dsp:cNvSpPr/>
      </dsp:nvSpPr>
      <dsp:spPr>
        <a:xfrm>
          <a:off x="8302617" y="2116980"/>
          <a:ext cx="1715239" cy="85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product and information sales.</a:t>
          </a:r>
          <a:endParaRPr lang="en-IN" sz="2100" kern="1200"/>
        </a:p>
      </dsp:txBody>
      <dsp:txXfrm>
        <a:off x="8302617" y="2116980"/>
        <a:ext cx="1715239" cy="857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AF2F-FD0F-405C-AA34-C94AC3DB4D49}">
      <dsp:nvSpPr>
        <dsp:cNvPr id="0" name=""/>
        <dsp:cNvSpPr/>
      </dsp:nvSpPr>
      <dsp:spPr>
        <a:xfrm>
          <a:off x="2516759" y="0"/>
          <a:ext cx="4555200" cy="4555200"/>
        </a:xfrm>
        <a:prstGeom prst="triangle">
          <a:avLst/>
        </a:prstGeom>
        <a:solidFill>
          <a:schemeClr val="accent3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5BC98-13FD-45AC-9CFD-42A0CC255FF1}">
      <dsp:nvSpPr>
        <dsp:cNvPr id="0" name=""/>
        <dsp:cNvSpPr/>
      </dsp:nvSpPr>
      <dsp:spPr>
        <a:xfrm>
          <a:off x="4794359" y="455964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Linear regression</a:t>
          </a:r>
          <a:endParaRPr lang="en-IN" sz="1700" kern="1200"/>
        </a:p>
      </dsp:txBody>
      <dsp:txXfrm>
        <a:off x="4814120" y="475725"/>
        <a:ext cx="2921358" cy="365285"/>
      </dsp:txXfrm>
    </dsp:sp>
    <dsp:sp modelId="{F2AB2DC1-691B-4C00-BE0E-F93098FB1B06}">
      <dsp:nvSpPr>
        <dsp:cNvPr id="0" name=""/>
        <dsp:cNvSpPr/>
      </dsp:nvSpPr>
      <dsp:spPr>
        <a:xfrm>
          <a:off x="4794359" y="911373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Decision tree</a:t>
          </a:r>
          <a:endParaRPr lang="en-IN" sz="1700" kern="1200"/>
        </a:p>
      </dsp:txBody>
      <dsp:txXfrm>
        <a:off x="4814120" y="931134"/>
        <a:ext cx="2921358" cy="365285"/>
      </dsp:txXfrm>
    </dsp:sp>
    <dsp:sp modelId="{BD919531-62DE-48A4-847D-D8AA47032F94}">
      <dsp:nvSpPr>
        <dsp:cNvPr id="0" name=""/>
        <dsp:cNvSpPr/>
      </dsp:nvSpPr>
      <dsp:spPr>
        <a:xfrm>
          <a:off x="4794359" y="1366782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Bagging regressor</a:t>
          </a:r>
          <a:endParaRPr lang="en-IN" sz="1700" kern="1200"/>
        </a:p>
      </dsp:txBody>
      <dsp:txXfrm>
        <a:off x="4814120" y="1386543"/>
        <a:ext cx="2921358" cy="365285"/>
      </dsp:txXfrm>
    </dsp:sp>
    <dsp:sp modelId="{6D927F3C-C5C6-46DE-B31A-BFC9E1E3103D}">
      <dsp:nvSpPr>
        <dsp:cNvPr id="0" name=""/>
        <dsp:cNvSpPr/>
      </dsp:nvSpPr>
      <dsp:spPr>
        <a:xfrm>
          <a:off x="4794359" y="1822191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Random forest regressor</a:t>
          </a:r>
          <a:endParaRPr lang="en-IN" sz="1700" kern="1200"/>
        </a:p>
      </dsp:txBody>
      <dsp:txXfrm>
        <a:off x="4814120" y="1841952"/>
        <a:ext cx="2921358" cy="365285"/>
      </dsp:txXfrm>
    </dsp:sp>
    <dsp:sp modelId="{125F9BF9-5B54-4CBB-AC0D-C20E334D2080}">
      <dsp:nvSpPr>
        <dsp:cNvPr id="0" name=""/>
        <dsp:cNvSpPr/>
      </dsp:nvSpPr>
      <dsp:spPr>
        <a:xfrm>
          <a:off x="4794359" y="2277599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Svm regressor</a:t>
          </a:r>
          <a:endParaRPr lang="en-IN" sz="1700" kern="1200" dirty="0"/>
        </a:p>
      </dsp:txBody>
      <dsp:txXfrm>
        <a:off x="4814120" y="2297360"/>
        <a:ext cx="2921358" cy="365285"/>
      </dsp:txXfrm>
    </dsp:sp>
    <dsp:sp modelId="{F116F09E-CF6F-4BBD-862C-B411FCCF871A}">
      <dsp:nvSpPr>
        <dsp:cNvPr id="0" name=""/>
        <dsp:cNvSpPr/>
      </dsp:nvSpPr>
      <dsp:spPr>
        <a:xfrm>
          <a:off x="4794359" y="2733008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Lasso regression</a:t>
          </a:r>
          <a:endParaRPr lang="en-IN" sz="1700" kern="1200"/>
        </a:p>
      </dsp:txBody>
      <dsp:txXfrm>
        <a:off x="4814120" y="2752769"/>
        <a:ext cx="2921358" cy="365285"/>
      </dsp:txXfrm>
    </dsp:sp>
    <dsp:sp modelId="{EAC19C89-E983-4E26-9E03-051D76335CD5}">
      <dsp:nvSpPr>
        <dsp:cNvPr id="0" name=""/>
        <dsp:cNvSpPr/>
      </dsp:nvSpPr>
      <dsp:spPr>
        <a:xfrm>
          <a:off x="4794359" y="3188417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Ridge regression</a:t>
          </a:r>
          <a:endParaRPr lang="en-IN" sz="1700" kern="1200"/>
        </a:p>
      </dsp:txBody>
      <dsp:txXfrm>
        <a:off x="4814120" y="3208178"/>
        <a:ext cx="2921358" cy="365285"/>
      </dsp:txXfrm>
    </dsp:sp>
    <dsp:sp modelId="{1DA446D7-4ECA-4A33-A693-6250DDBC444B}">
      <dsp:nvSpPr>
        <dsp:cNvPr id="0" name=""/>
        <dsp:cNvSpPr/>
      </dsp:nvSpPr>
      <dsp:spPr>
        <a:xfrm>
          <a:off x="4794359" y="3643826"/>
          <a:ext cx="2960880" cy="4048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Elasticnet regression</a:t>
          </a:r>
          <a:endParaRPr lang="en-IN" sz="1700" kern="1200"/>
        </a:p>
      </dsp:txBody>
      <dsp:txXfrm>
        <a:off x="4814120" y="3663587"/>
        <a:ext cx="2921358" cy="365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17000" y="1264233"/>
            <a:ext cx="7158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15833" y="4258200"/>
            <a:ext cx="456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3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163700"/>
            <a:ext cx="7116800" cy="17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255167" y="3915700"/>
            <a:ext cx="36820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1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67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06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6086167" y="12667"/>
            <a:ext cx="6106000" cy="68580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14"/>
          <p:cNvSpPr/>
          <p:nvPr/>
        </p:nvSpPr>
        <p:spPr>
          <a:xfrm>
            <a:off x="-19833" y="12667"/>
            <a:ext cx="6106000" cy="6858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66821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66821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30610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3"/>
          </p:nvPr>
        </p:nvSpPr>
        <p:spPr>
          <a:xfrm>
            <a:off x="30610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87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 hasCustomPrompt="1"/>
          </p:nvPr>
        </p:nvSpPr>
        <p:spPr>
          <a:xfrm>
            <a:off x="181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 idx="3" hasCustomPrompt="1"/>
          </p:nvPr>
        </p:nvSpPr>
        <p:spPr>
          <a:xfrm>
            <a:off x="422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 idx="4" hasCustomPrompt="1"/>
          </p:nvPr>
        </p:nvSpPr>
        <p:spPr>
          <a:xfrm>
            <a:off x="663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 idx="5" hasCustomPrompt="1"/>
          </p:nvPr>
        </p:nvSpPr>
        <p:spPr>
          <a:xfrm>
            <a:off x="90492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17331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6"/>
          </p:nvPr>
        </p:nvSpPr>
        <p:spPr>
          <a:xfrm>
            <a:off x="414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7"/>
          </p:nvPr>
        </p:nvSpPr>
        <p:spPr>
          <a:xfrm>
            <a:off x="655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8"/>
          </p:nvPr>
        </p:nvSpPr>
        <p:spPr>
          <a:xfrm>
            <a:off x="89630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9"/>
          </p:nvPr>
        </p:nvSpPr>
        <p:spPr>
          <a:xfrm>
            <a:off x="15918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3"/>
          </p:nvPr>
        </p:nvSpPr>
        <p:spPr>
          <a:xfrm>
            <a:off x="40018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4"/>
          </p:nvPr>
        </p:nvSpPr>
        <p:spPr>
          <a:xfrm>
            <a:off x="64118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5"/>
          </p:nvPr>
        </p:nvSpPr>
        <p:spPr>
          <a:xfrm>
            <a:off x="88218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52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959467" y="31449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2"/>
          </p:nvPr>
        </p:nvSpPr>
        <p:spPr>
          <a:xfrm>
            <a:off x="960133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3"/>
          </p:nvPr>
        </p:nvSpPr>
        <p:spPr>
          <a:xfrm>
            <a:off x="4551333" y="31449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4551651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5"/>
          </p:nvPr>
        </p:nvSpPr>
        <p:spPr>
          <a:xfrm>
            <a:off x="8142733" y="31449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8142800" y="35448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55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959933" y="3559367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5241183" y="4428533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9522400" y="3559367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4"/>
          </p:nvPr>
        </p:nvSpPr>
        <p:spPr>
          <a:xfrm>
            <a:off x="959933" y="31413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5"/>
          </p:nvPr>
        </p:nvSpPr>
        <p:spPr>
          <a:xfrm>
            <a:off x="9522400" y="31413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6"/>
          </p:nvPr>
        </p:nvSpPr>
        <p:spPr>
          <a:xfrm>
            <a:off x="5241167" y="399346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7214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2964333" y="1955200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2398067" y="24566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2964792" y="3720033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2398099" y="42215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6983884" y="3720033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6983967" y="42215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983943" y="1955200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984035" y="24566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07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16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3"/>
          </p:nvPr>
        </p:nvSpPr>
        <p:spPr>
          <a:xfrm>
            <a:off x="959467" y="46924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5"/>
          </p:nvPr>
        </p:nvSpPr>
        <p:spPr>
          <a:xfrm>
            <a:off x="960133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6"/>
          </p:nvPr>
        </p:nvSpPr>
        <p:spPr>
          <a:xfrm>
            <a:off x="4551200" y="46924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8"/>
          </p:nvPr>
        </p:nvSpPr>
        <p:spPr>
          <a:xfrm>
            <a:off x="4551651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9"/>
          </p:nvPr>
        </p:nvSpPr>
        <p:spPr>
          <a:xfrm>
            <a:off x="8142733" y="46924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40893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1"/>
          </p:nvPr>
        </p:nvSpPr>
        <p:spPr>
          <a:xfrm>
            <a:off x="8142801" y="51938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4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32200" y="2016300"/>
            <a:ext cx="83276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039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2592484" y="20560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2593151" y="25574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3"/>
          </p:nvPr>
        </p:nvSpPr>
        <p:spPr>
          <a:xfrm>
            <a:off x="2592517" y="332341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4"/>
          </p:nvPr>
        </p:nvSpPr>
        <p:spPr>
          <a:xfrm>
            <a:off x="2592833" y="3824871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5"/>
          </p:nvPr>
        </p:nvSpPr>
        <p:spPr>
          <a:xfrm>
            <a:off x="6510084" y="20560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6"/>
          </p:nvPr>
        </p:nvSpPr>
        <p:spPr>
          <a:xfrm>
            <a:off x="6510151" y="25574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7"/>
          </p:nvPr>
        </p:nvSpPr>
        <p:spPr>
          <a:xfrm>
            <a:off x="2592484" y="45908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8"/>
          </p:nvPr>
        </p:nvSpPr>
        <p:spPr>
          <a:xfrm>
            <a:off x="2593151" y="50922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9"/>
          </p:nvPr>
        </p:nvSpPr>
        <p:spPr>
          <a:xfrm>
            <a:off x="6509851" y="3323420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3"/>
          </p:nvPr>
        </p:nvSpPr>
        <p:spPr>
          <a:xfrm>
            <a:off x="6510300" y="3824887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4"/>
          </p:nvPr>
        </p:nvSpPr>
        <p:spPr>
          <a:xfrm>
            <a:off x="6510084" y="45908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5"/>
          </p:nvPr>
        </p:nvSpPr>
        <p:spPr>
          <a:xfrm>
            <a:off x="6510151" y="50922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7323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Number and subtit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4519767" y="1808200"/>
            <a:ext cx="15632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4676533" y="3449324"/>
            <a:ext cx="5136000" cy="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693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2">
  <p:cSld name="Number and subtitle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 hasCustomPrompt="1"/>
          </p:nvPr>
        </p:nvSpPr>
        <p:spPr>
          <a:xfrm>
            <a:off x="3047767" y="2570600"/>
            <a:ext cx="17852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/>
          </p:nvPr>
        </p:nvSpPr>
        <p:spPr>
          <a:xfrm>
            <a:off x="4963933" y="2764737"/>
            <a:ext cx="51360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951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3">
  <p:cSld name="Number and subtitle 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 hasCustomPrompt="1"/>
          </p:nvPr>
        </p:nvSpPr>
        <p:spPr>
          <a:xfrm>
            <a:off x="5085800" y="1808200"/>
            <a:ext cx="20204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4097400" y="3357900"/>
            <a:ext cx="39972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877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4">
  <p:cSld name="Number and subtitle 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 hasCustomPrompt="1"/>
          </p:nvPr>
        </p:nvSpPr>
        <p:spPr>
          <a:xfrm>
            <a:off x="6125833" y="1808200"/>
            <a:ext cx="1717600" cy="1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 idx="2"/>
          </p:nvPr>
        </p:nvSpPr>
        <p:spPr>
          <a:xfrm>
            <a:off x="3582617" y="3449333"/>
            <a:ext cx="4260800" cy="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516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5">
  <p:cSld name="Number and subtitle 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hasCustomPrompt="1"/>
          </p:nvPr>
        </p:nvSpPr>
        <p:spPr>
          <a:xfrm>
            <a:off x="6277067" y="2862833"/>
            <a:ext cx="1616000" cy="1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2"/>
          </p:nvPr>
        </p:nvSpPr>
        <p:spPr>
          <a:xfrm>
            <a:off x="3863533" y="2862833"/>
            <a:ext cx="2262000" cy="1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510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6">
  <p:cSld name="Number and subtitle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 hasCustomPrompt="1"/>
          </p:nvPr>
        </p:nvSpPr>
        <p:spPr>
          <a:xfrm>
            <a:off x="5193000" y="3669000"/>
            <a:ext cx="18060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2"/>
          </p:nvPr>
        </p:nvSpPr>
        <p:spPr>
          <a:xfrm>
            <a:off x="3528000" y="2474665"/>
            <a:ext cx="51360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9787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4316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1480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6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46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114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ctrTitle"/>
          </p:nvPr>
        </p:nvSpPr>
        <p:spPr>
          <a:xfrm>
            <a:off x="2517000" y="1261633"/>
            <a:ext cx="7158000" cy="13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6366181" y="2966367"/>
            <a:ext cx="4073200" cy="15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3425767" y="5535200"/>
            <a:ext cx="534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333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33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2"/>
          </p:nvPr>
        </p:nvSpPr>
        <p:spPr>
          <a:xfrm>
            <a:off x="1752601" y="2966367"/>
            <a:ext cx="3401200" cy="1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60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A9-D255-49F4-A9AD-FF83C3099B52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0A7FE7-79A3-4489-87CF-3FA77194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55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58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6821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6821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061023" y="3449667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3061017" y="2736867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9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7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0000" y="2093367"/>
            <a:ext cx="8517200" cy="2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1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6069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06933" y="3544855"/>
            <a:ext cx="34896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5741700" y="2151000"/>
            <a:ext cx="5136000" cy="2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08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909867" y="4118967"/>
            <a:ext cx="4322000" cy="19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0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F40A7FE7-79A3-4489-87CF-3FA771940F2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027A9A2-1493-49E6-9FD6-C12D43E9ACAD}"/>
              </a:ext>
            </a:extLst>
          </p:cNvPr>
          <p:cNvSpPr/>
          <p:nvPr userDrawn="1"/>
        </p:nvSpPr>
        <p:spPr>
          <a:xfrm>
            <a:off x="11002393" y="94359"/>
            <a:ext cx="1025818" cy="374786"/>
          </a:xfrm>
          <a:prstGeom prst="snip2DiagRect">
            <a:avLst/>
          </a:prstGeom>
          <a:blipFill dpi="0" rotWithShape="1">
            <a:blip r:embed="rId35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6">
                      <a14:imgEffect>
                        <a14:sharpenSoften amount="47000"/>
                      </a14:imgEffect>
                      <a14:imgEffect>
                        <a14:brightnessContrast bright="17000" contrast="3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76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  <p:sldLayoutId id="2147483898" r:id="rId28"/>
    <p:sldLayoutId id="2147483899" r:id="rId29"/>
    <p:sldLayoutId id="2147483900" r:id="rId30"/>
    <p:sldLayoutId id="2147483901" r:id="rId31"/>
    <p:sldLayoutId id="2147483902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826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DCF4-D4EA-498F-BE88-FBB0737E1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3533615"/>
          </a:xfrm>
        </p:spPr>
        <p:txBody>
          <a:bodyPr/>
          <a:lstStyle/>
          <a:p>
            <a:r>
              <a:rPr lang="en-US" b="1" dirty="0"/>
              <a:t>ECOMMERCE ON FASHION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BBCD-E150-44E2-99B4-88BEDB2E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61709"/>
            <a:ext cx="6987645" cy="1388534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C265-6A75-4A8B-B458-E0486250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Business problem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6740-7069-41A1-B25B-5C1D838D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536633"/>
            <a:ext cx="10718816" cy="4555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project with an Ecommerce company based in London sells clothing online but they also have in-store style and clothing advice sessions. Customers come in to the store, have sessions/meetings with a personal stylist, then they can go home and order either on a mobile app or website for the clothes they want.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company is trying to decide whether to focus their efforts on their mobile app experience or their website. They've asked to help them figure it out.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worked with the Ecommerce Customers csv file from the company. It has Customer info, such as Email, Address, and their colour Avatar. Then it also has numerical value columns: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Session Length: Average session of in-store style advice sessions.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on App: Average time spent on App in minutes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on Website: Average time spent on Website in minutes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of Membership: How many years the customer has been a member.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 Amount Spent: The total amount the customer is spending.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marR="304800" indent="0">
              <a:lnSpc>
                <a:spcPct val="107000"/>
              </a:lnSpc>
              <a:spcAft>
                <a:spcPts val="30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marR="304800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&gt;Business problem: Interpret which variables are contributing towards the more annual income prediction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5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8B14-BE27-4110-898D-0CECE84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Sample data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8FF42-C15F-46C3-B5B3-0B7182670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t="23868" r="8401" b="6044"/>
          <a:stretch/>
        </p:blipFill>
        <p:spPr>
          <a:xfrm>
            <a:off x="1484311" y="2251787"/>
            <a:ext cx="9442580" cy="2721429"/>
          </a:xfrm>
        </p:spPr>
      </p:pic>
    </p:spTree>
    <p:extLst>
      <p:ext uri="{BB962C8B-B14F-4D97-AF65-F5344CB8AC3E}">
        <p14:creationId xmlns:p14="http://schemas.microsoft.com/office/powerpoint/2010/main" val="22519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6D5-F539-445D-AB3C-17A1226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Rounded MT Bold" panose="020F0704030504030204" pitchFamily="34" charset="0"/>
              </a:rPr>
              <a:t>Data preparation</a:t>
            </a:r>
            <a:endParaRPr lang="en-IN" sz="3600" dirty="0">
              <a:solidFill>
                <a:schemeClr val="accent3">
                  <a:lumMod val="25000"/>
                  <a:lumOff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2E0B-8EB7-4A95-9C37-91A18A3D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47" y="1582800"/>
            <a:ext cx="10272000" cy="4555200"/>
          </a:xfrm>
        </p:spPr>
        <p:txBody>
          <a:bodyPr>
            <a:normAutofit/>
          </a:bodyPr>
          <a:lstStyle/>
          <a:p>
            <a:r>
              <a:rPr lang="en-US" sz="2400" dirty="0"/>
              <a:t>Data cleaning:</a:t>
            </a:r>
            <a:r>
              <a:rPr lang="en-IN" sz="2400" dirty="0"/>
              <a:t>- cleaning of data by checking for null values/missing values (if we have null values we need to impute mean,median or mode values)</a:t>
            </a:r>
          </a:p>
          <a:p>
            <a:r>
              <a:rPr lang="en-IN" sz="2400" dirty="0"/>
              <a:t>checking for duplicates  and  conversion of data types </a:t>
            </a:r>
          </a:p>
          <a:p>
            <a:pPr marL="139700" indent="0">
              <a:buNone/>
            </a:pPr>
            <a:endParaRPr lang="en-IN" sz="2400" dirty="0"/>
          </a:p>
          <a:p>
            <a:r>
              <a:rPr lang="en-IN" sz="2400" dirty="0"/>
              <a:t>Feature engineering :- elimination of unwanted features , feature addition(if needed) and  feature transformation </a:t>
            </a:r>
          </a:p>
          <a:p>
            <a:endParaRPr lang="en-US" sz="2400" dirty="0"/>
          </a:p>
          <a:p>
            <a:r>
              <a:rPr lang="en-IN" sz="2400" dirty="0"/>
              <a:t>Data transformation :- we need to transform the data to get good model(with low errors)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8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AC71-4C1D-41B0-B48B-00E2881F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94" y="589371"/>
            <a:ext cx="10272000" cy="76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Normality testing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2700" dirty="0">
                <a:solidFill>
                  <a:schemeClr val="tx2"/>
                </a:solidFill>
              </a:rPr>
              <a:t>we checked the normality by using the histogram and found that features are normally distributed</a:t>
            </a:r>
            <a:endParaRPr lang="en-IN" sz="27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25FB7-E626-4BE9-BE51-49A36AE8D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2737" r="1263" b="2886"/>
          <a:stretch/>
        </p:blipFill>
        <p:spPr>
          <a:xfrm>
            <a:off x="1017036" y="2659226"/>
            <a:ext cx="9302621" cy="2948474"/>
          </a:xfrm>
        </p:spPr>
      </p:pic>
    </p:spTree>
    <p:extLst>
      <p:ext uri="{BB962C8B-B14F-4D97-AF65-F5344CB8AC3E}">
        <p14:creationId xmlns:p14="http://schemas.microsoft.com/office/powerpoint/2010/main" val="392414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8062-F76B-4B9A-99D9-DF1EA0C4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270588"/>
            <a:ext cx="10272000" cy="76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Rounded MT Bold" panose="020F0704030504030204" pitchFamily="34" charset="0"/>
              </a:rPr>
              <a:t>Multicollinearity test</a:t>
            </a:r>
            <a:br>
              <a:rPr lang="en-US" dirty="0">
                <a:latin typeface="Berlin Sans FB Demi" panose="020E0802020502020306" pitchFamily="34" charset="0"/>
              </a:rPr>
            </a:br>
            <a:r>
              <a:rPr lang="en-US" sz="2700" dirty="0">
                <a:solidFill>
                  <a:schemeClr val="tx2"/>
                </a:solidFill>
              </a:rPr>
              <a:t>with the help of heat map we found out that features are not too internally correlated each other</a:t>
            </a:r>
            <a:endParaRPr lang="en-IN" sz="27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E13CD-FB6F-449C-8461-83B5CACC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4484" r="7765" b="1368"/>
          <a:stretch/>
        </p:blipFill>
        <p:spPr>
          <a:xfrm>
            <a:off x="1045027" y="1651519"/>
            <a:ext cx="8938728" cy="4935893"/>
          </a:xfrm>
        </p:spPr>
      </p:pic>
    </p:spTree>
    <p:extLst>
      <p:ext uri="{BB962C8B-B14F-4D97-AF65-F5344CB8AC3E}">
        <p14:creationId xmlns:p14="http://schemas.microsoft.com/office/powerpoint/2010/main" val="48980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096F-CFAE-4F57-83BA-4488D1D1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92" y="473052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Rounded MT Bold" panose="020F0704030504030204" pitchFamily="34" charset="0"/>
              </a:rPr>
              <a:t>Checking for outliers</a:t>
            </a:r>
            <a:br>
              <a:rPr lang="en-US" dirty="0"/>
            </a:br>
            <a:r>
              <a:rPr lang="en-US" sz="2200" dirty="0">
                <a:solidFill>
                  <a:schemeClr val="tx2"/>
                </a:solidFill>
              </a:rPr>
              <a:t>we use boxplots for outlier detection and found out the there are some outliers but the data is normally distributed so no need to treat outliers.</a:t>
            </a:r>
            <a:endParaRPr lang="en-IN" sz="22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D3E0B-43A7-45A5-B129-4D09B1FA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2225651"/>
            <a:ext cx="10271125" cy="3176636"/>
          </a:xfrm>
        </p:spPr>
      </p:pic>
    </p:spTree>
    <p:extLst>
      <p:ext uri="{BB962C8B-B14F-4D97-AF65-F5344CB8AC3E}">
        <p14:creationId xmlns:p14="http://schemas.microsoft.com/office/powerpoint/2010/main" val="236214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CA44-6C25-4930-974B-11523CC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01" y="526357"/>
            <a:ext cx="10272000" cy="763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25000"/>
                    <a:lumOff val="75000"/>
                  </a:schemeClr>
                </a:solidFill>
                <a:latin typeface="+mn-lt"/>
              </a:rPr>
              <a:t>Checking for relationship</a:t>
            </a:r>
            <a:br>
              <a:rPr lang="en-US" dirty="0"/>
            </a:br>
            <a:r>
              <a:rPr lang="en-US" sz="2200" dirty="0">
                <a:solidFill>
                  <a:schemeClr val="tx2"/>
                </a:solidFill>
              </a:rPr>
              <a:t>we use jointplot to check the relationship between features and target variable, and there is no patterns visible so there is no stronger relationships.</a:t>
            </a:r>
            <a:endParaRPr lang="en-IN" sz="22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5647B-9FE2-414D-9818-63AC0C0BB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4" y="2736205"/>
            <a:ext cx="2397967" cy="2831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68B3B-B36B-4BCE-8766-AA0B0E03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51" y="2768863"/>
            <a:ext cx="2384786" cy="2799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784CA-6F26-4666-BFEA-BCB234C3A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37" y="2736205"/>
            <a:ext cx="2384786" cy="2831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EB364-0149-4DD4-90F7-6609A8EBD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23" y="2736205"/>
            <a:ext cx="2384786" cy="2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ADF9-2CEF-4519-9D81-92DE0B6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730" y="234419"/>
            <a:ext cx="10272000" cy="7636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Berlin Sans FB Demi" panose="020E0802020502020306" pitchFamily="34" charset="0"/>
              </a:rPr>
              <a:t>Model Building</a:t>
            </a:r>
            <a:endParaRPr lang="en-IN" sz="3600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660CE4-3DF7-4990-A749-83086D0CD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2589"/>
              </p:ext>
            </p:extLst>
          </p:nvPr>
        </p:nvGraphicFramePr>
        <p:xfrm>
          <a:off x="960000" y="1536633"/>
          <a:ext cx="102720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9D52-4825-41A4-B5E3-A18DFC01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8" y="94363"/>
            <a:ext cx="10018713" cy="159728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Model creation and prediction</a:t>
            </a:r>
            <a:endParaRPr lang="en-IN" sz="4000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D625-F707-48D1-B3A2-0B0D50D0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18" y="1511560"/>
            <a:ext cx="10272000" cy="50468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we have splited the data into x (features) &amp; y(target variable)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Then we splited the data into train and test values with 20% test size &amp; random state=20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Then we have created model  and fitted with train values  and predicted with x test values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Then found the error values(</a:t>
            </a:r>
            <a:r>
              <a:rPr lang="en-US" sz="2800" dirty="0" err="1">
                <a:solidFill>
                  <a:schemeClr val="tx2"/>
                </a:solidFill>
              </a:rPr>
              <a:t>mae</a:t>
            </a:r>
            <a:r>
              <a:rPr lang="en-US" sz="2800" dirty="0">
                <a:solidFill>
                  <a:schemeClr val="tx2"/>
                </a:solidFill>
              </a:rPr>
              <a:t> &amp; </a:t>
            </a:r>
            <a:r>
              <a:rPr lang="en-US" sz="2800" dirty="0" err="1">
                <a:solidFill>
                  <a:schemeClr val="tx2"/>
                </a:solidFill>
              </a:rPr>
              <a:t>mape</a:t>
            </a:r>
            <a:r>
              <a:rPr lang="en-US" sz="2800" dirty="0">
                <a:solidFill>
                  <a:schemeClr val="tx2"/>
                </a:solidFill>
              </a:rPr>
              <a:t>) with predicted and y test values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We use model.feature_importances_ to find the importance of features.</a:t>
            </a:r>
          </a:p>
          <a:p>
            <a:endParaRPr lang="en-US" sz="2800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83CE-671B-443C-A6D0-E12A398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Models and errors</a:t>
            </a:r>
            <a:endParaRPr lang="en-IN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806E87-E208-4F59-A3D6-B2ECCDD14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873113"/>
              </p:ext>
            </p:extLst>
          </p:nvPr>
        </p:nvGraphicFramePr>
        <p:xfrm>
          <a:off x="960438" y="1797956"/>
          <a:ext cx="10271124" cy="36666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3708">
                  <a:extLst>
                    <a:ext uri="{9D8B030D-6E8A-4147-A177-3AD203B41FA5}">
                      <a16:colId xmlns:a16="http://schemas.microsoft.com/office/drawing/2014/main" val="2343077041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693219404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656846338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8876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0.129835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52939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3430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Bagging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0.168754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3711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0.160942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2666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Svm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0.128887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36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09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15105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Elasticnet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9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4F78-A531-4D3D-8A4C-4BC4D94D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MENTOR</a:t>
            </a:r>
            <a:br>
              <a:rPr lang="en-US" sz="2000" dirty="0"/>
            </a:br>
            <a:r>
              <a:rPr lang="en-US" sz="2000" dirty="0"/>
              <a:t>Rajashekar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9097-C7BF-4D2D-9EE3-0EAE3791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Project: 102</a:t>
            </a:r>
          </a:p>
          <a:p>
            <a:pPr marL="0" indent="0">
              <a:buNone/>
            </a:pPr>
            <a:r>
              <a:rPr lang="en-US" dirty="0"/>
              <a:t>   Group:-5</a:t>
            </a:r>
          </a:p>
          <a:p>
            <a:pPr marL="0" indent="0">
              <a:buNone/>
            </a:pPr>
            <a:r>
              <a:rPr lang="en-US" dirty="0"/>
              <a:t>   Members: 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Dr.Bharti Mittal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Aswin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Gokul 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Nekkalapu Saikumar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Marripudi Saikumar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Om Mourya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915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83CE-671B-443C-A6D0-E12A398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Models and errors after outlier treatment</a:t>
            </a:r>
            <a:endParaRPr lang="en-IN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806E87-E208-4F59-A3D6-B2ECCDD14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307604"/>
              </p:ext>
            </p:extLst>
          </p:nvPr>
        </p:nvGraphicFramePr>
        <p:xfrm>
          <a:off x="960438" y="1797956"/>
          <a:ext cx="10271124" cy="36666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3708">
                  <a:extLst>
                    <a:ext uri="{9D8B030D-6E8A-4147-A177-3AD203B41FA5}">
                      <a16:colId xmlns:a16="http://schemas.microsoft.com/office/drawing/2014/main" val="2343077041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693219404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656846338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8876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0.129855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52939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3430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Bagging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0.161261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3711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0.161678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2666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Svm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0.128841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36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3609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15105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r>
                        <a:rPr lang="en-US" dirty="0"/>
                        <a:t>Elasticnet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9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1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2C44-D27E-4B34-AA99-54E12B8E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Model and errors after log transformation</a:t>
            </a:r>
            <a:endParaRPr lang="en-IN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6BC2C7-6B3B-44DF-A0BA-F1AF814ED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01347"/>
              </p:ext>
            </p:extLst>
          </p:nvPr>
        </p:nvGraphicFramePr>
        <p:xfrm>
          <a:off x="960438" y="1536700"/>
          <a:ext cx="10271124" cy="3383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3708">
                  <a:extLst>
                    <a:ext uri="{9D8B030D-6E8A-4147-A177-3AD203B41FA5}">
                      <a16:colId xmlns:a16="http://schemas.microsoft.com/office/drawing/2014/main" val="1762418590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622623065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52453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8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1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0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Elasticnet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2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5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88A3-F221-4734-ADD0-88141912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96" y="216146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Feature importance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0A7E-46BA-4459-A6B9-F196D26A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91" y="-152116"/>
            <a:ext cx="10272000" cy="455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use random forest regressor to find the importance of the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 we use the –model.feauture_importances_ code to find the importance</a:t>
            </a:r>
          </a:p>
          <a:p>
            <a:pPr marL="139700" indent="0">
              <a:buNone/>
            </a:pPr>
            <a:r>
              <a:rPr lang="en-US" dirty="0"/>
              <a:t>    </a:t>
            </a:r>
          </a:p>
          <a:p>
            <a:pPr marL="139700" indent="0">
              <a:buNone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Result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3461F8-03F9-4D26-9633-38B574C97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29934"/>
              </p:ext>
            </p:extLst>
          </p:nvPr>
        </p:nvGraphicFramePr>
        <p:xfrm>
          <a:off x="781666" y="3271222"/>
          <a:ext cx="8128000" cy="187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73263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0587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session 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on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Length of membership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7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09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27CE-2BA6-469A-8FB6-AED2092B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27" y="626694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EC46-C60E-451F-A6E9-EC42B769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 with the help of random forest regressor we found out that the most important feature is length of membership .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based on our business problem we are concluding that ‘time on website’ is 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lang="en-US" sz="1800" dirty="0"/>
              <a:t> </a:t>
            </a:r>
            <a:r>
              <a:rPr lang="en-US" dirty="0"/>
              <a:t>more towards the annual income  than ‘time on app’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  company should give more focus on ‘time on website’ than ‘time on app’ 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2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F0DB-BA87-4BC8-8E3B-7D7F2DFB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Deployment </a:t>
            </a:r>
            <a:endParaRPr lang="en-IN" sz="4400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620-E3EA-4786-A491-D8D0E6FD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62" y="818177"/>
            <a:ext cx="10272000" cy="4555200"/>
          </a:xfrm>
        </p:spPr>
        <p:txBody>
          <a:bodyPr/>
          <a:lstStyle/>
          <a:p>
            <a:r>
              <a:rPr lang="en-US" dirty="0"/>
              <a:t>Our best model  to deploy within these models is svm regression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used streamlit to deploy the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created a streamlit webpage to predict the annual income with the best model we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36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155B-E280-4080-B814-3E8A23EA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45" y="1151400"/>
            <a:ext cx="10272000" cy="4555200"/>
          </a:xfrm>
        </p:spPr>
        <p:txBody>
          <a:bodyPr/>
          <a:lstStyle/>
          <a:p>
            <a:pPr marL="139700" indent="0">
              <a:buNone/>
            </a:pPr>
            <a:r>
              <a:rPr lang="en-US" sz="9600" dirty="0"/>
              <a:t>     </a:t>
            </a:r>
            <a:r>
              <a:rPr lang="en-US" sz="9600" dirty="0">
                <a:solidFill>
                  <a:schemeClr val="accent3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IN" sz="9600" dirty="0">
              <a:solidFill>
                <a:schemeClr val="accent3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6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98CA-418A-4B59-8CB7-65004C62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E-commerce domain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3C004-9345-4BB0-B853-3E2B0739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196" y="3138526"/>
            <a:ext cx="4560400" cy="105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Black" panose="020B0A04020102020204" pitchFamily="34" charset="0"/>
              </a:rPr>
              <a:t>E-commerce or electronic commerce is a process of </a:t>
            </a:r>
            <a:r>
              <a:rPr lang="en-IN" sz="2000" dirty="0">
                <a:solidFill>
                  <a:schemeClr val="accent3">
                    <a:lumMod val="25000"/>
                    <a:lumOff val="75000"/>
                  </a:schemeClr>
                </a:solidFill>
                <a:latin typeface="Arial Black" panose="020B0A04020102020204" pitchFamily="34" charset="0"/>
              </a:rPr>
              <a:t>Buying , selling , transferring , or exchanging products , services , and/or information via electronic networks and computers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71B-1B56-431C-B199-026DE5DE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55E833-8D2B-42E3-9A3E-B85D5ACAE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939455"/>
              </p:ext>
            </p:extLst>
          </p:nvPr>
        </p:nvGraphicFramePr>
        <p:xfrm>
          <a:off x="960438" y="1536700"/>
          <a:ext cx="10271125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90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BAD6-A930-41E6-8A21-4E345122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356068"/>
            <a:ext cx="10515600" cy="64993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Examples of E-Commerce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76A5CE-A3D6-4D48-8B9F-FD3575C6F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31689"/>
              </p:ext>
            </p:extLst>
          </p:nvPr>
        </p:nvGraphicFramePr>
        <p:xfrm>
          <a:off x="960438" y="1536700"/>
          <a:ext cx="10271125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39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22E8-ACCE-463F-A99F-F8FD23F5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ecommerce</a:t>
            </a:r>
            <a:br>
              <a:rPr lang="en-US" dirty="0"/>
            </a:br>
            <a:r>
              <a:rPr lang="en-US" dirty="0"/>
              <a:t>shopping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7028-5433-49EE-8FC5-25D40E07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price</a:t>
            </a:r>
          </a:p>
          <a:p>
            <a:r>
              <a:rPr lang="en-US" dirty="0"/>
              <a:t>Time saving</a:t>
            </a:r>
          </a:p>
          <a:p>
            <a:r>
              <a:rPr lang="en-US" dirty="0"/>
              <a:t>Avoiding crowds</a:t>
            </a:r>
          </a:p>
          <a:p>
            <a:r>
              <a:rPr lang="en-US" dirty="0"/>
              <a:t>Wide range and verity of products</a:t>
            </a:r>
          </a:p>
          <a:p>
            <a:r>
              <a:rPr lang="en-US" dirty="0"/>
              <a:t>Feedback option</a:t>
            </a:r>
          </a:p>
          <a:p>
            <a:r>
              <a:rPr lang="en-US" dirty="0"/>
              <a:t>shipping/delivery</a:t>
            </a:r>
          </a:p>
        </p:txBody>
      </p:sp>
    </p:spTree>
    <p:extLst>
      <p:ext uri="{BB962C8B-B14F-4D97-AF65-F5344CB8AC3E}">
        <p14:creationId xmlns:p14="http://schemas.microsoft.com/office/powerpoint/2010/main" val="57425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8D7-5BE0-406C-8B5A-19C51EB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problem: Interpret which variables are contributing towards the more annual income prediction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DA99-31D3-424C-B57A-44F350B9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 company's annual income?</a:t>
            </a: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annual income of a company is the total money it earns from its business operation during one financial year. You can calculate the annual income by adding the following components: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from selling products or services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 gains from selling the shares of the company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from selling surplus equipment or property of the company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from interest or fees levied on the company's intellectual property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ED6A-0CE4-4511-BB0E-A23854E2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53" y="74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E-Commerce Revenue Models</a:t>
            </a:r>
            <a:b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DD173-AF5E-4C86-95D4-AA5DB14A2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65272"/>
              </p:ext>
            </p:extLst>
          </p:nvPr>
        </p:nvGraphicFramePr>
        <p:xfrm>
          <a:off x="1446988" y="1743269"/>
          <a:ext cx="10018713" cy="387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39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8946B-9947-436A-AFB6-9D8E8B60C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uhaus 93" panose="04030905020B02020C02" pitchFamily="82" charset="0"/>
              </a:rPr>
              <a:t>Exploratory data analysis </a:t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dirty="0">
                <a:latin typeface="Bauhaus 93" panose="04030905020B02020C02" pitchFamily="82" charset="0"/>
              </a:rPr>
              <a:t>   </a:t>
            </a:r>
            <a:endParaRPr lang="en-IN" dirty="0">
              <a:latin typeface="Bauhaus 93" panose="04030905020B02020C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DBF233-2E64-4EEB-B31A-4E9D92A5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882" y="3138526"/>
            <a:ext cx="4560400" cy="1056800"/>
          </a:xfrm>
        </p:spPr>
        <p:txBody>
          <a:bodyPr>
            <a:noAutofit/>
          </a:bodyPr>
          <a:lstStyle/>
          <a:p>
            <a:r>
              <a:rPr lang="en-IN" sz="2000" b="1" i="0" dirty="0">
                <a:solidFill>
                  <a:schemeClr val="accent3">
                    <a:lumMod val="25000"/>
                    <a:lumOff val="75000"/>
                  </a:schemeClr>
                </a:solidFill>
                <a:effectLst/>
                <a:latin typeface="urw-din"/>
              </a:rPr>
              <a:t>Exploratory Data Analysis (EDA) </a:t>
            </a:r>
            <a:r>
              <a:rPr lang="en-IN" sz="2000" b="0" i="0" dirty="0">
                <a:solidFill>
                  <a:schemeClr val="accent3">
                    <a:lumMod val="25000"/>
                    <a:lumOff val="75000"/>
                  </a:schemeClr>
                </a:solidFill>
                <a:effectLst/>
                <a:latin typeface="urw-din"/>
              </a:rPr>
              <a:t>is an approach to analyse the data using visual techniques. It is used to discover trends, patterns, or to check assumptions with the help of statistical summary and graphical representations.</a:t>
            </a:r>
            <a:endParaRPr lang="en-IN" sz="2000" dirty="0">
              <a:solidFill>
                <a:schemeClr val="accent3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5329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E-Commerce Business Plan By Slidesgo</Template>
  <TotalTime>1569</TotalTime>
  <Words>1061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5" baseType="lpstr">
      <vt:lpstr>Microsoft YaHei</vt:lpstr>
      <vt:lpstr>Arial</vt:lpstr>
      <vt:lpstr>Arial</vt:lpstr>
      <vt:lpstr>Arial Black</vt:lpstr>
      <vt:lpstr>Arial Rounded MT Bold</vt:lpstr>
      <vt:lpstr>Bauhaus 93</vt:lpstr>
      <vt:lpstr>Berlin Sans FB Demi</vt:lpstr>
      <vt:lpstr>Calibri</vt:lpstr>
      <vt:lpstr>Noto Sans</vt:lpstr>
      <vt:lpstr>Open Sans</vt:lpstr>
      <vt:lpstr>Oswald</vt:lpstr>
      <vt:lpstr>Proxima Nova</vt:lpstr>
      <vt:lpstr>Proxima Nova Semibold</vt:lpstr>
      <vt:lpstr>Raleway</vt:lpstr>
      <vt:lpstr>Symbol</vt:lpstr>
      <vt:lpstr>Times New Roman</vt:lpstr>
      <vt:lpstr>urw-din</vt:lpstr>
      <vt:lpstr>Wingdings</vt:lpstr>
      <vt:lpstr>E-Commerce Business Plan By Slidesgo</vt:lpstr>
      <vt:lpstr>Slidesgo Final Pages</vt:lpstr>
      <vt:lpstr>ECOMMERCE ON FASHION TRADING</vt:lpstr>
      <vt:lpstr>MENTOR Rajashekar</vt:lpstr>
      <vt:lpstr>E-commerce domain </vt:lpstr>
      <vt:lpstr>Business applications</vt:lpstr>
      <vt:lpstr>Examples of E-Commerce </vt:lpstr>
      <vt:lpstr>Advantages of ecommerce shopping</vt:lpstr>
      <vt:lpstr>Business problem: Interpret which variables are contributing towards the more annual income prediction </vt:lpstr>
      <vt:lpstr>E-Commerce Revenue Models </vt:lpstr>
      <vt:lpstr>Exploratory data analysis     </vt:lpstr>
      <vt:lpstr>Business problem</vt:lpstr>
      <vt:lpstr>Sample data</vt:lpstr>
      <vt:lpstr>Data preparation</vt:lpstr>
      <vt:lpstr>Normality testing we checked the normality by using the histogram and found that features are normally distributed</vt:lpstr>
      <vt:lpstr>Multicollinearity test with the help of heat map we found out that features are not too internally correlated each other</vt:lpstr>
      <vt:lpstr>Checking for outliers we use boxplots for outlier detection and found out the there are some outliers but the data is normally distributed so no need to treat outliers.</vt:lpstr>
      <vt:lpstr>Checking for relationship we use jointplot to check the relationship between features and target variable, and there is no patterns visible so there is no stronger relationships.</vt:lpstr>
      <vt:lpstr>Model Building</vt:lpstr>
      <vt:lpstr>Model creation and prediction</vt:lpstr>
      <vt:lpstr>Models and errors</vt:lpstr>
      <vt:lpstr>Models and errors after outlier treatment</vt:lpstr>
      <vt:lpstr>Model and errors after log transformation</vt:lpstr>
      <vt:lpstr>Feature importance  </vt:lpstr>
      <vt:lpstr>Conclusion </vt:lpstr>
      <vt:lpstr>Deployment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domain</dc:title>
  <dc:creator>gokulct27@gmail.com</dc:creator>
  <cp:lastModifiedBy>ashutosh mittal</cp:lastModifiedBy>
  <cp:revision>66</cp:revision>
  <dcterms:created xsi:type="dcterms:W3CDTF">2022-03-16T09:32:40Z</dcterms:created>
  <dcterms:modified xsi:type="dcterms:W3CDTF">2022-04-18T13:52:22Z</dcterms:modified>
</cp:coreProperties>
</file>