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162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F184C3-A40C-40F6-B857-13B0C8A7E17B}" v="1" dt="2023-12-21T08:39:47.6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 bharti" userId="c70701b2a6b0be47" providerId="LiveId" clId="{7B1E46D6-A745-4EDA-A474-0551E677A5A7}"/>
    <pc:docChg chg="custSel addSld modSld sldOrd">
      <pc:chgData name="saurabh bharti" userId="c70701b2a6b0be47" providerId="LiveId" clId="{7B1E46D6-A745-4EDA-A474-0551E677A5A7}" dt="2023-11-18T09:43:17.794" v="1091" actId="20577"/>
      <pc:docMkLst>
        <pc:docMk/>
      </pc:docMkLst>
      <pc:sldChg chg="modSp new mod">
        <pc:chgData name="saurabh bharti" userId="c70701b2a6b0be47" providerId="LiveId" clId="{7B1E46D6-A745-4EDA-A474-0551E677A5A7}" dt="2023-11-18T09:23:55.113" v="10" actId="20577"/>
        <pc:sldMkLst>
          <pc:docMk/>
          <pc:sldMk cId="4059501468" sldId="256"/>
        </pc:sldMkLst>
        <pc:spChg chg="mod">
          <ac:chgData name="saurabh bharti" userId="c70701b2a6b0be47" providerId="LiveId" clId="{7B1E46D6-A745-4EDA-A474-0551E677A5A7}" dt="2023-11-18T09:23:55.113" v="10" actId="20577"/>
          <ac:spMkLst>
            <pc:docMk/>
            <pc:sldMk cId="4059501468" sldId="256"/>
            <ac:spMk id="2" creationId="{C362F3EF-1BF8-A0AB-9A52-EEB6A87E2FEB}"/>
          </ac:spMkLst>
        </pc:spChg>
      </pc:sldChg>
      <pc:sldChg chg="modSp new mod">
        <pc:chgData name="saurabh bharti" userId="c70701b2a6b0be47" providerId="LiveId" clId="{7B1E46D6-A745-4EDA-A474-0551E677A5A7}" dt="2023-11-18T09:24:05.945" v="17" actId="20577"/>
        <pc:sldMkLst>
          <pc:docMk/>
          <pc:sldMk cId="3796083237" sldId="257"/>
        </pc:sldMkLst>
        <pc:spChg chg="mod">
          <ac:chgData name="saurabh bharti" userId="c70701b2a6b0be47" providerId="LiveId" clId="{7B1E46D6-A745-4EDA-A474-0551E677A5A7}" dt="2023-11-18T09:24:05.945" v="17" actId="20577"/>
          <ac:spMkLst>
            <pc:docMk/>
            <pc:sldMk cId="3796083237" sldId="257"/>
            <ac:spMk id="2" creationId="{EB247004-15B7-9329-8ECD-A65733F5A364}"/>
          </ac:spMkLst>
        </pc:spChg>
      </pc:sldChg>
      <pc:sldChg chg="modSp new mod">
        <pc:chgData name="saurabh bharti" userId="c70701b2a6b0be47" providerId="LiveId" clId="{7B1E46D6-A745-4EDA-A474-0551E677A5A7}" dt="2023-11-18T09:28:05.751" v="374" actId="5793"/>
        <pc:sldMkLst>
          <pc:docMk/>
          <pc:sldMk cId="2032481803" sldId="258"/>
        </pc:sldMkLst>
        <pc:spChg chg="mod">
          <ac:chgData name="saurabh bharti" userId="c70701b2a6b0be47" providerId="LiveId" clId="{7B1E46D6-A745-4EDA-A474-0551E677A5A7}" dt="2023-11-18T09:24:23.438" v="37" actId="20577"/>
          <ac:spMkLst>
            <pc:docMk/>
            <pc:sldMk cId="2032481803" sldId="258"/>
            <ac:spMk id="2" creationId="{88835353-1400-74E3-9C32-0BDF819BA493}"/>
          </ac:spMkLst>
        </pc:spChg>
        <pc:spChg chg="mod">
          <ac:chgData name="saurabh bharti" userId="c70701b2a6b0be47" providerId="LiveId" clId="{7B1E46D6-A745-4EDA-A474-0551E677A5A7}" dt="2023-11-18T09:28:05.751" v="374" actId="5793"/>
          <ac:spMkLst>
            <pc:docMk/>
            <pc:sldMk cId="2032481803" sldId="258"/>
            <ac:spMk id="3" creationId="{E414E294-3F78-4182-C4D8-A4FECA77EAA1}"/>
          </ac:spMkLst>
        </pc:spChg>
      </pc:sldChg>
      <pc:sldChg chg="modSp new mod">
        <pc:chgData name="saurabh bharti" userId="c70701b2a6b0be47" providerId="LiveId" clId="{7B1E46D6-A745-4EDA-A474-0551E677A5A7}" dt="2023-11-18T09:30:23.346" v="664" actId="20577"/>
        <pc:sldMkLst>
          <pc:docMk/>
          <pc:sldMk cId="2358655214" sldId="259"/>
        </pc:sldMkLst>
        <pc:spChg chg="mod">
          <ac:chgData name="saurabh bharti" userId="c70701b2a6b0be47" providerId="LiveId" clId="{7B1E46D6-A745-4EDA-A474-0551E677A5A7}" dt="2023-11-18T09:28:17.960" v="390" actId="20577"/>
          <ac:spMkLst>
            <pc:docMk/>
            <pc:sldMk cId="2358655214" sldId="259"/>
            <ac:spMk id="2" creationId="{FADEE3F0-2CB1-7C18-0B77-402963D10869}"/>
          </ac:spMkLst>
        </pc:spChg>
        <pc:spChg chg="mod">
          <ac:chgData name="saurabh bharti" userId="c70701b2a6b0be47" providerId="LiveId" clId="{7B1E46D6-A745-4EDA-A474-0551E677A5A7}" dt="2023-11-18T09:30:23.346" v="664" actId="20577"/>
          <ac:spMkLst>
            <pc:docMk/>
            <pc:sldMk cId="2358655214" sldId="259"/>
            <ac:spMk id="3" creationId="{C9470B82-5559-4149-93D9-B8F2D96BD9C9}"/>
          </ac:spMkLst>
        </pc:spChg>
      </pc:sldChg>
      <pc:sldChg chg="modSp new mod">
        <pc:chgData name="saurabh bharti" userId="c70701b2a6b0be47" providerId="LiveId" clId="{7B1E46D6-A745-4EDA-A474-0551E677A5A7}" dt="2023-11-18T09:43:17.794" v="1091" actId="20577"/>
        <pc:sldMkLst>
          <pc:docMk/>
          <pc:sldMk cId="394926877" sldId="260"/>
        </pc:sldMkLst>
        <pc:spChg chg="mod">
          <ac:chgData name="saurabh bharti" userId="c70701b2a6b0be47" providerId="LiveId" clId="{7B1E46D6-A745-4EDA-A474-0551E677A5A7}" dt="2023-11-18T09:31:01.467" v="704" actId="20577"/>
          <ac:spMkLst>
            <pc:docMk/>
            <pc:sldMk cId="394926877" sldId="260"/>
            <ac:spMk id="2" creationId="{B62AF5E5-4A39-1E5C-05BF-4241B5997F29}"/>
          </ac:spMkLst>
        </pc:spChg>
        <pc:spChg chg="mod">
          <ac:chgData name="saurabh bharti" userId="c70701b2a6b0be47" providerId="LiveId" clId="{7B1E46D6-A745-4EDA-A474-0551E677A5A7}" dt="2023-11-18T09:43:17.794" v="1091" actId="20577"/>
          <ac:spMkLst>
            <pc:docMk/>
            <pc:sldMk cId="394926877" sldId="260"/>
            <ac:spMk id="3" creationId="{B94A2EC1-8351-9E36-CE83-3CFC561621A3}"/>
          </ac:spMkLst>
        </pc:spChg>
      </pc:sldChg>
      <pc:sldChg chg="modSp add mod">
        <pc:chgData name="saurabh bharti" userId="c70701b2a6b0be47" providerId="LiveId" clId="{7B1E46D6-A745-4EDA-A474-0551E677A5A7}" dt="2023-11-18T09:31:26.702" v="747" actId="20577"/>
        <pc:sldMkLst>
          <pc:docMk/>
          <pc:sldMk cId="598167092" sldId="261"/>
        </pc:sldMkLst>
        <pc:spChg chg="mod">
          <ac:chgData name="saurabh bharti" userId="c70701b2a6b0be47" providerId="LiveId" clId="{7B1E46D6-A745-4EDA-A474-0551E677A5A7}" dt="2023-11-18T09:31:26.702" v="747" actId="20577"/>
          <ac:spMkLst>
            <pc:docMk/>
            <pc:sldMk cId="598167092" sldId="261"/>
            <ac:spMk id="2" creationId="{B62AF5E5-4A39-1E5C-05BF-4241B5997F29}"/>
          </ac:spMkLst>
        </pc:spChg>
      </pc:sldChg>
      <pc:sldChg chg="modSp new mod">
        <pc:chgData name="saurabh bharti" userId="c70701b2a6b0be47" providerId="LiveId" clId="{7B1E46D6-A745-4EDA-A474-0551E677A5A7}" dt="2023-11-18T09:32:26.737" v="857" actId="20577"/>
        <pc:sldMkLst>
          <pc:docMk/>
          <pc:sldMk cId="2036949744" sldId="262"/>
        </pc:sldMkLst>
        <pc:spChg chg="mod">
          <ac:chgData name="saurabh bharti" userId="c70701b2a6b0be47" providerId="LiveId" clId="{7B1E46D6-A745-4EDA-A474-0551E677A5A7}" dt="2023-11-18T09:32:11.789" v="823" actId="20577"/>
          <ac:spMkLst>
            <pc:docMk/>
            <pc:sldMk cId="2036949744" sldId="262"/>
            <ac:spMk id="2" creationId="{60F1C841-D3E3-536A-790E-ECE7A8753647}"/>
          </ac:spMkLst>
        </pc:spChg>
        <pc:spChg chg="mod">
          <ac:chgData name="saurabh bharti" userId="c70701b2a6b0be47" providerId="LiveId" clId="{7B1E46D6-A745-4EDA-A474-0551E677A5A7}" dt="2023-11-18T09:32:26.737" v="857" actId="20577"/>
          <ac:spMkLst>
            <pc:docMk/>
            <pc:sldMk cId="2036949744" sldId="262"/>
            <ac:spMk id="3" creationId="{492AE28C-0598-76A5-0F61-5F0D018A20BF}"/>
          </ac:spMkLst>
        </pc:spChg>
      </pc:sldChg>
      <pc:sldChg chg="modSp new mod">
        <pc:chgData name="saurabh bharti" userId="c70701b2a6b0be47" providerId="LiveId" clId="{7B1E46D6-A745-4EDA-A474-0551E677A5A7}" dt="2023-11-18T09:33:41.694" v="1010" actId="5793"/>
        <pc:sldMkLst>
          <pc:docMk/>
          <pc:sldMk cId="2195044572" sldId="263"/>
        </pc:sldMkLst>
        <pc:spChg chg="mod">
          <ac:chgData name="saurabh bharti" userId="c70701b2a6b0be47" providerId="LiveId" clId="{7B1E46D6-A745-4EDA-A474-0551E677A5A7}" dt="2023-11-18T09:32:58.696" v="902" actId="20577"/>
          <ac:spMkLst>
            <pc:docMk/>
            <pc:sldMk cId="2195044572" sldId="263"/>
            <ac:spMk id="2" creationId="{7D22E11C-F674-D818-15E3-D4438CB10F0B}"/>
          </ac:spMkLst>
        </pc:spChg>
        <pc:spChg chg="mod">
          <ac:chgData name="saurabh bharti" userId="c70701b2a6b0be47" providerId="LiveId" clId="{7B1E46D6-A745-4EDA-A474-0551E677A5A7}" dt="2023-11-18T09:33:41.694" v="1010" actId="5793"/>
          <ac:spMkLst>
            <pc:docMk/>
            <pc:sldMk cId="2195044572" sldId="263"/>
            <ac:spMk id="3" creationId="{E4CEFA08-7CBD-BF32-CC67-AFE5CC742A69}"/>
          </ac:spMkLst>
        </pc:spChg>
      </pc:sldChg>
      <pc:sldChg chg="addSp delSp modSp new mod">
        <pc:chgData name="saurabh bharti" userId="c70701b2a6b0be47" providerId="LiveId" clId="{7B1E46D6-A745-4EDA-A474-0551E677A5A7}" dt="2023-11-18T09:36:32.408" v="1065" actId="20577"/>
        <pc:sldMkLst>
          <pc:docMk/>
          <pc:sldMk cId="2976180773" sldId="264"/>
        </pc:sldMkLst>
        <pc:spChg chg="mod">
          <ac:chgData name="saurabh bharti" userId="c70701b2a6b0be47" providerId="LiveId" clId="{7B1E46D6-A745-4EDA-A474-0551E677A5A7}" dt="2023-11-18T09:34:08.729" v="1022" actId="20577"/>
          <ac:spMkLst>
            <pc:docMk/>
            <pc:sldMk cId="2976180773" sldId="264"/>
            <ac:spMk id="2" creationId="{96505266-3F79-D053-7F14-F3AA7BF84A98}"/>
          </ac:spMkLst>
        </pc:spChg>
        <pc:spChg chg="del">
          <ac:chgData name="saurabh bharti" userId="c70701b2a6b0be47" providerId="LiveId" clId="{7B1E46D6-A745-4EDA-A474-0551E677A5A7}" dt="2023-11-18T09:34:20.396" v="1023" actId="3680"/>
          <ac:spMkLst>
            <pc:docMk/>
            <pc:sldMk cId="2976180773" sldId="264"/>
            <ac:spMk id="3" creationId="{BE39837D-5366-E03B-2AC7-10B7EA8C39DF}"/>
          </ac:spMkLst>
        </pc:spChg>
        <pc:graphicFrameChg chg="add mod ord modGraphic">
          <ac:chgData name="saurabh bharti" userId="c70701b2a6b0be47" providerId="LiveId" clId="{7B1E46D6-A745-4EDA-A474-0551E677A5A7}" dt="2023-11-18T09:36:32.408" v="1065" actId="20577"/>
          <ac:graphicFrameMkLst>
            <pc:docMk/>
            <pc:sldMk cId="2976180773" sldId="264"/>
            <ac:graphicFrameMk id="4" creationId="{B1ECE020-AC6F-E38F-D4A6-DAF5F59E898F}"/>
          </ac:graphicFrameMkLst>
        </pc:graphicFrameChg>
      </pc:sldChg>
      <pc:sldChg chg="modSp new mod ord">
        <pc:chgData name="saurabh bharti" userId="c70701b2a6b0be47" providerId="LiveId" clId="{7B1E46D6-A745-4EDA-A474-0551E677A5A7}" dt="2023-11-18T09:36:49.156" v="1073" actId="20577"/>
        <pc:sldMkLst>
          <pc:docMk/>
          <pc:sldMk cId="3922016134" sldId="265"/>
        </pc:sldMkLst>
        <pc:spChg chg="mod">
          <ac:chgData name="saurabh bharti" userId="c70701b2a6b0be47" providerId="LiveId" clId="{7B1E46D6-A745-4EDA-A474-0551E677A5A7}" dt="2023-11-18T09:36:49.156" v="1073" actId="20577"/>
          <ac:spMkLst>
            <pc:docMk/>
            <pc:sldMk cId="3922016134" sldId="265"/>
            <ac:spMk id="2" creationId="{ABAFEA8D-5A83-EE6E-978F-21194C02BE1B}"/>
          </ac:spMkLst>
        </pc:spChg>
      </pc:sldChg>
      <pc:sldChg chg="modSp new mod">
        <pc:chgData name="saurabh bharti" userId="c70701b2a6b0be47" providerId="LiveId" clId="{7B1E46D6-A745-4EDA-A474-0551E677A5A7}" dt="2023-11-18T09:36:57.421" v="1087" actId="20577"/>
        <pc:sldMkLst>
          <pc:docMk/>
          <pc:sldMk cId="3864279614" sldId="266"/>
        </pc:sldMkLst>
        <pc:spChg chg="mod">
          <ac:chgData name="saurabh bharti" userId="c70701b2a6b0be47" providerId="LiveId" clId="{7B1E46D6-A745-4EDA-A474-0551E677A5A7}" dt="2023-11-18T09:36:57.421" v="1087" actId="20577"/>
          <ac:spMkLst>
            <pc:docMk/>
            <pc:sldMk cId="3864279614" sldId="266"/>
            <ac:spMk id="2" creationId="{A02170C3-41FC-9963-58D8-6FFC2B8E56B7}"/>
          </ac:spMkLst>
        </pc:spChg>
      </pc:sldChg>
    </pc:docChg>
  </pc:docChgLst>
  <pc:docChgLst>
    <pc:chgData name="saurabh bharti" userId="c70701b2a6b0be47" providerId="LiveId" clId="{85F184C3-A40C-40F6-B857-13B0C8A7E17B}"/>
    <pc:docChg chg="custSel addSld delSld modSld">
      <pc:chgData name="saurabh bharti" userId="c70701b2a6b0be47" providerId="LiveId" clId="{85F184C3-A40C-40F6-B857-13B0C8A7E17B}" dt="2023-12-21T08:44:05.693" v="168" actId="20577"/>
      <pc:docMkLst>
        <pc:docMk/>
      </pc:docMkLst>
      <pc:sldChg chg="del">
        <pc:chgData name="saurabh bharti" userId="c70701b2a6b0be47" providerId="LiveId" clId="{85F184C3-A40C-40F6-B857-13B0C8A7E17B}" dt="2023-12-21T08:39:50.535" v="1" actId="47"/>
        <pc:sldMkLst>
          <pc:docMk/>
          <pc:sldMk cId="4059501468" sldId="256"/>
        </pc:sldMkLst>
      </pc:sldChg>
      <pc:sldChg chg="modSp mod">
        <pc:chgData name="saurabh bharti" userId="c70701b2a6b0be47" providerId="LiveId" clId="{85F184C3-A40C-40F6-B857-13B0C8A7E17B}" dt="2023-12-21T08:41:25.349" v="158" actId="20577"/>
        <pc:sldMkLst>
          <pc:docMk/>
          <pc:sldMk cId="3796083237" sldId="257"/>
        </pc:sldMkLst>
        <pc:spChg chg="mod">
          <ac:chgData name="saurabh bharti" userId="c70701b2a6b0be47" providerId="LiveId" clId="{85F184C3-A40C-40F6-B857-13B0C8A7E17B}" dt="2023-12-21T08:41:25.349" v="158" actId="20577"/>
          <ac:spMkLst>
            <pc:docMk/>
            <pc:sldMk cId="3796083237" sldId="257"/>
            <ac:spMk id="3" creationId="{354215DB-C760-D366-1E91-AC043AC5E17D}"/>
          </ac:spMkLst>
        </pc:spChg>
      </pc:sldChg>
      <pc:sldChg chg="modSp mod">
        <pc:chgData name="saurabh bharti" userId="c70701b2a6b0be47" providerId="LiveId" clId="{85F184C3-A40C-40F6-B857-13B0C8A7E17B}" dt="2023-12-21T08:43:19.464" v="159" actId="20577"/>
        <pc:sldMkLst>
          <pc:docMk/>
          <pc:sldMk cId="2032481803" sldId="258"/>
        </pc:sldMkLst>
        <pc:spChg chg="mod">
          <ac:chgData name="saurabh bharti" userId="c70701b2a6b0be47" providerId="LiveId" clId="{85F184C3-A40C-40F6-B857-13B0C8A7E17B}" dt="2023-12-21T08:43:19.464" v="159" actId="20577"/>
          <ac:spMkLst>
            <pc:docMk/>
            <pc:sldMk cId="2032481803" sldId="258"/>
            <ac:spMk id="3" creationId="{E414E294-3F78-4182-C4D8-A4FECA77EAA1}"/>
          </ac:spMkLst>
        </pc:spChg>
      </pc:sldChg>
      <pc:sldChg chg="modSp mod">
        <pc:chgData name="saurabh bharti" userId="c70701b2a6b0be47" providerId="LiveId" clId="{85F184C3-A40C-40F6-B857-13B0C8A7E17B}" dt="2023-12-21T08:43:30.862" v="161" actId="27636"/>
        <pc:sldMkLst>
          <pc:docMk/>
          <pc:sldMk cId="2358655214" sldId="259"/>
        </pc:sldMkLst>
        <pc:spChg chg="mod">
          <ac:chgData name="saurabh bharti" userId="c70701b2a6b0be47" providerId="LiveId" clId="{85F184C3-A40C-40F6-B857-13B0C8A7E17B}" dt="2023-12-21T08:43:30.862" v="161" actId="27636"/>
          <ac:spMkLst>
            <pc:docMk/>
            <pc:sldMk cId="2358655214" sldId="259"/>
            <ac:spMk id="3" creationId="{C9470B82-5559-4149-93D9-B8F2D96BD9C9}"/>
          </ac:spMkLst>
        </pc:spChg>
      </pc:sldChg>
      <pc:sldChg chg="modSp mod">
        <pc:chgData name="saurabh bharti" userId="c70701b2a6b0be47" providerId="LiveId" clId="{85F184C3-A40C-40F6-B857-13B0C8A7E17B}" dt="2023-12-21T08:43:41.264" v="163" actId="20577"/>
        <pc:sldMkLst>
          <pc:docMk/>
          <pc:sldMk cId="394926877" sldId="260"/>
        </pc:sldMkLst>
        <pc:spChg chg="mod">
          <ac:chgData name="saurabh bharti" userId="c70701b2a6b0be47" providerId="LiveId" clId="{85F184C3-A40C-40F6-B857-13B0C8A7E17B}" dt="2023-12-21T08:43:39.421" v="162" actId="20577"/>
          <ac:spMkLst>
            <pc:docMk/>
            <pc:sldMk cId="394926877" sldId="260"/>
            <ac:spMk id="2" creationId="{B62AF5E5-4A39-1E5C-05BF-4241B5997F29}"/>
          </ac:spMkLst>
        </pc:spChg>
        <pc:spChg chg="mod">
          <ac:chgData name="saurabh bharti" userId="c70701b2a6b0be47" providerId="LiveId" clId="{85F184C3-A40C-40F6-B857-13B0C8A7E17B}" dt="2023-12-21T08:43:41.264" v="163" actId="20577"/>
          <ac:spMkLst>
            <pc:docMk/>
            <pc:sldMk cId="394926877" sldId="260"/>
            <ac:spMk id="3" creationId="{B94A2EC1-8351-9E36-CE83-3CFC561621A3}"/>
          </ac:spMkLst>
        </pc:spChg>
      </pc:sldChg>
      <pc:sldChg chg="modSp mod">
        <pc:chgData name="saurabh bharti" userId="c70701b2a6b0be47" providerId="LiveId" clId="{85F184C3-A40C-40F6-B857-13B0C8A7E17B}" dt="2023-12-21T08:43:50.292" v="165" actId="20577"/>
        <pc:sldMkLst>
          <pc:docMk/>
          <pc:sldMk cId="598167092" sldId="261"/>
        </pc:sldMkLst>
        <pc:spChg chg="mod">
          <ac:chgData name="saurabh bharti" userId="c70701b2a6b0be47" providerId="LiveId" clId="{85F184C3-A40C-40F6-B857-13B0C8A7E17B}" dt="2023-12-21T08:43:48.966" v="164" actId="20577"/>
          <ac:spMkLst>
            <pc:docMk/>
            <pc:sldMk cId="598167092" sldId="261"/>
            <ac:spMk id="2" creationId="{B62AF5E5-4A39-1E5C-05BF-4241B5997F29}"/>
          </ac:spMkLst>
        </pc:spChg>
        <pc:spChg chg="mod">
          <ac:chgData name="saurabh bharti" userId="c70701b2a6b0be47" providerId="LiveId" clId="{85F184C3-A40C-40F6-B857-13B0C8A7E17B}" dt="2023-12-21T08:43:50.292" v="165" actId="20577"/>
          <ac:spMkLst>
            <pc:docMk/>
            <pc:sldMk cId="598167092" sldId="261"/>
            <ac:spMk id="3" creationId="{B94A2EC1-8351-9E36-CE83-3CFC561621A3}"/>
          </ac:spMkLst>
        </pc:spChg>
      </pc:sldChg>
      <pc:sldChg chg="modSp mod">
        <pc:chgData name="saurabh bharti" userId="c70701b2a6b0be47" providerId="LiveId" clId="{85F184C3-A40C-40F6-B857-13B0C8A7E17B}" dt="2023-12-21T08:43:56.954" v="166" actId="20577"/>
        <pc:sldMkLst>
          <pc:docMk/>
          <pc:sldMk cId="2036949744" sldId="262"/>
        </pc:sldMkLst>
        <pc:spChg chg="mod">
          <ac:chgData name="saurabh bharti" userId="c70701b2a6b0be47" providerId="LiveId" clId="{85F184C3-A40C-40F6-B857-13B0C8A7E17B}" dt="2023-12-21T08:43:56.954" v="166" actId="20577"/>
          <ac:spMkLst>
            <pc:docMk/>
            <pc:sldMk cId="2036949744" sldId="262"/>
            <ac:spMk id="3" creationId="{492AE28C-0598-76A5-0F61-5F0D018A20BF}"/>
          </ac:spMkLst>
        </pc:spChg>
      </pc:sldChg>
      <pc:sldChg chg="modSp mod">
        <pc:chgData name="saurabh bharti" userId="c70701b2a6b0be47" providerId="LiveId" clId="{85F184C3-A40C-40F6-B857-13B0C8A7E17B}" dt="2023-12-21T08:44:05.693" v="168" actId="20577"/>
        <pc:sldMkLst>
          <pc:docMk/>
          <pc:sldMk cId="2195044572" sldId="263"/>
        </pc:sldMkLst>
        <pc:spChg chg="mod">
          <ac:chgData name="saurabh bharti" userId="c70701b2a6b0be47" providerId="LiveId" clId="{85F184C3-A40C-40F6-B857-13B0C8A7E17B}" dt="2023-12-21T08:44:05.693" v="168" actId="20577"/>
          <ac:spMkLst>
            <pc:docMk/>
            <pc:sldMk cId="2195044572" sldId="263"/>
            <ac:spMk id="2" creationId="{7D22E11C-F674-D818-15E3-D4438CB10F0B}"/>
          </ac:spMkLst>
        </pc:spChg>
        <pc:spChg chg="mod">
          <ac:chgData name="saurabh bharti" userId="c70701b2a6b0be47" providerId="LiveId" clId="{85F184C3-A40C-40F6-B857-13B0C8A7E17B}" dt="2023-12-21T08:44:02.332" v="167" actId="20577"/>
          <ac:spMkLst>
            <pc:docMk/>
            <pc:sldMk cId="2195044572" sldId="263"/>
            <ac:spMk id="3" creationId="{E4CEFA08-7CBD-BF32-CC67-AFE5CC742A69}"/>
          </ac:spMkLst>
        </pc:spChg>
      </pc:sldChg>
      <pc:sldChg chg="modSp add mod">
        <pc:chgData name="saurabh bharti" userId="c70701b2a6b0be47" providerId="LiveId" clId="{85F184C3-A40C-40F6-B857-13B0C8A7E17B}" dt="2023-12-21T08:40:16.185" v="43" actId="20577"/>
        <pc:sldMkLst>
          <pc:docMk/>
          <pc:sldMk cId="3018641981" sldId="1627"/>
        </pc:sldMkLst>
        <pc:spChg chg="mod">
          <ac:chgData name="saurabh bharti" userId="c70701b2a6b0be47" providerId="LiveId" clId="{85F184C3-A40C-40F6-B857-13B0C8A7E17B}" dt="2023-12-21T08:40:16.185" v="43" actId="20577"/>
          <ac:spMkLst>
            <pc:docMk/>
            <pc:sldMk cId="3018641981" sldId="1627"/>
            <ac:spMk id="4" creationId="{841CB59B-EF9E-4E47-BF33-B8075EB6C7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520E2-163A-48B6-85ED-3AA3F1D26F27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063AA-21BC-4466-BF2F-F5A573845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897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0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740C-B9F3-5B02-F8DB-BDB73183C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E7C62-79D6-CE56-9517-D2B9A0837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3159-B30C-AB42-5609-C6AF00D1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76B8-C9A7-4FF7-99C3-CF24D00C622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1EC3-D379-CD7E-494D-F797E336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A4C04-E894-CA6D-C5D8-A8A6D614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6C60-C1C1-4121-BE4F-3C6FDD711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1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0B44-4D8C-33CC-F244-0D7C6F61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D4146-5475-A6B2-2854-FBAF7F0F8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5432A-8CBD-876A-BB30-55CDD4A6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76B8-C9A7-4FF7-99C3-CF24D00C622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A1D77-471D-1764-294E-C961D549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FE0A9-2391-8788-E3C8-6419E9A7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6C60-C1C1-4121-BE4F-3C6FDD711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81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9B706-7B88-AE1D-3EA4-F0E558449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3F80B-35D3-7E10-1016-FDFD63013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A726F-4CEF-247B-272F-5EF649624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76B8-C9A7-4FF7-99C3-CF24D00C622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41AEE-ADC4-F2B8-50C5-340E3914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CCA29-F217-7075-51B1-E6C186BD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6C60-C1C1-4121-BE4F-3C6FDD711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373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4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3600" strike="noStrike" spc="-49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Dynamics 365 title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3" name="Picture 2" descr="Microsoft Dynamics 365 logo">
            <a:extLst>
              <a:ext uri="{FF2B5EF4-FFF2-40B4-BE49-F238E27FC236}">
                <a16:creationId xmlns:a16="http://schemas.microsoft.com/office/drawing/2014/main" id="{58A1BB93-1F77-4806-ABF6-B3C0CAEF2D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410" y="159693"/>
            <a:ext cx="3471501" cy="871754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BD93E6F0-EE4D-42DC-B243-DA91E9B21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383137" y="589416"/>
            <a:ext cx="5671978" cy="5679168"/>
          </a:xfrm>
          <a:prstGeom prst="ellipse">
            <a:avLst/>
          </a:prstGeom>
          <a:noFill/>
          <a:ln w="19050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4" name="Picture 23" descr="one man and two women with hard hats reviewing a Surface computer">
            <a:extLst>
              <a:ext uri="{FF2B5EF4-FFF2-40B4-BE49-F238E27FC236}">
                <a16:creationId xmlns:a16="http://schemas.microsoft.com/office/drawing/2014/main" id="{E860D944-463A-4008-8640-1BAEEE431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62" t="1255" r="619" b="201"/>
          <a:stretch/>
        </p:blipFill>
        <p:spPr bwMode="ltGray">
          <a:xfrm>
            <a:off x="6694286" y="900959"/>
            <a:ext cx="5049680" cy="5056082"/>
          </a:xfrm>
          <a:custGeom>
            <a:avLst/>
            <a:gdLst>
              <a:gd name="connsiteX0" fmla="*/ 2524840 w 5049680"/>
              <a:gd name="connsiteY0" fmla="*/ 0 h 5056082"/>
              <a:gd name="connsiteX1" fmla="*/ 5049680 w 5049680"/>
              <a:gd name="connsiteY1" fmla="*/ 2528041 h 5056082"/>
              <a:gd name="connsiteX2" fmla="*/ 2524840 w 5049680"/>
              <a:gd name="connsiteY2" fmla="*/ 5056082 h 5056082"/>
              <a:gd name="connsiteX3" fmla="*/ 0 w 5049680"/>
              <a:gd name="connsiteY3" fmla="*/ 2528041 h 5056082"/>
              <a:gd name="connsiteX4" fmla="*/ 2524840 w 5049680"/>
              <a:gd name="connsiteY4" fmla="*/ 0 h 505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9680" h="5056082">
                <a:moveTo>
                  <a:pt x="2524840" y="0"/>
                </a:moveTo>
                <a:cubicBezTo>
                  <a:pt x="3919271" y="0"/>
                  <a:pt x="5049680" y="1131843"/>
                  <a:pt x="5049680" y="2528041"/>
                </a:cubicBezTo>
                <a:cubicBezTo>
                  <a:pt x="5049680" y="3924239"/>
                  <a:pt x="3919271" y="5056082"/>
                  <a:pt x="2524840" y="5056082"/>
                </a:cubicBezTo>
                <a:cubicBezTo>
                  <a:pt x="1130409" y="5056082"/>
                  <a:pt x="0" y="3924239"/>
                  <a:pt x="0" y="2528041"/>
                </a:cubicBezTo>
                <a:cubicBezTo>
                  <a:pt x="0" y="1131843"/>
                  <a:pt x="1130409" y="0"/>
                  <a:pt x="2524840" y="0"/>
                </a:cubicBezTo>
                <a:close/>
              </a:path>
            </a:pathLst>
          </a:custGeom>
        </p:spPr>
      </p:pic>
      <p:pic>
        <p:nvPicPr>
          <p:cNvPr id="7" name="Picture 6" descr="Icon of a bar graph">
            <a:extLst>
              <a:ext uri="{FF2B5EF4-FFF2-40B4-BE49-F238E27FC236}">
                <a16:creationId xmlns:a16="http://schemas.microsoft.com/office/drawing/2014/main" id="{0E57E332-DB0C-455C-A586-71341D26BDE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9980" y="2026158"/>
            <a:ext cx="3098292" cy="28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9232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8C67-0D54-3465-9570-BD85EF9F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7E4C-7DBC-31EB-02F5-9F212B62A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91F2B-C19D-166D-3846-0295C6A8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76B8-C9A7-4FF7-99C3-CF24D00C622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1AFD-0FFC-A116-622E-14F4BF14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8C843-3201-EA35-8260-4A30B302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6C60-C1C1-4121-BE4F-3C6FDD711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21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72DE-A146-6EF5-F0CF-BA7C185C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7AF03-AEEE-E772-614C-F2B45BDDF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7F096-AD9A-D859-865A-59EA0D54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76B8-C9A7-4FF7-99C3-CF24D00C622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530BB-6621-6A17-DD24-21A6E894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D9D15-AD69-72B9-9023-3CD83A5A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6C60-C1C1-4121-BE4F-3C6FDD711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56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7886-A965-0F40-D336-FC36AA58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ADAC-B50D-0CCC-6DFF-A8B24CE5B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83D92-AA37-CBDA-7082-79C5E77E7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13BB2-D664-2F60-9D10-2293FEFE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76B8-C9A7-4FF7-99C3-CF24D00C622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98C18-1BD7-69E7-ADAF-56F91E3F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AAC46-20B7-BF56-4342-D2E4011C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6C60-C1C1-4121-BE4F-3C6FDD711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63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CB86-A4F7-9EA4-6284-DA0A9F43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49902-C7B3-C2DC-2BCF-8BA6F26C7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DF586-1F48-2F31-A535-042B75007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B22D8-3E83-7960-13D5-D98E7671F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0EBA7-AD30-0B9B-747F-C701CB687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A2C15-BD50-63CE-BF4F-989DC31D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76B8-C9A7-4FF7-99C3-CF24D00C622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387F8-2E90-59BD-0EFF-73D4B6CE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6C981-5F26-E8E6-90EE-22F46F76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6C60-C1C1-4121-BE4F-3C6FDD711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1225-72F2-14AC-A842-1788934A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7CCFE-A054-E19E-0C34-39DC0759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76B8-C9A7-4FF7-99C3-CF24D00C622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2D7DC-3669-E275-9DCB-7F75637A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A9270-2B35-36E5-0657-5C7F3E02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6C60-C1C1-4121-BE4F-3C6FDD711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0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6E443-52A6-0295-F698-AE465237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76B8-C9A7-4FF7-99C3-CF24D00C622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841C1-74E4-12FF-35F9-513B97B3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9AB59-E599-5A07-EFDB-1A2BEF81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6C60-C1C1-4121-BE4F-3C6FDD711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01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9F19-DF0D-DDE8-2123-5155AB99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F6FD8-47EB-209D-AB74-0818DE7FF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EF06-2241-379A-907B-F47DD1883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0DEB3-5CC2-1587-B46A-1CB7D3FC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76B8-C9A7-4FF7-99C3-CF24D00C622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9A580-BFB0-AAA7-CE30-A80042F2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59AE8-3295-AE3A-F82E-F97AE4C5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6C60-C1C1-4121-BE4F-3C6FDD711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48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F932-3743-529A-6E8C-8F8ABAFD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1DD8F-9B9C-D501-1D15-A2D65BCFB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4E7D9-F2CC-F720-87C0-78149B2E5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6128A-326B-FA1E-075A-85E1DA0E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76B8-C9A7-4FF7-99C3-CF24D00C622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C6058-ABD4-6C0B-1060-F2872D5C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62AB3-392B-B5C4-330C-F12D047A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6C60-C1C1-4121-BE4F-3C6FDD711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44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66444-5EBE-9AB3-29AE-29E379AF7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C91FA-E9E2-B4A6-F59A-31C6443FD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5066-BB37-5810-2E53-AD5B3B28F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C76B8-C9A7-4FF7-99C3-CF24D00C622B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85C32-47DD-DE1B-695F-6F2988E7D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B556A-F29A-D385-5DE6-1B97119C2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66C60-C1C1-4121-BE4F-3C6FDD711B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3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CB59B-EF9E-4E47-BF33-B8075EB6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26" y="1635896"/>
            <a:ext cx="6477957" cy="1793104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Microsoft Dynamics 365 Implementation </a:t>
            </a:r>
            <a:br>
              <a:rPr lang="en-US" b="1" i="0" dirty="0">
                <a:effectLst/>
                <a:latin typeface="Open Sans" panose="020B0606030504020204" pitchFamily="34" charset="0"/>
              </a:rPr>
            </a:br>
            <a:r>
              <a:rPr lang="en-US" b="1" i="0" dirty="0">
                <a:effectLst/>
                <a:latin typeface="Open Sans" panose="020B0606030504020204" pitchFamily="34" charset="0"/>
              </a:rPr>
              <a:t>Procure to pay Workshop-1</a:t>
            </a:r>
            <a:endParaRPr lang="en-US" b="1" dirty="0"/>
          </a:p>
        </p:txBody>
      </p:sp>
      <p:pic>
        <p:nvPicPr>
          <p:cNvPr id="7" name="Picture 6" descr="A picture containing font, graphics, screenshot, graphic design&#10;&#10;Description automatically generated">
            <a:extLst>
              <a:ext uri="{FF2B5EF4-FFF2-40B4-BE49-F238E27FC236}">
                <a16:creationId xmlns:a16="http://schemas.microsoft.com/office/drawing/2014/main" id="{6A3FF7F7-7956-0BD9-7286-5FD863B2E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6" y="4423805"/>
            <a:ext cx="6693244" cy="15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4198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5266-3F79-D053-7F14-F3AA7BF8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Parking Lot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ECE020-AC6F-E38F-D4A6-DAF5F59E89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681097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812081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411935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681607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12898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 Require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Whom?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When?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3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77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9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7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00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40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40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57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18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70C3-41FC-9963-58D8-6FFC2B8E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!!!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68237-BA8E-A26A-920B-243BDBBEFD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27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7004-15B7-9329-8ECD-A65733F5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215DB-C760-D366-1E91-AC043AC5E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High Level process</a:t>
            </a:r>
          </a:p>
          <a:p>
            <a:r>
              <a:rPr lang="en-US" dirty="0"/>
              <a:t>Understand AS-IS</a:t>
            </a:r>
          </a:p>
          <a:p>
            <a:pPr lvl="1"/>
            <a:r>
              <a:rPr lang="en-US" dirty="0"/>
              <a:t>Questionnaire</a:t>
            </a:r>
          </a:p>
          <a:p>
            <a:pPr lvl="1"/>
            <a:r>
              <a:rPr lang="en-US" dirty="0"/>
              <a:t>Pain points</a:t>
            </a:r>
          </a:p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Summary</a:t>
            </a:r>
          </a:p>
          <a:p>
            <a:pPr lvl="1"/>
            <a:r>
              <a:rPr lang="en-US" dirty="0"/>
              <a:t>Next actions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08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5353-1400-74E3-9C32-0BDF819B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&amp;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E294-3F78-4182-C4D8-A4FECA77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48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E3F0-2CB1-7C18-0B77-402963D1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format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70B82-5559-4149-93D9-B8F2D96BD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Duration: 2 Hours</a:t>
            </a:r>
          </a:p>
          <a:p>
            <a:r>
              <a:rPr lang="en-US" dirty="0"/>
              <a:t>Agenda</a:t>
            </a:r>
          </a:p>
          <a:p>
            <a:pPr lvl="1"/>
            <a:r>
              <a:rPr lang="en-US" dirty="0"/>
              <a:t>Topic-1</a:t>
            </a:r>
          </a:p>
          <a:p>
            <a:pPr lvl="1"/>
            <a:r>
              <a:rPr lang="en-US" dirty="0"/>
              <a:t>Topic-2</a:t>
            </a:r>
          </a:p>
          <a:p>
            <a:r>
              <a:rPr lang="en-US" dirty="0"/>
              <a:t>Please keep to Topic (Time is limit)</a:t>
            </a:r>
          </a:p>
          <a:p>
            <a:r>
              <a:rPr lang="en-US" dirty="0"/>
              <a:t>Agree If needed (In scope)</a:t>
            </a:r>
          </a:p>
          <a:p>
            <a:r>
              <a:rPr lang="en-US" dirty="0"/>
              <a:t>Does it support our business – Now and future (Requirement capture / Validate /Agreement)</a:t>
            </a:r>
          </a:p>
        </p:txBody>
      </p:sp>
    </p:spTree>
    <p:extLst>
      <p:ext uri="{BB962C8B-B14F-4D97-AF65-F5344CB8AC3E}">
        <p14:creationId xmlns:p14="http://schemas.microsoft.com/office/powerpoint/2010/main" val="235865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F5E5-4A39-1E5C-05BF-4241B599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 landscape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2EC1-8351-9E36-CE83-3CFC56162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2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F5E5-4A39-1E5C-05BF-4241B599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solution landscape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2EC1-8351-9E36-CE83-3CFC56162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816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C841-D3E3-536A-790E-ECE7A875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process flow (Workshop module or area)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AE28C-0598-76A5-0F61-5F0D018A2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94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E11C-F674-D818-15E3-D4438CB1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</a:t>
            </a:r>
            <a:r>
              <a:rPr lang="en-US"/>
              <a:t>Business processes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FA08-7CBD-BF32-CC67-AFE5CC742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504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EA8D-5A83-EE6E-978F-21194C02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0BE83-AC7F-6C2F-0226-DE0F88C45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01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110</Words>
  <Application>Microsoft Office PowerPoint</Application>
  <PresentationFormat>Widescreen</PresentationFormat>
  <Paragraphs>32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Segoe UI</vt:lpstr>
      <vt:lpstr>Office Theme</vt:lpstr>
      <vt:lpstr>Microsoft Dynamics 365 Implementation  Procure to pay Workshop-1</vt:lpstr>
      <vt:lpstr>Agenda</vt:lpstr>
      <vt:lpstr>Purpose &amp; Objective</vt:lpstr>
      <vt:lpstr>Workshop format</vt:lpstr>
      <vt:lpstr>Current solution landscape</vt:lpstr>
      <vt:lpstr>Target solution landscape</vt:lpstr>
      <vt:lpstr>High level process flow (Workshop module or area)</vt:lpstr>
      <vt:lpstr>List of Business processes</vt:lpstr>
      <vt:lpstr>Q &amp; A</vt:lpstr>
      <vt:lpstr>Parking Lot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Page</dc:title>
  <dc:creator>saurabh bharti</dc:creator>
  <cp:lastModifiedBy>saurabh bharti</cp:lastModifiedBy>
  <cp:revision>1</cp:revision>
  <dcterms:created xsi:type="dcterms:W3CDTF">2023-11-18T09:23:41Z</dcterms:created>
  <dcterms:modified xsi:type="dcterms:W3CDTF">2023-12-21T08:44:07Z</dcterms:modified>
</cp:coreProperties>
</file>