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96357" autoAdjust="0"/>
  </p:normalViewPr>
  <p:slideViewPr>
    <p:cSldViewPr snapToGrid="0" showGuides="1">
      <p:cViewPr>
        <p:scale>
          <a:sx n="75" d="100"/>
          <a:sy n="75" d="100"/>
        </p:scale>
        <p:origin x="2292" y="16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7FFFB-4C4C-405F-97FC-A0F3C88A16E5}" type="datetimeFigureOut">
              <a:rPr lang="en-US" smtClean="0"/>
              <a:t>8/29/2020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0278A-C235-4B82-8174-07CD209D71EE}" type="slidenum">
              <a:rPr lang="en-US" smtClean="0"/>
              <a:t>‹#›</a:t>
            </a:fld>
            <a:endParaRPr lang="en-US"/>
          </a:p>
        </p:txBody>
      </p:sp>
    </p:spTree>
    <p:extLst>
      <p:ext uri="{BB962C8B-B14F-4D97-AF65-F5344CB8AC3E}">
        <p14:creationId xmlns:p14="http://schemas.microsoft.com/office/powerpoint/2010/main" val="397002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40278A-C235-4B82-8174-07CD209D71EE}" type="slidenum">
              <a:rPr lang="en-US" smtClean="0"/>
              <a:t>1</a:t>
            </a:fld>
            <a:endParaRPr lang="en-US"/>
          </a:p>
        </p:txBody>
      </p:sp>
    </p:spTree>
    <p:extLst>
      <p:ext uri="{BB962C8B-B14F-4D97-AF65-F5344CB8AC3E}">
        <p14:creationId xmlns:p14="http://schemas.microsoft.com/office/powerpoint/2010/main" val="274564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BDCA-CED7-4400-B1AE-C797D17F6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3691B1-7364-47DB-845B-6528F55E7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7B0345-DC98-4A5B-BA89-43E28749760A}"/>
              </a:ext>
            </a:extLst>
          </p:cNvPr>
          <p:cNvSpPr>
            <a:spLocks noGrp="1"/>
          </p:cNvSpPr>
          <p:nvPr>
            <p:ph type="dt" sz="half" idx="10"/>
          </p:nvPr>
        </p:nvSpPr>
        <p:spPr/>
        <p:txBody>
          <a:bodyPr/>
          <a:lstStyle/>
          <a:p>
            <a:fld id="{B6C42170-C397-4CE0-A7B1-85465CE3013F}" type="datetimeFigureOut">
              <a:rPr lang="en-US" smtClean="0"/>
              <a:t>8/28/2020</a:t>
            </a:fld>
            <a:endParaRPr lang="en-US"/>
          </a:p>
        </p:txBody>
      </p:sp>
      <p:sp>
        <p:nvSpPr>
          <p:cNvPr id="5" name="Footer Placeholder 4">
            <a:extLst>
              <a:ext uri="{FF2B5EF4-FFF2-40B4-BE49-F238E27FC236}">
                <a16:creationId xmlns:a16="http://schemas.microsoft.com/office/drawing/2014/main" id="{6A48FEFF-5DC3-4277-8068-A623D986B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D5B40-FA13-446E-948B-D5025404532B}"/>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123266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3866-1F98-4832-AD00-58B3F9AC04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FBEC88-684D-4881-A4EA-07F08079E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0F2C2-4EAB-4AD5-9AE7-8E03D0F974F3}"/>
              </a:ext>
            </a:extLst>
          </p:cNvPr>
          <p:cNvSpPr>
            <a:spLocks noGrp="1"/>
          </p:cNvSpPr>
          <p:nvPr>
            <p:ph type="dt" sz="half" idx="10"/>
          </p:nvPr>
        </p:nvSpPr>
        <p:spPr/>
        <p:txBody>
          <a:bodyPr/>
          <a:lstStyle/>
          <a:p>
            <a:fld id="{B6C42170-C397-4CE0-A7B1-85465CE3013F}" type="datetimeFigureOut">
              <a:rPr lang="en-US" smtClean="0"/>
              <a:t>8/28/2020</a:t>
            </a:fld>
            <a:endParaRPr lang="en-US"/>
          </a:p>
        </p:txBody>
      </p:sp>
      <p:sp>
        <p:nvSpPr>
          <p:cNvPr id="5" name="Footer Placeholder 4">
            <a:extLst>
              <a:ext uri="{FF2B5EF4-FFF2-40B4-BE49-F238E27FC236}">
                <a16:creationId xmlns:a16="http://schemas.microsoft.com/office/drawing/2014/main" id="{2476F5B8-1A4E-4A68-BB3D-C14A69241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45DD0-2953-4917-90E6-C05004E9F1C4}"/>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107588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758F14-F4FA-4461-88A7-00063F8F9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EB715C-1230-4AEF-A894-C775A5D80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DB7F7-F319-4286-AE4E-888FF95F0D1D}"/>
              </a:ext>
            </a:extLst>
          </p:cNvPr>
          <p:cNvSpPr>
            <a:spLocks noGrp="1"/>
          </p:cNvSpPr>
          <p:nvPr>
            <p:ph type="dt" sz="half" idx="10"/>
          </p:nvPr>
        </p:nvSpPr>
        <p:spPr/>
        <p:txBody>
          <a:bodyPr/>
          <a:lstStyle/>
          <a:p>
            <a:fld id="{B6C42170-C397-4CE0-A7B1-85465CE3013F}" type="datetimeFigureOut">
              <a:rPr lang="en-US" smtClean="0"/>
              <a:t>8/28/2020</a:t>
            </a:fld>
            <a:endParaRPr lang="en-US"/>
          </a:p>
        </p:txBody>
      </p:sp>
      <p:sp>
        <p:nvSpPr>
          <p:cNvPr id="5" name="Footer Placeholder 4">
            <a:extLst>
              <a:ext uri="{FF2B5EF4-FFF2-40B4-BE49-F238E27FC236}">
                <a16:creationId xmlns:a16="http://schemas.microsoft.com/office/drawing/2014/main" id="{AEFCAD1E-41CB-482C-8EEF-472E9DDEF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00DA6-4206-4FDC-AA59-D52A5994E3E3}"/>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247748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98F5-61BC-4033-8047-DD638C265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EAEEF5-1164-4648-9C41-F10292A04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6A5B4-CD3E-4A8A-911C-EED62EA9CA33}"/>
              </a:ext>
            </a:extLst>
          </p:cNvPr>
          <p:cNvSpPr>
            <a:spLocks noGrp="1"/>
          </p:cNvSpPr>
          <p:nvPr>
            <p:ph type="dt" sz="half" idx="10"/>
          </p:nvPr>
        </p:nvSpPr>
        <p:spPr/>
        <p:txBody>
          <a:bodyPr/>
          <a:lstStyle/>
          <a:p>
            <a:fld id="{B6C42170-C397-4CE0-A7B1-85465CE3013F}" type="datetimeFigureOut">
              <a:rPr lang="en-US" smtClean="0"/>
              <a:t>8/28/2020</a:t>
            </a:fld>
            <a:endParaRPr lang="en-US"/>
          </a:p>
        </p:txBody>
      </p:sp>
      <p:sp>
        <p:nvSpPr>
          <p:cNvPr id="5" name="Footer Placeholder 4">
            <a:extLst>
              <a:ext uri="{FF2B5EF4-FFF2-40B4-BE49-F238E27FC236}">
                <a16:creationId xmlns:a16="http://schemas.microsoft.com/office/drawing/2014/main" id="{9E51DB74-4743-4EBE-83E8-5BCE10AB5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9136F-4E20-459F-B952-EA8607AED758}"/>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95667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F883-645F-4F44-B1C7-7A6143BB4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916E62-7F37-4B38-B064-2F7AFC65E6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9FAF7-F484-404C-B62D-5C89E8C048DF}"/>
              </a:ext>
            </a:extLst>
          </p:cNvPr>
          <p:cNvSpPr>
            <a:spLocks noGrp="1"/>
          </p:cNvSpPr>
          <p:nvPr>
            <p:ph type="dt" sz="half" idx="10"/>
          </p:nvPr>
        </p:nvSpPr>
        <p:spPr/>
        <p:txBody>
          <a:bodyPr/>
          <a:lstStyle/>
          <a:p>
            <a:fld id="{B6C42170-C397-4CE0-A7B1-85465CE3013F}" type="datetimeFigureOut">
              <a:rPr lang="en-US" smtClean="0"/>
              <a:t>8/28/2020</a:t>
            </a:fld>
            <a:endParaRPr lang="en-US"/>
          </a:p>
        </p:txBody>
      </p:sp>
      <p:sp>
        <p:nvSpPr>
          <p:cNvPr id="5" name="Footer Placeholder 4">
            <a:extLst>
              <a:ext uri="{FF2B5EF4-FFF2-40B4-BE49-F238E27FC236}">
                <a16:creationId xmlns:a16="http://schemas.microsoft.com/office/drawing/2014/main" id="{4E5D5EA1-48A5-4A58-B7E2-22417B7B0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89787-C73B-46A9-A2AD-C6AAC122F896}"/>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47933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EBEC-99BB-4400-9352-B4E1DA773B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5ADDC-2CE8-47D0-B063-06A462966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92907C-5605-483F-95F3-F88B9D6B0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5977D0-786B-4C71-A30C-716413A1F989}"/>
              </a:ext>
            </a:extLst>
          </p:cNvPr>
          <p:cNvSpPr>
            <a:spLocks noGrp="1"/>
          </p:cNvSpPr>
          <p:nvPr>
            <p:ph type="dt" sz="half" idx="10"/>
          </p:nvPr>
        </p:nvSpPr>
        <p:spPr/>
        <p:txBody>
          <a:bodyPr/>
          <a:lstStyle/>
          <a:p>
            <a:fld id="{B6C42170-C397-4CE0-A7B1-85465CE3013F}" type="datetimeFigureOut">
              <a:rPr lang="en-US" smtClean="0"/>
              <a:t>8/28/2020</a:t>
            </a:fld>
            <a:endParaRPr lang="en-US"/>
          </a:p>
        </p:txBody>
      </p:sp>
      <p:sp>
        <p:nvSpPr>
          <p:cNvPr id="6" name="Footer Placeholder 5">
            <a:extLst>
              <a:ext uri="{FF2B5EF4-FFF2-40B4-BE49-F238E27FC236}">
                <a16:creationId xmlns:a16="http://schemas.microsoft.com/office/drawing/2014/main" id="{2BEC0C45-FA26-44F9-B95F-7C6226A3C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B8905-DC34-4116-821D-8A298747827F}"/>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3769557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2672-1619-4B47-BFD0-20A2DD35B4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E8EE40-4B7D-4113-A5A2-AFDB7129F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2914E-E904-4213-914E-DA738B9F2E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BE685A-81BA-44A7-BB66-83C0CDB2F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7B8D3-6043-427B-99AC-E45D562702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131AE4-282B-4890-BB71-B942C3915356}"/>
              </a:ext>
            </a:extLst>
          </p:cNvPr>
          <p:cNvSpPr>
            <a:spLocks noGrp="1"/>
          </p:cNvSpPr>
          <p:nvPr>
            <p:ph type="dt" sz="half" idx="10"/>
          </p:nvPr>
        </p:nvSpPr>
        <p:spPr/>
        <p:txBody>
          <a:bodyPr/>
          <a:lstStyle/>
          <a:p>
            <a:fld id="{B6C42170-C397-4CE0-A7B1-85465CE3013F}" type="datetimeFigureOut">
              <a:rPr lang="en-US" smtClean="0"/>
              <a:t>8/28/2020</a:t>
            </a:fld>
            <a:endParaRPr lang="en-US"/>
          </a:p>
        </p:txBody>
      </p:sp>
      <p:sp>
        <p:nvSpPr>
          <p:cNvPr id="8" name="Footer Placeholder 7">
            <a:extLst>
              <a:ext uri="{FF2B5EF4-FFF2-40B4-BE49-F238E27FC236}">
                <a16:creationId xmlns:a16="http://schemas.microsoft.com/office/drawing/2014/main" id="{58AB73AC-9A8A-451D-9DD9-D68D3725E4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38EE9A-7CDB-48F2-A939-64ABE55DDED0}"/>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422835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8FA-7582-49B6-9234-4619D28F8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A914CC-C12C-46A5-85BF-BF97959A58FC}"/>
              </a:ext>
            </a:extLst>
          </p:cNvPr>
          <p:cNvSpPr>
            <a:spLocks noGrp="1"/>
          </p:cNvSpPr>
          <p:nvPr>
            <p:ph type="dt" sz="half" idx="10"/>
          </p:nvPr>
        </p:nvSpPr>
        <p:spPr/>
        <p:txBody>
          <a:bodyPr/>
          <a:lstStyle/>
          <a:p>
            <a:fld id="{B6C42170-C397-4CE0-A7B1-85465CE3013F}" type="datetimeFigureOut">
              <a:rPr lang="en-US" smtClean="0"/>
              <a:t>8/28/2020</a:t>
            </a:fld>
            <a:endParaRPr lang="en-US"/>
          </a:p>
        </p:txBody>
      </p:sp>
      <p:sp>
        <p:nvSpPr>
          <p:cNvPr id="4" name="Footer Placeholder 3">
            <a:extLst>
              <a:ext uri="{FF2B5EF4-FFF2-40B4-BE49-F238E27FC236}">
                <a16:creationId xmlns:a16="http://schemas.microsoft.com/office/drawing/2014/main" id="{F7A21E0D-80EF-4290-A6F3-E8AF6CEE97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BB7506-FF48-46D5-A813-0F8021C22775}"/>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353459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9A036-1F2E-4761-BC2B-037AD37B152D}"/>
              </a:ext>
            </a:extLst>
          </p:cNvPr>
          <p:cNvSpPr>
            <a:spLocks noGrp="1"/>
          </p:cNvSpPr>
          <p:nvPr>
            <p:ph type="dt" sz="half" idx="10"/>
          </p:nvPr>
        </p:nvSpPr>
        <p:spPr/>
        <p:txBody>
          <a:bodyPr/>
          <a:lstStyle/>
          <a:p>
            <a:fld id="{B6C42170-C397-4CE0-A7B1-85465CE3013F}" type="datetimeFigureOut">
              <a:rPr lang="en-US" smtClean="0"/>
              <a:t>8/28/2020</a:t>
            </a:fld>
            <a:endParaRPr lang="en-US"/>
          </a:p>
        </p:txBody>
      </p:sp>
      <p:sp>
        <p:nvSpPr>
          <p:cNvPr id="3" name="Footer Placeholder 2">
            <a:extLst>
              <a:ext uri="{FF2B5EF4-FFF2-40B4-BE49-F238E27FC236}">
                <a16:creationId xmlns:a16="http://schemas.microsoft.com/office/drawing/2014/main" id="{E4D44D60-5E4A-41A4-A1A8-6848E0B81B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D981CB-1F86-4AC7-BFFC-EA82768D42AD}"/>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354468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7A77-24A7-4E08-BBD9-03833C865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EDC967-F8CB-4F47-AA22-6106CE0B7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E9BB88-CC44-4466-9F7F-ECBAD4D0B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18C02-16A8-4ADC-BCD1-4B850903857F}"/>
              </a:ext>
            </a:extLst>
          </p:cNvPr>
          <p:cNvSpPr>
            <a:spLocks noGrp="1"/>
          </p:cNvSpPr>
          <p:nvPr>
            <p:ph type="dt" sz="half" idx="10"/>
          </p:nvPr>
        </p:nvSpPr>
        <p:spPr/>
        <p:txBody>
          <a:bodyPr/>
          <a:lstStyle/>
          <a:p>
            <a:fld id="{B6C42170-C397-4CE0-A7B1-85465CE3013F}" type="datetimeFigureOut">
              <a:rPr lang="en-US" smtClean="0"/>
              <a:t>8/28/2020</a:t>
            </a:fld>
            <a:endParaRPr lang="en-US"/>
          </a:p>
        </p:txBody>
      </p:sp>
      <p:sp>
        <p:nvSpPr>
          <p:cNvPr id="6" name="Footer Placeholder 5">
            <a:extLst>
              <a:ext uri="{FF2B5EF4-FFF2-40B4-BE49-F238E27FC236}">
                <a16:creationId xmlns:a16="http://schemas.microsoft.com/office/drawing/2014/main" id="{E4BF792B-ACF8-4747-AC94-03A5B9A2E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403CD-6167-45CF-AE3A-76356539E4DB}"/>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307650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8F6-D023-4CEA-9223-53B2F57D2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33A04-943A-41E4-BE31-D6B4B9110D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A514B3-154F-4262-A55D-72BCED687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44BCA-F588-4CD2-8E01-06CB34DFAC33}"/>
              </a:ext>
            </a:extLst>
          </p:cNvPr>
          <p:cNvSpPr>
            <a:spLocks noGrp="1"/>
          </p:cNvSpPr>
          <p:nvPr>
            <p:ph type="dt" sz="half" idx="10"/>
          </p:nvPr>
        </p:nvSpPr>
        <p:spPr/>
        <p:txBody>
          <a:bodyPr/>
          <a:lstStyle/>
          <a:p>
            <a:fld id="{B6C42170-C397-4CE0-A7B1-85465CE3013F}" type="datetimeFigureOut">
              <a:rPr lang="en-US" smtClean="0"/>
              <a:t>8/28/2020</a:t>
            </a:fld>
            <a:endParaRPr lang="en-US"/>
          </a:p>
        </p:txBody>
      </p:sp>
      <p:sp>
        <p:nvSpPr>
          <p:cNvPr id="6" name="Footer Placeholder 5">
            <a:extLst>
              <a:ext uri="{FF2B5EF4-FFF2-40B4-BE49-F238E27FC236}">
                <a16:creationId xmlns:a16="http://schemas.microsoft.com/office/drawing/2014/main" id="{6322594B-8C70-4162-8FF0-48B876AF1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D139D-63F8-4E04-8A67-F8AD49849D3A}"/>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309072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40608D-BCEE-40EF-820F-1881630C1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F4C0B7-70F2-41D9-9C83-3B764AA4DB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4ECB9-9140-48FF-B53B-19B5809E1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42170-C397-4CE0-A7B1-85465CE3013F}" type="datetimeFigureOut">
              <a:rPr lang="en-US" smtClean="0"/>
              <a:t>8/28/2020</a:t>
            </a:fld>
            <a:endParaRPr lang="en-US"/>
          </a:p>
        </p:txBody>
      </p:sp>
      <p:sp>
        <p:nvSpPr>
          <p:cNvPr id="5" name="Footer Placeholder 4">
            <a:extLst>
              <a:ext uri="{FF2B5EF4-FFF2-40B4-BE49-F238E27FC236}">
                <a16:creationId xmlns:a16="http://schemas.microsoft.com/office/drawing/2014/main" id="{0874A83B-4272-4358-BB50-C65216224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DD8270-3405-41D8-86FD-17566EC9A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4BD7D-69BD-46FC-88C1-A51C2D6BEEF3}" type="slidenum">
              <a:rPr lang="en-US" smtClean="0"/>
              <a:t>‹#›</a:t>
            </a:fld>
            <a:endParaRPr lang="en-US"/>
          </a:p>
        </p:txBody>
      </p:sp>
    </p:spTree>
    <p:extLst>
      <p:ext uri="{BB962C8B-B14F-4D97-AF65-F5344CB8AC3E}">
        <p14:creationId xmlns:p14="http://schemas.microsoft.com/office/powerpoint/2010/main" val="1316319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4.sv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4.sv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svg"/><Relationship Id="rId7" Type="http://schemas.openxmlformats.org/officeDocument/2006/relationships/image" Target="../media/image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svg"/><Relationship Id="rId7" Type="http://schemas.openxmlformats.org/officeDocument/2006/relationships/image" Target="../media/image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sv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1.svg"/><Relationship Id="rId9" Type="http://schemas.openxmlformats.org/officeDocument/2006/relationships/image" Target="../media/image8.svg"/></Relationships>
</file>

<file path=ppt/slides/_rels/slide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1.sv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sv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8.sv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sv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8.svg"/></Relationships>
</file>

<file path=ppt/slides/_rels/slide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1.sv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sv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8.sv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sv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8.sv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svg"/><Relationship Id="rId9" Type="http://schemas.openxmlformats.org/officeDocument/2006/relationships/image" Target="../media/image11.svg"/></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7.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1.svg"/><Relationship Id="rId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8.svg"/><Relationship Id="rId9" Type="http://schemas.openxmlformats.org/officeDocument/2006/relationships/image" Target="../media/image14.sv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12"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2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1.sv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2.png"/></Relationships>
</file>

<file path=ppt/slides/_rels/slide2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1.sv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1.svg"/><Relationship Id="rId9" Type="http://schemas.openxmlformats.org/officeDocument/2006/relationships/image" Target="../media/image8.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4.svg"/><Relationship Id="rId7"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4.svg"/><Relationship Id="rId7"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99AEF1B-EE67-42B0-AEC7-F5474154015E}"/>
              </a:ext>
            </a:extLst>
          </p:cNvPr>
          <p:cNvSpPr/>
          <p:nvPr/>
        </p:nvSpPr>
        <p:spPr>
          <a:xfrm>
            <a:off x="-4257675" y="-3314700"/>
            <a:ext cx="20707350" cy="20707350"/>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9B50C11-2032-43F1-9177-31ABB8172758}"/>
              </a:ext>
            </a:extLst>
          </p:cNvPr>
          <p:cNvSpPr txBox="1"/>
          <p:nvPr/>
        </p:nvSpPr>
        <p:spPr>
          <a:xfrm>
            <a:off x="2552700" y="1790700"/>
            <a:ext cx="5353050" cy="954107"/>
          </a:xfrm>
          <a:prstGeom prst="rect">
            <a:avLst/>
          </a:prstGeom>
          <a:noFill/>
        </p:spPr>
        <p:txBody>
          <a:bodyPr wrap="square" rtlCol="0">
            <a:spAutoFit/>
          </a:bodyPr>
          <a:lstStyle/>
          <a:p>
            <a:r>
              <a:rPr lang="en-US" sz="2800" dirty="0">
                <a:solidFill>
                  <a:schemeClr val="bg1"/>
                </a:solidFill>
                <a:latin typeface="Georgia" panose="02040502050405020303" pitchFamily="18" charset="0"/>
              </a:rPr>
              <a:t>State Voting and Governor Influence in the 2016 Election</a:t>
            </a:r>
          </a:p>
        </p:txBody>
      </p:sp>
      <p:sp>
        <p:nvSpPr>
          <p:cNvPr id="6" name="TextBox 5">
            <a:extLst>
              <a:ext uri="{FF2B5EF4-FFF2-40B4-BE49-F238E27FC236}">
                <a16:creationId xmlns:a16="http://schemas.microsoft.com/office/drawing/2014/main" id="{DCC56FC0-4791-4470-886C-E3E0AE5019B2}"/>
              </a:ext>
            </a:extLst>
          </p:cNvPr>
          <p:cNvSpPr txBox="1"/>
          <p:nvPr/>
        </p:nvSpPr>
        <p:spPr>
          <a:xfrm>
            <a:off x="4794250" y="4165600"/>
            <a:ext cx="5353050" cy="307777"/>
          </a:xfrm>
          <a:prstGeom prst="rect">
            <a:avLst/>
          </a:prstGeom>
          <a:noFill/>
        </p:spPr>
        <p:txBody>
          <a:bodyPr wrap="square" rtlCol="0">
            <a:spAutoFit/>
          </a:bodyPr>
          <a:lstStyle/>
          <a:p>
            <a:r>
              <a:rPr lang="en-US" sz="1400" dirty="0">
                <a:solidFill>
                  <a:schemeClr val="bg1"/>
                </a:solidFill>
                <a:latin typeface="Georgia" panose="02040502050405020303" pitchFamily="18" charset="0"/>
              </a:rPr>
              <a:t>Ben Harwood</a:t>
            </a:r>
          </a:p>
        </p:txBody>
      </p:sp>
    </p:spTree>
    <p:extLst>
      <p:ext uri="{BB962C8B-B14F-4D97-AF65-F5344CB8AC3E}">
        <p14:creationId xmlns:p14="http://schemas.microsoft.com/office/powerpoint/2010/main" val="135347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52" name="TextBox 51">
            <a:extLst>
              <a:ext uri="{FF2B5EF4-FFF2-40B4-BE49-F238E27FC236}">
                <a16:creationId xmlns:a16="http://schemas.microsoft.com/office/drawing/2014/main" id="{29B7FCC0-6E4B-422B-8CE9-66BDD819CE12}"/>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Methods</a:t>
            </a:r>
            <a:endParaRPr lang="en-US" dirty="0">
              <a:latin typeface="Georgia" panose="02040502050405020303" pitchFamily="18" charset="0"/>
            </a:endParaRPr>
          </a:p>
        </p:txBody>
      </p:sp>
      <p:grpSp>
        <p:nvGrpSpPr>
          <p:cNvPr id="53" name="Group 52">
            <a:extLst>
              <a:ext uri="{FF2B5EF4-FFF2-40B4-BE49-F238E27FC236}">
                <a16:creationId xmlns:a16="http://schemas.microsoft.com/office/drawing/2014/main" id="{6DF8DCE7-0738-45D5-9292-3F76D2E0430A}"/>
              </a:ext>
            </a:extLst>
          </p:cNvPr>
          <p:cNvGrpSpPr/>
          <p:nvPr/>
        </p:nvGrpSpPr>
        <p:grpSpPr>
          <a:xfrm>
            <a:off x="-457202" y="2014517"/>
            <a:ext cx="914400" cy="914400"/>
            <a:chOff x="1155870" y="1038330"/>
            <a:chExt cx="1179576" cy="1179576"/>
          </a:xfrm>
        </p:grpSpPr>
        <p:sp>
          <p:nvSpPr>
            <p:cNvPr id="54" name="Oval 53">
              <a:extLst>
                <a:ext uri="{FF2B5EF4-FFF2-40B4-BE49-F238E27FC236}">
                  <a16:creationId xmlns:a16="http://schemas.microsoft.com/office/drawing/2014/main" id="{1FB1F4A5-C0A7-445B-B470-F96562846C95}"/>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5" name="Freeform: Shape 54">
              <a:extLst>
                <a:ext uri="{FF2B5EF4-FFF2-40B4-BE49-F238E27FC236}">
                  <a16:creationId xmlns:a16="http://schemas.microsoft.com/office/drawing/2014/main" id="{DCF1212C-3DA2-48F7-B76D-5F49A9855EE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56" name="Picture 55" descr="A close up of a sign&#10;&#10;Description automatically generated">
              <a:extLst>
                <a:ext uri="{FF2B5EF4-FFF2-40B4-BE49-F238E27FC236}">
                  <a16:creationId xmlns:a16="http://schemas.microsoft.com/office/drawing/2014/main" id="{F28F9256-FCC4-49D0-A544-17C498F3A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57" name="Group 56">
            <a:extLst>
              <a:ext uri="{FF2B5EF4-FFF2-40B4-BE49-F238E27FC236}">
                <a16:creationId xmlns:a16="http://schemas.microsoft.com/office/drawing/2014/main" id="{4D2004F9-B6CD-46C2-8EA6-E3743BDB763A}"/>
              </a:ext>
            </a:extLst>
          </p:cNvPr>
          <p:cNvGrpSpPr/>
          <p:nvPr/>
        </p:nvGrpSpPr>
        <p:grpSpPr>
          <a:xfrm>
            <a:off x="1155870" y="1050741"/>
            <a:ext cx="1179576" cy="1179576"/>
            <a:chOff x="973082" y="-1947441"/>
            <a:chExt cx="914400" cy="914400"/>
          </a:xfrm>
        </p:grpSpPr>
        <p:grpSp>
          <p:nvGrpSpPr>
            <p:cNvPr id="58" name="Group 57">
              <a:extLst>
                <a:ext uri="{FF2B5EF4-FFF2-40B4-BE49-F238E27FC236}">
                  <a16:creationId xmlns:a16="http://schemas.microsoft.com/office/drawing/2014/main" id="{685C8D7A-C000-4E1C-9E3F-8D80A606D726}"/>
                </a:ext>
              </a:extLst>
            </p:cNvPr>
            <p:cNvGrpSpPr/>
            <p:nvPr/>
          </p:nvGrpSpPr>
          <p:grpSpPr>
            <a:xfrm>
              <a:off x="973082" y="-1947441"/>
              <a:ext cx="914400" cy="914400"/>
              <a:chOff x="1766968" y="-457200"/>
              <a:chExt cx="914400" cy="914400"/>
            </a:xfrm>
          </p:grpSpPr>
          <p:sp>
            <p:nvSpPr>
              <p:cNvPr id="60" name="Oval 59">
                <a:extLst>
                  <a:ext uri="{FF2B5EF4-FFF2-40B4-BE49-F238E27FC236}">
                    <a16:creationId xmlns:a16="http://schemas.microsoft.com/office/drawing/2014/main" id="{EDE1AE69-2706-449D-A465-E4ADBB4537DE}"/>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1" name="Freeform: Shape 60">
                <a:extLst>
                  <a:ext uri="{FF2B5EF4-FFF2-40B4-BE49-F238E27FC236}">
                    <a16:creationId xmlns:a16="http://schemas.microsoft.com/office/drawing/2014/main" id="{D7877D0B-2C9B-41B8-AC5F-7909DD7F6226}"/>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9" name="Graphic 58" descr="Gears">
              <a:extLst>
                <a:ext uri="{FF2B5EF4-FFF2-40B4-BE49-F238E27FC236}">
                  <a16:creationId xmlns:a16="http://schemas.microsoft.com/office/drawing/2014/main" id="{716ED0B1-7DBD-410F-A852-37F2BED562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62" name="Group 61">
            <a:extLst>
              <a:ext uri="{FF2B5EF4-FFF2-40B4-BE49-F238E27FC236}">
                <a16:creationId xmlns:a16="http://schemas.microsoft.com/office/drawing/2014/main" id="{1DBD8448-1502-410B-9FAF-A59EBACE1D04}"/>
              </a:ext>
            </a:extLst>
          </p:cNvPr>
          <p:cNvGrpSpPr/>
          <p:nvPr/>
        </p:nvGrpSpPr>
        <p:grpSpPr>
          <a:xfrm>
            <a:off x="1805067" y="-448350"/>
            <a:ext cx="914400" cy="914400"/>
            <a:chOff x="973082" y="-1947441"/>
            <a:chExt cx="914400" cy="914400"/>
          </a:xfrm>
        </p:grpSpPr>
        <p:grpSp>
          <p:nvGrpSpPr>
            <p:cNvPr id="63" name="Group 62">
              <a:extLst>
                <a:ext uri="{FF2B5EF4-FFF2-40B4-BE49-F238E27FC236}">
                  <a16:creationId xmlns:a16="http://schemas.microsoft.com/office/drawing/2014/main" id="{D3062F32-680D-44E6-86CE-5432DC7D8774}"/>
                </a:ext>
              </a:extLst>
            </p:cNvPr>
            <p:cNvGrpSpPr/>
            <p:nvPr/>
          </p:nvGrpSpPr>
          <p:grpSpPr>
            <a:xfrm>
              <a:off x="973082" y="-1947441"/>
              <a:ext cx="914400" cy="914400"/>
              <a:chOff x="1766968" y="-457200"/>
              <a:chExt cx="914400" cy="914400"/>
            </a:xfrm>
          </p:grpSpPr>
          <p:sp>
            <p:nvSpPr>
              <p:cNvPr id="65" name="Oval 64">
                <a:extLst>
                  <a:ext uri="{FF2B5EF4-FFF2-40B4-BE49-F238E27FC236}">
                    <a16:creationId xmlns:a16="http://schemas.microsoft.com/office/drawing/2014/main" id="{93FD4EF5-266C-459C-97A7-B381B7B5E0E6}"/>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6" name="Freeform: Shape 65">
                <a:extLst>
                  <a:ext uri="{FF2B5EF4-FFF2-40B4-BE49-F238E27FC236}">
                    <a16:creationId xmlns:a16="http://schemas.microsoft.com/office/drawing/2014/main" id="{EB93E8DA-1A7B-4EB9-A961-ACE05810CA10}"/>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64" name="Graphic 63" descr="Ruler">
              <a:extLst>
                <a:ext uri="{FF2B5EF4-FFF2-40B4-BE49-F238E27FC236}">
                  <a16:creationId xmlns:a16="http://schemas.microsoft.com/office/drawing/2014/main" id="{40683F5D-A882-423F-9EBF-346E86A44D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67" name="Group 66">
            <a:extLst>
              <a:ext uri="{FF2B5EF4-FFF2-40B4-BE49-F238E27FC236}">
                <a16:creationId xmlns:a16="http://schemas.microsoft.com/office/drawing/2014/main" id="{8D2BF23F-55C7-4E88-8508-2FC4DCE7281B}"/>
              </a:ext>
            </a:extLst>
          </p:cNvPr>
          <p:cNvGrpSpPr/>
          <p:nvPr/>
        </p:nvGrpSpPr>
        <p:grpSpPr>
          <a:xfrm>
            <a:off x="-2206530" y="1123854"/>
            <a:ext cx="914400" cy="914400"/>
            <a:chOff x="1091614" y="1037772"/>
            <a:chExt cx="1179872" cy="1179872"/>
          </a:xfrm>
        </p:grpSpPr>
        <p:sp>
          <p:nvSpPr>
            <p:cNvPr id="68" name="Oval 67">
              <a:extLst>
                <a:ext uri="{FF2B5EF4-FFF2-40B4-BE49-F238E27FC236}">
                  <a16:creationId xmlns:a16="http://schemas.microsoft.com/office/drawing/2014/main" id="{C7D9692A-A685-41CF-B7B8-628AA70D67F1}"/>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E6C35502-A08B-405C-9521-212CE56DF520}"/>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ightbulb">
              <a:extLst>
                <a:ext uri="{FF2B5EF4-FFF2-40B4-BE49-F238E27FC236}">
                  <a16:creationId xmlns:a16="http://schemas.microsoft.com/office/drawing/2014/main" id="{5A71DCA0-B2A7-4007-B64B-C9216664D9E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154" y="1260228"/>
              <a:ext cx="748480" cy="748480"/>
            </a:xfrm>
            <a:prstGeom prst="rect">
              <a:avLst/>
            </a:prstGeom>
          </p:spPr>
        </p:pic>
      </p:grpSp>
      <p:grpSp>
        <p:nvGrpSpPr>
          <p:cNvPr id="71" name="Group 70">
            <a:extLst>
              <a:ext uri="{FF2B5EF4-FFF2-40B4-BE49-F238E27FC236}">
                <a16:creationId xmlns:a16="http://schemas.microsoft.com/office/drawing/2014/main" id="{C5E7929D-27BE-4677-9498-2D05C1BAB5CE}"/>
              </a:ext>
            </a:extLst>
          </p:cNvPr>
          <p:cNvGrpSpPr/>
          <p:nvPr/>
        </p:nvGrpSpPr>
        <p:grpSpPr>
          <a:xfrm>
            <a:off x="973082" y="-1947441"/>
            <a:ext cx="914400" cy="914400"/>
            <a:chOff x="973082" y="-1947441"/>
            <a:chExt cx="914400" cy="914400"/>
          </a:xfrm>
        </p:grpSpPr>
        <p:grpSp>
          <p:nvGrpSpPr>
            <p:cNvPr id="72" name="Group 71">
              <a:extLst>
                <a:ext uri="{FF2B5EF4-FFF2-40B4-BE49-F238E27FC236}">
                  <a16:creationId xmlns:a16="http://schemas.microsoft.com/office/drawing/2014/main" id="{834F0099-B5AB-4316-A60C-677713C65603}"/>
                </a:ext>
              </a:extLst>
            </p:cNvPr>
            <p:cNvGrpSpPr/>
            <p:nvPr/>
          </p:nvGrpSpPr>
          <p:grpSpPr>
            <a:xfrm>
              <a:off x="973082" y="-1947441"/>
              <a:ext cx="914400" cy="914400"/>
              <a:chOff x="-457200" y="2036742"/>
              <a:chExt cx="914400" cy="914400"/>
            </a:xfrm>
          </p:grpSpPr>
          <p:sp>
            <p:nvSpPr>
              <p:cNvPr id="74" name="Oval 73">
                <a:extLst>
                  <a:ext uri="{FF2B5EF4-FFF2-40B4-BE49-F238E27FC236}">
                    <a16:creationId xmlns:a16="http://schemas.microsoft.com/office/drawing/2014/main" id="{1D4FBE54-7ED2-42B5-99A3-E24EE1AD5238}"/>
                  </a:ext>
                </a:extLst>
              </p:cNvPr>
              <p:cNvSpPr/>
              <p:nvPr/>
            </p:nvSpPr>
            <p:spPr>
              <a:xfrm>
                <a:off x="-420529" y="2073413"/>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081E877E-C751-4791-AA42-96ECFC609D4E}"/>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descr="A close up of a logo&#10;&#10;Description automatically generated">
              <a:extLst>
                <a:ext uri="{FF2B5EF4-FFF2-40B4-BE49-F238E27FC236}">
                  <a16:creationId xmlns:a16="http://schemas.microsoft.com/office/drawing/2014/main" id="{3013190B-F965-4068-8D13-6ED9D4371C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7673" y="-1782850"/>
              <a:ext cx="585216" cy="585216"/>
            </a:xfrm>
            <a:prstGeom prst="rect">
              <a:avLst/>
            </a:prstGeom>
          </p:spPr>
        </p:pic>
      </p:grpSp>
      <p:sp>
        <p:nvSpPr>
          <p:cNvPr id="100" name="TextBox 99">
            <a:extLst>
              <a:ext uri="{FF2B5EF4-FFF2-40B4-BE49-F238E27FC236}">
                <a16:creationId xmlns:a16="http://schemas.microsoft.com/office/drawing/2014/main" id="{DE3FDE94-B176-419E-B08F-453C74B7190A}"/>
              </a:ext>
            </a:extLst>
          </p:cNvPr>
          <p:cNvSpPr txBox="1"/>
          <p:nvPr/>
        </p:nvSpPr>
        <p:spPr>
          <a:xfrm>
            <a:off x="3694589" y="7220634"/>
            <a:ext cx="4731798" cy="646331"/>
          </a:xfrm>
          <a:prstGeom prst="rect">
            <a:avLst/>
          </a:prstGeom>
          <a:noFill/>
        </p:spPr>
        <p:txBody>
          <a:bodyPr wrap="square" rtlCol="0">
            <a:spAutoFit/>
          </a:bodyPr>
          <a:lstStyle/>
          <a:p>
            <a:pPr algn="ctr"/>
            <a:r>
              <a:rPr lang="en-US" sz="3600" dirty="0">
                <a:latin typeface="Georgia" panose="02040502050405020303" pitchFamily="18" charset="0"/>
              </a:rPr>
              <a:t>Data</a:t>
            </a:r>
            <a:endParaRPr lang="en-US" dirty="0">
              <a:latin typeface="Georgia" panose="02040502050405020303" pitchFamily="18" charset="0"/>
            </a:endParaRPr>
          </a:p>
        </p:txBody>
      </p:sp>
    </p:spTree>
    <p:extLst>
      <p:ext uri="{BB962C8B-B14F-4D97-AF65-F5344CB8AC3E}">
        <p14:creationId xmlns:p14="http://schemas.microsoft.com/office/powerpoint/2010/main" val="3068520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52" name="TextBox 51">
            <a:extLst>
              <a:ext uri="{FF2B5EF4-FFF2-40B4-BE49-F238E27FC236}">
                <a16:creationId xmlns:a16="http://schemas.microsoft.com/office/drawing/2014/main" id="{29B7FCC0-6E4B-422B-8CE9-66BDD819CE12}"/>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Methods</a:t>
            </a:r>
            <a:endParaRPr lang="en-US" dirty="0">
              <a:latin typeface="Georgia" panose="02040502050405020303" pitchFamily="18" charset="0"/>
            </a:endParaRPr>
          </a:p>
        </p:txBody>
      </p:sp>
      <p:sp>
        <p:nvSpPr>
          <p:cNvPr id="100" name="TextBox 99">
            <a:extLst>
              <a:ext uri="{FF2B5EF4-FFF2-40B4-BE49-F238E27FC236}">
                <a16:creationId xmlns:a16="http://schemas.microsoft.com/office/drawing/2014/main" id="{DE3FDE94-B176-419E-B08F-453C74B7190A}"/>
              </a:ext>
            </a:extLst>
          </p:cNvPr>
          <p:cNvSpPr txBox="1"/>
          <p:nvPr/>
        </p:nvSpPr>
        <p:spPr>
          <a:xfrm>
            <a:off x="3694589" y="7220634"/>
            <a:ext cx="4731798" cy="646331"/>
          </a:xfrm>
          <a:prstGeom prst="rect">
            <a:avLst/>
          </a:prstGeom>
          <a:noFill/>
        </p:spPr>
        <p:txBody>
          <a:bodyPr wrap="square" rtlCol="0">
            <a:spAutoFit/>
          </a:bodyPr>
          <a:lstStyle/>
          <a:p>
            <a:pPr algn="ctr"/>
            <a:r>
              <a:rPr lang="en-US" sz="3600" dirty="0">
                <a:latin typeface="Georgia" panose="02040502050405020303" pitchFamily="18" charset="0"/>
              </a:rPr>
              <a:t>Data</a:t>
            </a:r>
            <a:endParaRPr lang="en-US" dirty="0">
              <a:latin typeface="Georgia" panose="02040502050405020303" pitchFamily="18" charset="0"/>
            </a:endParaRPr>
          </a:p>
        </p:txBody>
      </p:sp>
      <p:grpSp>
        <p:nvGrpSpPr>
          <p:cNvPr id="28" name="Group 27">
            <a:extLst>
              <a:ext uri="{FF2B5EF4-FFF2-40B4-BE49-F238E27FC236}">
                <a16:creationId xmlns:a16="http://schemas.microsoft.com/office/drawing/2014/main" id="{D9ABCAAA-875C-4174-A301-BECB0742371B}"/>
              </a:ext>
            </a:extLst>
          </p:cNvPr>
          <p:cNvGrpSpPr/>
          <p:nvPr/>
        </p:nvGrpSpPr>
        <p:grpSpPr>
          <a:xfrm>
            <a:off x="-457202" y="2014517"/>
            <a:ext cx="914400" cy="914400"/>
            <a:chOff x="1155870" y="1038330"/>
            <a:chExt cx="1179576" cy="1179576"/>
          </a:xfrm>
        </p:grpSpPr>
        <p:sp>
          <p:nvSpPr>
            <p:cNvPr id="29" name="Oval 28">
              <a:extLst>
                <a:ext uri="{FF2B5EF4-FFF2-40B4-BE49-F238E27FC236}">
                  <a16:creationId xmlns:a16="http://schemas.microsoft.com/office/drawing/2014/main" id="{41DCCB1F-3356-48AA-A86A-A14E6A9E32D1}"/>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0" name="Freeform: Shape 29">
              <a:extLst>
                <a:ext uri="{FF2B5EF4-FFF2-40B4-BE49-F238E27FC236}">
                  <a16:creationId xmlns:a16="http://schemas.microsoft.com/office/drawing/2014/main" id="{C0BBBA0C-D56D-4B42-B3A9-C561D4A55D5C}"/>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31" name="Picture 30" descr="A close up of a sign&#10;&#10;Description automatically generated">
              <a:extLst>
                <a:ext uri="{FF2B5EF4-FFF2-40B4-BE49-F238E27FC236}">
                  <a16:creationId xmlns:a16="http://schemas.microsoft.com/office/drawing/2014/main" id="{523486DE-BBA8-4EA4-836A-AD448A841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32" name="Group 31">
            <a:extLst>
              <a:ext uri="{FF2B5EF4-FFF2-40B4-BE49-F238E27FC236}">
                <a16:creationId xmlns:a16="http://schemas.microsoft.com/office/drawing/2014/main" id="{350326B6-EEE6-4CAC-8DD6-6FF4A3E70409}"/>
              </a:ext>
            </a:extLst>
          </p:cNvPr>
          <p:cNvGrpSpPr/>
          <p:nvPr/>
        </p:nvGrpSpPr>
        <p:grpSpPr>
          <a:xfrm>
            <a:off x="1155870" y="1050741"/>
            <a:ext cx="1179576" cy="1179576"/>
            <a:chOff x="973082" y="-1947441"/>
            <a:chExt cx="914400" cy="914400"/>
          </a:xfrm>
        </p:grpSpPr>
        <p:grpSp>
          <p:nvGrpSpPr>
            <p:cNvPr id="33" name="Group 32">
              <a:extLst>
                <a:ext uri="{FF2B5EF4-FFF2-40B4-BE49-F238E27FC236}">
                  <a16:creationId xmlns:a16="http://schemas.microsoft.com/office/drawing/2014/main" id="{0752EF18-BC7F-4B2D-8ED1-93AE2AF1C025}"/>
                </a:ext>
              </a:extLst>
            </p:cNvPr>
            <p:cNvGrpSpPr/>
            <p:nvPr/>
          </p:nvGrpSpPr>
          <p:grpSpPr>
            <a:xfrm>
              <a:off x="973082" y="-1947441"/>
              <a:ext cx="914400" cy="914400"/>
              <a:chOff x="1766968" y="-457200"/>
              <a:chExt cx="914400" cy="914400"/>
            </a:xfrm>
          </p:grpSpPr>
          <p:sp>
            <p:nvSpPr>
              <p:cNvPr id="35" name="Oval 34">
                <a:extLst>
                  <a:ext uri="{FF2B5EF4-FFF2-40B4-BE49-F238E27FC236}">
                    <a16:creationId xmlns:a16="http://schemas.microsoft.com/office/drawing/2014/main" id="{2C1AA24D-4012-42CC-97FE-39AE4497C068}"/>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6" name="Freeform: Shape 35">
                <a:extLst>
                  <a:ext uri="{FF2B5EF4-FFF2-40B4-BE49-F238E27FC236}">
                    <a16:creationId xmlns:a16="http://schemas.microsoft.com/office/drawing/2014/main" id="{B6AD20B6-57AC-43DF-8168-A6A55B481034}"/>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4" name="Graphic 33" descr="Gears">
              <a:extLst>
                <a:ext uri="{FF2B5EF4-FFF2-40B4-BE49-F238E27FC236}">
                  <a16:creationId xmlns:a16="http://schemas.microsoft.com/office/drawing/2014/main" id="{B7379CC2-BF4A-4344-BCDE-1D80E82E67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37" name="Group 36">
            <a:extLst>
              <a:ext uri="{FF2B5EF4-FFF2-40B4-BE49-F238E27FC236}">
                <a16:creationId xmlns:a16="http://schemas.microsoft.com/office/drawing/2014/main" id="{C7A2F4B7-BBC2-427E-9610-E1904F43AE81}"/>
              </a:ext>
            </a:extLst>
          </p:cNvPr>
          <p:cNvGrpSpPr/>
          <p:nvPr/>
        </p:nvGrpSpPr>
        <p:grpSpPr>
          <a:xfrm>
            <a:off x="1805067" y="-448350"/>
            <a:ext cx="914400" cy="914400"/>
            <a:chOff x="973082" y="-1947441"/>
            <a:chExt cx="914400" cy="914400"/>
          </a:xfrm>
        </p:grpSpPr>
        <p:grpSp>
          <p:nvGrpSpPr>
            <p:cNvPr id="38" name="Group 37">
              <a:extLst>
                <a:ext uri="{FF2B5EF4-FFF2-40B4-BE49-F238E27FC236}">
                  <a16:creationId xmlns:a16="http://schemas.microsoft.com/office/drawing/2014/main" id="{855DA078-E470-4F9C-8479-56D65FD7604A}"/>
                </a:ext>
              </a:extLst>
            </p:cNvPr>
            <p:cNvGrpSpPr/>
            <p:nvPr/>
          </p:nvGrpSpPr>
          <p:grpSpPr>
            <a:xfrm>
              <a:off x="973082" y="-1947441"/>
              <a:ext cx="914400" cy="914400"/>
              <a:chOff x="1766968" y="-457200"/>
              <a:chExt cx="914400" cy="914400"/>
            </a:xfrm>
          </p:grpSpPr>
          <p:sp>
            <p:nvSpPr>
              <p:cNvPr id="40" name="Oval 39">
                <a:extLst>
                  <a:ext uri="{FF2B5EF4-FFF2-40B4-BE49-F238E27FC236}">
                    <a16:creationId xmlns:a16="http://schemas.microsoft.com/office/drawing/2014/main" id="{50D057A8-37D9-4FC8-A6E3-D84A5ACDCC9B}"/>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1" name="Freeform: Shape 40">
                <a:extLst>
                  <a:ext uri="{FF2B5EF4-FFF2-40B4-BE49-F238E27FC236}">
                    <a16:creationId xmlns:a16="http://schemas.microsoft.com/office/drawing/2014/main" id="{39B26ACD-9905-417D-98E6-66C30C9AD90F}"/>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9" name="Graphic 38" descr="Ruler">
              <a:extLst>
                <a:ext uri="{FF2B5EF4-FFF2-40B4-BE49-F238E27FC236}">
                  <a16:creationId xmlns:a16="http://schemas.microsoft.com/office/drawing/2014/main" id="{1DE3D71D-2B2E-4EAB-953F-8BF75F79C8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42" name="Group 41">
            <a:extLst>
              <a:ext uri="{FF2B5EF4-FFF2-40B4-BE49-F238E27FC236}">
                <a16:creationId xmlns:a16="http://schemas.microsoft.com/office/drawing/2014/main" id="{B6213404-A9B0-4559-AEE5-4187C1793D47}"/>
              </a:ext>
            </a:extLst>
          </p:cNvPr>
          <p:cNvGrpSpPr/>
          <p:nvPr/>
        </p:nvGrpSpPr>
        <p:grpSpPr>
          <a:xfrm>
            <a:off x="-1955070" y="-448350"/>
            <a:ext cx="914400" cy="914400"/>
            <a:chOff x="1091614" y="1037772"/>
            <a:chExt cx="1179872" cy="1179872"/>
          </a:xfrm>
        </p:grpSpPr>
        <p:sp>
          <p:nvSpPr>
            <p:cNvPr id="43" name="Oval 42">
              <a:extLst>
                <a:ext uri="{FF2B5EF4-FFF2-40B4-BE49-F238E27FC236}">
                  <a16:creationId xmlns:a16="http://schemas.microsoft.com/office/drawing/2014/main" id="{04F05578-EB80-47EB-BA68-76C8928478ED}"/>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8028346B-12AE-4771-AEE2-7AE767DD5E7E}"/>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Lightbulb">
              <a:extLst>
                <a:ext uri="{FF2B5EF4-FFF2-40B4-BE49-F238E27FC236}">
                  <a16:creationId xmlns:a16="http://schemas.microsoft.com/office/drawing/2014/main" id="{8E176B19-1483-4468-9DDB-85B9D277BC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154" y="1260228"/>
              <a:ext cx="748480" cy="748480"/>
            </a:xfrm>
            <a:prstGeom prst="rect">
              <a:avLst/>
            </a:prstGeom>
          </p:spPr>
        </p:pic>
      </p:grpSp>
      <p:grpSp>
        <p:nvGrpSpPr>
          <p:cNvPr id="46" name="Group 45">
            <a:extLst>
              <a:ext uri="{FF2B5EF4-FFF2-40B4-BE49-F238E27FC236}">
                <a16:creationId xmlns:a16="http://schemas.microsoft.com/office/drawing/2014/main" id="{D5799DC0-F056-4EA3-AFF6-FF41CD9AC6BD}"/>
              </a:ext>
            </a:extLst>
          </p:cNvPr>
          <p:cNvGrpSpPr/>
          <p:nvPr/>
        </p:nvGrpSpPr>
        <p:grpSpPr>
          <a:xfrm>
            <a:off x="973082" y="-1947441"/>
            <a:ext cx="914400" cy="914400"/>
            <a:chOff x="973082" y="-1947441"/>
            <a:chExt cx="914400" cy="914400"/>
          </a:xfrm>
        </p:grpSpPr>
        <p:grpSp>
          <p:nvGrpSpPr>
            <p:cNvPr id="47" name="Group 46">
              <a:extLst>
                <a:ext uri="{FF2B5EF4-FFF2-40B4-BE49-F238E27FC236}">
                  <a16:creationId xmlns:a16="http://schemas.microsoft.com/office/drawing/2014/main" id="{9B936567-6368-4EA2-82D7-80259D482E14}"/>
                </a:ext>
              </a:extLst>
            </p:cNvPr>
            <p:cNvGrpSpPr/>
            <p:nvPr/>
          </p:nvGrpSpPr>
          <p:grpSpPr>
            <a:xfrm>
              <a:off x="973082" y="-1947441"/>
              <a:ext cx="914400" cy="914400"/>
              <a:chOff x="-457200" y="2036742"/>
              <a:chExt cx="914400" cy="914400"/>
            </a:xfrm>
          </p:grpSpPr>
          <p:sp>
            <p:nvSpPr>
              <p:cNvPr id="49" name="Oval 48">
                <a:extLst>
                  <a:ext uri="{FF2B5EF4-FFF2-40B4-BE49-F238E27FC236}">
                    <a16:creationId xmlns:a16="http://schemas.microsoft.com/office/drawing/2014/main" id="{763328EF-960B-44C0-8C0B-238AED290655}"/>
                  </a:ext>
                </a:extLst>
              </p:cNvPr>
              <p:cNvSpPr/>
              <p:nvPr/>
            </p:nvSpPr>
            <p:spPr>
              <a:xfrm>
                <a:off x="-420529" y="2073413"/>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3688AE4A-6642-4213-AD3D-C43868D67BF2}"/>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7" descr="A close up of a logo&#10;&#10;Description automatically generated">
              <a:extLst>
                <a:ext uri="{FF2B5EF4-FFF2-40B4-BE49-F238E27FC236}">
                  <a16:creationId xmlns:a16="http://schemas.microsoft.com/office/drawing/2014/main" id="{065036DA-25CB-42AC-BD7F-D2BA56A6B9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7673" y="-1769229"/>
              <a:ext cx="585216" cy="585216"/>
            </a:xfrm>
            <a:prstGeom prst="rect">
              <a:avLst/>
            </a:prstGeom>
          </p:spPr>
        </p:pic>
      </p:grpSp>
      <p:sp>
        <p:nvSpPr>
          <p:cNvPr id="51" name="TextBox 50">
            <a:extLst>
              <a:ext uri="{FF2B5EF4-FFF2-40B4-BE49-F238E27FC236}">
                <a16:creationId xmlns:a16="http://schemas.microsoft.com/office/drawing/2014/main" id="{7A0FA2E4-E947-425A-B6AE-CBCF7E88505F}"/>
              </a:ext>
            </a:extLst>
          </p:cNvPr>
          <p:cNvSpPr txBox="1"/>
          <p:nvPr/>
        </p:nvSpPr>
        <p:spPr>
          <a:xfrm>
            <a:off x="3694589" y="-1296018"/>
            <a:ext cx="4731798" cy="646331"/>
          </a:xfrm>
          <a:prstGeom prst="rect">
            <a:avLst/>
          </a:prstGeom>
          <a:noFill/>
        </p:spPr>
        <p:txBody>
          <a:bodyPr wrap="square" rtlCol="0">
            <a:spAutoFit/>
          </a:bodyPr>
          <a:lstStyle/>
          <a:p>
            <a:pPr algn="ctr"/>
            <a:r>
              <a:rPr lang="en-US" sz="3600" dirty="0">
                <a:latin typeface="Georgia" panose="02040502050405020303" pitchFamily="18" charset="0"/>
              </a:rPr>
              <a:t>Results</a:t>
            </a:r>
            <a:endParaRPr lang="en-US" dirty="0">
              <a:latin typeface="Georgia" panose="02040502050405020303" pitchFamily="18" charset="0"/>
            </a:endParaRPr>
          </a:p>
        </p:txBody>
      </p:sp>
    </p:spTree>
    <p:extLst>
      <p:ext uri="{BB962C8B-B14F-4D97-AF65-F5344CB8AC3E}">
        <p14:creationId xmlns:p14="http://schemas.microsoft.com/office/powerpoint/2010/main" val="857069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0">
        <p159:morph option="byObject"/>
      </p:transition>
    </mc:Choice>
    <mc:Fallback>
      <p:transition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52" name="TextBox 51">
            <a:extLst>
              <a:ext uri="{FF2B5EF4-FFF2-40B4-BE49-F238E27FC236}">
                <a16:creationId xmlns:a16="http://schemas.microsoft.com/office/drawing/2014/main" id="{29B7FCC0-6E4B-422B-8CE9-66BDD819CE12}"/>
              </a:ext>
            </a:extLst>
          </p:cNvPr>
          <p:cNvSpPr txBox="1"/>
          <p:nvPr/>
        </p:nvSpPr>
        <p:spPr>
          <a:xfrm>
            <a:off x="3694589" y="7373034"/>
            <a:ext cx="4731798" cy="646331"/>
          </a:xfrm>
          <a:prstGeom prst="rect">
            <a:avLst/>
          </a:prstGeom>
          <a:noFill/>
        </p:spPr>
        <p:txBody>
          <a:bodyPr wrap="square" rtlCol="0">
            <a:spAutoFit/>
          </a:bodyPr>
          <a:lstStyle/>
          <a:p>
            <a:pPr algn="ctr"/>
            <a:r>
              <a:rPr lang="en-US" sz="3600" dirty="0">
                <a:latin typeface="Georgia" panose="02040502050405020303" pitchFamily="18" charset="0"/>
              </a:rPr>
              <a:t>Methods</a:t>
            </a:r>
            <a:endParaRPr lang="en-US" dirty="0">
              <a:latin typeface="Georgia" panose="02040502050405020303" pitchFamily="18" charset="0"/>
            </a:endParaRPr>
          </a:p>
        </p:txBody>
      </p:sp>
      <p:sp>
        <p:nvSpPr>
          <p:cNvPr id="51" name="TextBox 50">
            <a:extLst>
              <a:ext uri="{FF2B5EF4-FFF2-40B4-BE49-F238E27FC236}">
                <a16:creationId xmlns:a16="http://schemas.microsoft.com/office/drawing/2014/main" id="{7A0FA2E4-E947-425A-B6AE-CBCF7E88505F}"/>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Results</a:t>
            </a:r>
            <a:endParaRPr lang="en-US" dirty="0">
              <a:latin typeface="Georgia" panose="02040502050405020303" pitchFamily="18" charset="0"/>
            </a:endParaRPr>
          </a:p>
        </p:txBody>
      </p:sp>
      <p:grpSp>
        <p:nvGrpSpPr>
          <p:cNvPr id="53" name="Group 52">
            <a:extLst>
              <a:ext uri="{FF2B5EF4-FFF2-40B4-BE49-F238E27FC236}">
                <a16:creationId xmlns:a16="http://schemas.microsoft.com/office/drawing/2014/main" id="{C7F9230B-5846-494A-B779-07BDBECC262D}"/>
              </a:ext>
            </a:extLst>
          </p:cNvPr>
          <p:cNvGrpSpPr/>
          <p:nvPr/>
        </p:nvGrpSpPr>
        <p:grpSpPr>
          <a:xfrm>
            <a:off x="-457203" y="2014516"/>
            <a:ext cx="914400" cy="914400"/>
            <a:chOff x="973082" y="-1947441"/>
            <a:chExt cx="914400" cy="914400"/>
          </a:xfrm>
        </p:grpSpPr>
        <p:grpSp>
          <p:nvGrpSpPr>
            <p:cNvPr id="54" name="Group 53">
              <a:extLst>
                <a:ext uri="{FF2B5EF4-FFF2-40B4-BE49-F238E27FC236}">
                  <a16:creationId xmlns:a16="http://schemas.microsoft.com/office/drawing/2014/main" id="{B5032678-F509-418F-95C5-BE9A8B15ED10}"/>
                </a:ext>
              </a:extLst>
            </p:cNvPr>
            <p:cNvGrpSpPr/>
            <p:nvPr/>
          </p:nvGrpSpPr>
          <p:grpSpPr>
            <a:xfrm>
              <a:off x="973082" y="-1947441"/>
              <a:ext cx="914400" cy="914400"/>
              <a:chOff x="1766968" y="-457200"/>
              <a:chExt cx="914400" cy="914400"/>
            </a:xfrm>
          </p:grpSpPr>
          <p:sp>
            <p:nvSpPr>
              <p:cNvPr id="56" name="Oval 55">
                <a:extLst>
                  <a:ext uri="{FF2B5EF4-FFF2-40B4-BE49-F238E27FC236}">
                    <a16:creationId xmlns:a16="http://schemas.microsoft.com/office/drawing/2014/main" id="{A80D1945-9095-4EBF-A1EF-AC081E9E4006}"/>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7" name="Freeform: Shape 56">
                <a:extLst>
                  <a:ext uri="{FF2B5EF4-FFF2-40B4-BE49-F238E27FC236}">
                    <a16:creationId xmlns:a16="http://schemas.microsoft.com/office/drawing/2014/main" id="{D2FFC5F2-2805-4EE8-B799-2541D040E898}"/>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5" name="Graphic 54" descr="Gears">
              <a:extLst>
                <a:ext uri="{FF2B5EF4-FFF2-40B4-BE49-F238E27FC236}">
                  <a16:creationId xmlns:a16="http://schemas.microsoft.com/office/drawing/2014/main" id="{F48E9318-0DEC-45E0-896B-33A3D118D2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303" y="-1772716"/>
              <a:ext cx="585216" cy="585216"/>
            </a:xfrm>
            <a:prstGeom prst="rect">
              <a:avLst/>
            </a:prstGeom>
          </p:spPr>
        </p:pic>
      </p:grpSp>
      <p:grpSp>
        <p:nvGrpSpPr>
          <p:cNvPr id="58" name="Group 57">
            <a:extLst>
              <a:ext uri="{FF2B5EF4-FFF2-40B4-BE49-F238E27FC236}">
                <a16:creationId xmlns:a16="http://schemas.microsoft.com/office/drawing/2014/main" id="{74415683-50BD-43FA-8145-8220520CBD93}"/>
              </a:ext>
            </a:extLst>
          </p:cNvPr>
          <p:cNvGrpSpPr/>
          <p:nvPr/>
        </p:nvGrpSpPr>
        <p:grpSpPr>
          <a:xfrm>
            <a:off x="1155870" y="1056669"/>
            <a:ext cx="1179576" cy="1179576"/>
            <a:chOff x="973082" y="-1947441"/>
            <a:chExt cx="914400" cy="914400"/>
          </a:xfrm>
        </p:grpSpPr>
        <p:grpSp>
          <p:nvGrpSpPr>
            <p:cNvPr id="59" name="Group 58">
              <a:extLst>
                <a:ext uri="{FF2B5EF4-FFF2-40B4-BE49-F238E27FC236}">
                  <a16:creationId xmlns:a16="http://schemas.microsoft.com/office/drawing/2014/main" id="{AF58D049-B676-46B8-BEFD-A98531851112}"/>
                </a:ext>
              </a:extLst>
            </p:cNvPr>
            <p:cNvGrpSpPr/>
            <p:nvPr/>
          </p:nvGrpSpPr>
          <p:grpSpPr>
            <a:xfrm>
              <a:off x="973082" y="-1947441"/>
              <a:ext cx="914400" cy="914400"/>
              <a:chOff x="1766968" y="-457200"/>
              <a:chExt cx="914400" cy="914400"/>
            </a:xfrm>
          </p:grpSpPr>
          <p:sp>
            <p:nvSpPr>
              <p:cNvPr id="61" name="Oval 60">
                <a:extLst>
                  <a:ext uri="{FF2B5EF4-FFF2-40B4-BE49-F238E27FC236}">
                    <a16:creationId xmlns:a16="http://schemas.microsoft.com/office/drawing/2014/main" id="{5B1446E7-3A2A-4BE8-AFA6-9F3B758B08AB}"/>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2" name="Freeform: Shape 61">
                <a:extLst>
                  <a:ext uri="{FF2B5EF4-FFF2-40B4-BE49-F238E27FC236}">
                    <a16:creationId xmlns:a16="http://schemas.microsoft.com/office/drawing/2014/main" id="{7F098C1A-CD2F-4A4C-849A-3DC0156139BB}"/>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60" name="Graphic 59" descr="Ruler">
              <a:extLst>
                <a:ext uri="{FF2B5EF4-FFF2-40B4-BE49-F238E27FC236}">
                  <a16:creationId xmlns:a16="http://schemas.microsoft.com/office/drawing/2014/main" id="{FDCFEC81-2A65-4C58-A085-8D47B39958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63" name="Group 62">
            <a:extLst>
              <a:ext uri="{FF2B5EF4-FFF2-40B4-BE49-F238E27FC236}">
                <a16:creationId xmlns:a16="http://schemas.microsoft.com/office/drawing/2014/main" id="{6B114F29-8604-4977-91EA-993363693B4E}"/>
              </a:ext>
            </a:extLst>
          </p:cNvPr>
          <p:cNvGrpSpPr/>
          <p:nvPr/>
        </p:nvGrpSpPr>
        <p:grpSpPr>
          <a:xfrm>
            <a:off x="973082" y="-1947442"/>
            <a:ext cx="914400" cy="914400"/>
            <a:chOff x="1091614" y="1037772"/>
            <a:chExt cx="1179872" cy="1179872"/>
          </a:xfrm>
        </p:grpSpPr>
        <p:sp>
          <p:nvSpPr>
            <p:cNvPr id="64" name="Oval 63">
              <a:extLst>
                <a:ext uri="{FF2B5EF4-FFF2-40B4-BE49-F238E27FC236}">
                  <a16:creationId xmlns:a16="http://schemas.microsoft.com/office/drawing/2014/main" id="{BB73437B-ED8C-4191-B004-26408E744549}"/>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6A37799C-E1BD-4A2D-BC9A-D0F25FF9FFD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Lightbulb">
              <a:extLst>
                <a:ext uri="{FF2B5EF4-FFF2-40B4-BE49-F238E27FC236}">
                  <a16:creationId xmlns:a16="http://schemas.microsoft.com/office/drawing/2014/main" id="{69361CB8-3355-43E5-80CC-C8BBE6F9FF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154" y="1260228"/>
              <a:ext cx="748480" cy="748480"/>
            </a:xfrm>
            <a:prstGeom prst="rect">
              <a:avLst/>
            </a:prstGeom>
          </p:spPr>
        </p:pic>
      </p:grpSp>
      <p:grpSp>
        <p:nvGrpSpPr>
          <p:cNvPr id="67" name="Group 66">
            <a:extLst>
              <a:ext uri="{FF2B5EF4-FFF2-40B4-BE49-F238E27FC236}">
                <a16:creationId xmlns:a16="http://schemas.microsoft.com/office/drawing/2014/main" id="{E1C23C0D-3A48-4DD6-9EA3-6DD60325778C}"/>
              </a:ext>
            </a:extLst>
          </p:cNvPr>
          <p:cNvGrpSpPr/>
          <p:nvPr/>
        </p:nvGrpSpPr>
        <p:grpSpPr>
          <a:xfrm>
            <a:off x="-2070276" y="1189255"/>
            <a:ext cx="914400" cy="914400"/>
            <a:chOff x="1155870" y="1038330"/>
            <a:chExt cx="1179576" cy="1179576"/>
          </a:xfrm>
        </p:grpSpPr>
        <p:sp>
          <p:nvSpPr>
            <p:cNvPr id="68" name="Oval 67">
              <a:extLst>
                <a:ext uri="{FF2B5EF4-FFF2-40B4-BE49-F238E27FC236}">
                  <a16:creationId xmlns:a16="http://schemas.microsoft.com/office/drawing/2014/main" id="{798BAF71-6BA2-48DA-B267-7831BF839778}"/>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9" name="Freeform: Shape 68">
              <a:extLst>
                <a:ext uri="{FF2B5EF4-FFF2-40B4-BE49-F238E27FC236}">
                  <a16:creationId xmlns:a16="http://schemas.microsoft.com/office/drawing/2014/main" id="{E70C5CA1-D58B-4074-8595-B548800370A1}"/>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70" name="Picture 69" descr="A close up of a sign&#10;&#10;Description automatically generated">
              <a:extLst>
                <a:ext uri="{FF2B5EF4-FFF2-40B4-BE49-F238E27FC236}">
                  <a16:creationId xmlns:a16="http://schemas.microsoft.com/office/drawing/2014/main" id="{47788A75-A8E3-4FC4-9A0F-6AA1B159C3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71" name="Group 70">
            <a:extLst>
              <a:ext uri="{FF2B5EF4-FFF2-40B4-BE49-F238E27FC236}">
                <a16:creationId xmlns:a16="http://schemas.microsoft.com/office/drawing/2014/main" id="{EEBC0544-7778-4D11-AB84-DA00998297BE}"/>
              </a:ext>
            </a:extLst>
          </p:cNvPr>
          <p:cNvGrpSpPr/>
          <p:nvPr/>
        </p:nvGrpSpPr>
        <p:grpSpPr>
          <a:xfrm>
            <a:off x="1805066" y="-457200"/>
            <a:ext cx="914400" cy="914400"/>
            <a:chOff x="1805066" y="-457200"/>
            <a:chExt cx="914400" cy="914400"/>
          </a:xfrm>
        </p:grpSpPr>
        <p:grpSp>
          <p:nvGrpSpPr>
            <p:cNvPr id="72" name="Group 71">
              <a:extLst>
                <a:ext uri="{FF2B5EF4-FFF2-40B4-BE49-F238E27FC236}">
                  <a16:creationId xmlns:a16="http://schemas.microsoft.com/office/drawing/2014/main" id="{2858428B-BF68-4D78-B721-4C478BE24D8B}"/>
                </a:ext>
              </a:extLst>
            </p:cNvPr>
            <p:cNvGrpSpPr/>
            <p:nvPr/>
          </p:nvGrpSpPr>
          <p:grpSpPr>
            <a:xfrm>
              <a:off x="1805066" y="-457200"/>
              <a:ext cx="914400" cy="914400"/>
              <a:chOff x="-457200" y="2036742"/>
              <a:chExt cx="914400" cy="914400"/>
            </a:xfrm>
          </p:grpSpPr>
          <p:sp>
            <p:nvSpPr>
              <p:cNvPr id="74" name="Oval 73">
                <a:extLst>
                  <a:ext uri="{FF2B5EF4-FFF2-40B4-BE49-F238E27FC236}">
                    <a16:creationId xmlns:a16="http://schemas.microsoft.com/office/drawing/2014/main" id="{0011CCC0-EA90-4BB6-851A-8D7D55BF3148}"/>
                  </a:ext>
                </a:extLst>
              </p:cNvPr>
              <p:cNvSpPr/>
              <p:nvPr/>
            </p:nvSpPr>
            <p:spPr>
              <a:xfrm>
                <a:off x="-420529" y="2073413"/>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62687BC9-C29B-495A-86EA-BBA67589C7EE}"/>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descr="A close up of a logo&#10;&#10;Description automatically generated">
              <a:extLst>
                <a:ext uri="{FF2B5EF4-FFF2-40B4-BE49-F238E27FC236}">
                  <a16:creationId xmlns:a16="http://schemas.microsoft.com/office/drawing/2014/main" id="{1896B1F8-40F6-47B8-B9FD-5DC3CC7F92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69657" y="-292609"/>
              <a:ext cx="585216" cy="585216"/>
            </a:xfrm>
            <a:prstGeom prst="rect">
              <a:avLst/>
            </a:prstGeom>
          </p:spPr>
        </p:pic>
      </p:grpSp>
    </p:spTree>
    <p:extLst>
      <p:ext uri="{BB962C8B-B14F-4D97-AF65-F5344CB8AC3E}">
        <p14:creationId xmlns:p14="http://schemas.microsoft.com/office/powerpoint/2010/main" val="3857242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51" name="TextBox 50">
            <a:extLst>
              <a:ext uri="{FF2B5EF4-FFF2-40B4-BE49-F238E27FC236}">
                <a16:creationId xmlns:a16="http://schemas.microsoft.com/office/drawing/2014/main" id="{7A0FA2E4-E947-425A-B6AE-CBCF7E88505F}"/>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Results</a:t>
            </a:r>
            <a:endParaRPr lang="en-US" dirty="0">
              <a:latin typeface="Georgia" panose="02040502050405020303" pitchFamily="18" charset="0"/>
            </a:endParaRPr>
          </a:p>
        </p:txBody>
      </p:sp>
      <p:sp>
        <p:nvSpPr>
          <p:cNvPr id="28" name="TextBox 27">
            <a:extLst>
              <a:ext uri="{FF2B5EF4-FFF2-40B4-BE49-F238E27FC236}">
                <a16:creationId xmlns:a16="http://schemas.microsoft.com/office/drawing/2014/main" id="{E82959F8-FBB1-418F-BB9E-8CC4C6ADF1D8}"/>
              </a:ext>
            </a:extLst>
          </p:cNvPr>
          <p:cNvSpPr txBox="1"/>
          <p:nvPr/>
        </p:nvSpPr>
        <p:spPr>
          <a:xfrm>
            <a:off x="3694589" y="-972852"/>
            <a:ext cx="4731798" cy="646331"/>
          </a:xfrm>
          <a:prstGeom prst="rect">
            <a:avLst/>
          </a:prstGeom>
          <a:noFill/>
        </p:spPr>
        <p:txBody>
          <a:bodyPr wrap="square" rtlCol="0">
            <a:spAutoFit/>
          </a:bodyPr>
          <a:lstStyle/>
          <a:p>
            <a:pPr algn="ctr"/>
            <a:r>
              <a:rPr lang="en-US" sz="3600" dirty="0">
                <a:latin typeface="Georgia" panose="02040502050405020303" pitchFamily="18" charset="0"/>
              </a:rPr>
              <a:t>Questions</a:t>
            </a:r>
            <a:endParaRPr lang="en-US" dirty="0">
              <a:latin typeface="Georgia" panose="02040502050405020303" pitchFamily="18" charset="0"/>
            </a:endParaRPr>
          </a:p>
        </p:txBody>
      </p:sp>
      <p:grpSp>
        <p:nvGrpSpPr>
          <p:cNvPr id="29" name="Group 28">
            <a:extLst>
              <a:ext uri="{FF2B5EF4-FFF2-40B4-BE49-F238E27FC236}">
                <a16:creationId xmlns:a16="http://schemas.microsoft.com/office/drawing/2014/main" id="{8837BB1B-DD8A-4E79-A663-9D503283482D}"/>
              </a:ext>
            </a:extLst>
          </p:cNvPr>
          <p:cNvGrpSpPr/>
          <p:nvPr/>
        </p:nvGrpSpPr>
        <p:grpSpPr>
          <a:xfrm>
            <a:off x="-457203" y="2014516"/>
            <a:ext cx="914400" cy="914400"/>
            <a:chOff x="973082" y="-1947441"/>
            <a:chExt cx="914400" cy="914400"/>
          </a:xfrm>
        </p:grpSpPr>
        <p:grpSp>
          <p:nvGrpSpPr>
            <p:cNvPr id="30" name="Group 29">
              <a:extLst>
                <a:ext uri="{FF2B5EF4-FFF2-40B4-BE49-F238E27FC236}">
                  <a16:creationId xmlns:a16="http://schemas.microsoft.com/office/drawing/2014/main" id="{BF0D5DA9-E7F1-43EE-9670-E335815897A5}"/>
                </a:ext>
              </a:extLst>
            </p:cNvPr>
            <p:cNvGrpSpPr/>
            <p:nvPr/>
          </p:nvGrpSpPr>
          <p:grpSpPr>
            <a:xfrm>
              <a:off x="973082" y="-1947441"/>
              <a:ext cx="914400" cy="914400"/>
              <a:chOff x="1766968" y="-457200"/>
              <a:chExt cx="914400" cy="914400"/>
            </a:xfrm>
          </p:grpSpPr>
          <p:sp>
            <p:nvSpPr>
              <p:cNvPr id="32" name="Oval 31">
                <a:extLst>
                  <a:ext uri="{FF2B5EF4-FFF2-40B4-BE49-F238E27FC236}">
                    <a16:creationId xmlns:a16="http://schemas.microsoft.com/office/drawing/2014/main" id="{3FDC2D39-7846-4EC3-8FCC-8EAEB9EC5E46}"/>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3" name="Freeform: Shape 32">
                <a:extLst>
                  <a:ext uri="{FF2B5EF4-FFF2-40B4-BE49-F238E27FC236}">
                    <a16:creationId xmlns:a16="http://schemas.microsoft.com/office/drawing/2014/main" id="{B6E39C5D-C7D8-42AA-8FA5-E55D20AD8B55}"/>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1" name="Graphic 30" descr="Gears">
              <a:extLst>
                <a:ext uri="{FF2B5EF4-FFF2-40B4-BE49-F238E27FC236}">
                  <a16:creationId xmlns:a16="http://schemas.microsoft.com/office/drawing/2014/main" id="{1571DECE-4AB7-4C83-8682-FA7D3477E2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303" y="-1772716"/>
              <a:ext cx="585216" cy="585216"/>
            </a:xfrm>
            <a:prstGeom prst="rect">
              <a:avLst/>
            </a:prstGeom>
          </p:spPr>
        </p:pic>
      </p:grpSp>
      <p:grpSp>
        <p:nvGrpSpPr>
          <p:cNvPr id="34" name="Group 33">
            <a:extLst>
              <a:ext uri="{FF2B5EF4-FFF2-40B4-BE49-F238E27FC236}">
                <a16:creationId xmlns:a16="http://schemas.microsoft.com/office/drawing/2014/main" id="{94C12915-594F-4387-A317-0B6F964DCF7E}"/>
              </a:ext>
            </a:extLst>
          </p:cNvPr>
          <p:cNvGrpSpPr/>
          <p:nvPr/>
        </p:nvGrpSpPr>
        <p:grpSpPr>
          <a:xfrm>
            <a:off x="1155870" y="1056669"/>
            <a:ext cx="1179576" cy="1179576"/>
            <a:chOff x="973082" y="-1947441"/>
            <a:chExt cx="914400" cy="914400"/>
          </a:xfrm>
        </p:grpSpPr>
        <p:grpSp>
          <p:nvGrpSpPr>
            <p:cNvPr id="35" name="Group 34">
              <a:extLst>
                <a:ext uri="{FF2B5EF4-FFF2-40B4-BE49-F238E27FC236}">
                  <a16:creationId xmlns:a16="http://schemas.microsoft.com/office/drawing/2014/main" id="{C00D7304-32C8-4969-BC4E-4BC43191A31F}"/>
                </a:ext>
              </a:extLst>
            </p:cNvPr>
            <p:cNvGrpSpPr/>
            <p:nvPr/>
          </p:nvGrpSpPr>
          <p:grpSpPr>
            <a:xfrm>
              <a:off x="973082" y="-1947441"/>
              <a:ext cx="914400" cy="914400"/>
              <a:chOff x="1766968" y="-457200"/>
              <a:chExt cx="914400" cy="914400"/>
            </a:xfrm>
          </p:grpSpPr>
          <p:sp>
            <p:nvSpPr>
              <p:cNvPr id="37" name="Oval 36">
                <a:extLst>
                  <a:ext uri="{FF2B5EF4-FFF2-40B4-BE49-F238E27FC236}">
                    <a16:creationId xmlns:a16="http://schemas.microsoft.com/office/drawing/2014/main" id="{858C73A9-338F-43D1-AC9B-669BCAE6285E}"/>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19725201-B760-4D73-BF5E-A01F9180CC6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6" name="Graphic 35" descr="Ruler">
              <a:extLst>
                <a:ext uri="{FF2B5EF4-FFF2-40B4-BE49-F238E27FC236}">
                  <a16:creationId xmlns:a16="http://schemas.microsoft.com/office/drawing/2014/main" id="{FCFB74E7-5592-4984-BC0A-50863752B2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39" name="Group 38">
            <a:extLst>
              <a:ext uri="{FF2B5EF4-FFF2-40B4-BE49-F238E27FC236}">
                <a16:creationId xmlns:a16="http://schemas.microsoft.com/office/drawing/2014/main" id="{533BA235-AFAF-4716-A017-29A6FAB9F1BE}"/>
              </a:ext>
            </a:extLst>
          </p:cNvPr>
          <p:cNvGrpSpPr/>
          <p:nvPr/>
        </p:nvGrpSpPr>
        <p:grpSpPr>
          <a:xfrm>
            <a:off x="973082" y="-1947442"/>
            <a:ext cx="914400" cy="914400"/>
            <a:chOff x="1091614" y="1037772"/>
            <a:chExt cx="1179872" cy="1179872"/>
          </a:xfrm>
        </p:grpSpPr>
        <p:sp>
          <p:nvSpPr>
            <p:cNvPr id="40" name="Oval 39">
              <a:extLst>
                <a:ext uri="{FF2B5EF4-FFF2-40B4-BE49-F238E27FC236}">
                  <a16:creationId xmlns:a16="http://schemas.microsoft.com/office/drawing/2014/main" id="{0601C7EB-6C5C-4231-9BCE-5CDC8F82E51A}"/>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E54AD80B-9A85-45F1-8C6D-5B9F565A5CCE}"/>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Lightbulb">
              <a:extLst>
                <a:ext uri="{FF2B5EF4-FFF2-40B4-BE49-F238E27FC236}">
                  <a16:creationId xmlns:a16="http://schemas.microsoft.com/office/drawing/2014/main" id="{991201BE-7261-4E24-94BC-DB1913B74F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154" y="1260228"/>
              <a:ext cx="748480" cy="748480"/>
            </a:xfrm>
            <a:prstGeom prst="rect">
              <a:avLst/>
            </a:prstGeom>
          </p:spPr>
        </p:pic>
      </p:grpSp>
      <p:grpSp>
        <p:nvGrpSpPr>
          <p:cNvPr id="43" name="Group 42">
            <a:extLst>
              <a:ext uri="{FF2B5EF4-FFF2-40B4-BE49-F238E27FC236}">
                <a16:creationId xmlns:a16="http://schemas.microsoft.com/office/drawing/2014/main" id="{A42B9372-592C-4744-A5FF-4FE18C6FF81D}"/>
              </a:ext>
            </a:extLst>
          </p:cNvPr>
          <p:cNvGrpSpPr/>
          <p:nvPr/>
        </p:nvGrpSpPr>
        <p:grpSpPr>
          <a:xfrm>
            <a:off x="-1898826" y="-749809"/>
            <a:ext cx="914400" cy="914400"/>
            <a:chOff x="1155870" y="1038330"/>
            <a:chExt cx="1179576" cy="1179576"/>
          </a:xfrm>
        </p:grpSpPr>
        <p:sp>
          <p:nvSpPr>
            <p:cNvPr id="44" name="Oval 43">
              <a:extLst>
                <a:ext uri="{FF2B5EF4-FFF2-40B4-BE49-F238E27FC236}">
                  <a16:creationId xmlns:a16="http://schemas.microsoft.com/office/drawing/2014/main" id="{6E255203-E59C-4F97-88D3-BCC873DE9C15}"/>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5" name="Freeform: Shape 44">
              <a:extLst>
                <a:ext uri="{FF2B5EF4-FFF2-40B4-BE49-F238E27FC236}">
                  <a16:creationId xmlns:a16="http://schemas.microsoft.com/office/drawing/2014/main" id="{5FAFB4B2-22F4-4A61-B3EA-816298278C0A}"/>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6" name="Picture 45" descr="A close up of a sign&#10;&#10;Description automatically generated">
              <a:extLst>
                <a:ext uri="{FF2B5EF4-FFF2-40B4-BE49-F238E27FC236}">
                  <a16:creationId xmlns:a16="http://schemas.microsoft.com/office/drawing/2014/main" id="{4F308D93-9D6B-439B-ACBC-E13323BF2E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47" name="Group 46">
            <a:extLst>
              <a:ext uri="{FF2B5EF4-FFF2-40B4-BE49-F238E27FC236}">
                <a16:creationId xmlns:a16="http://schemas.microsoft.com/office/drawing/2014/main" id="{E10E60E2-2E81-4FEC-BE1E-D4410469BF1D}"/>
              </a:ext>
            </a:extLst>
          </p:cNvPr>
          <p:cNvGrpSpPr/>
          <p:nvPr/>
        </p:nvGrpSpPr>
        <p:grpSpPr>
          <a:xfrm>
            <a:off x="1805066" y="-457200"/>
            <a:ext cx="914400" cy="914400"/>
            <a:chOff x="1805066" y="-457200"/>
            <a:chExt cx="914400" cy="914400"/>
          </a:xfrm>
        </p:grpSpPr>
        <p:grpSp>
          <p:nvGrpSpPr>
            <p:cNvPr id="48" name="Group 47">
              <a:extLst>
                <a:ext uri="{FF2B5EF4-FFF2-40B4-BE49-F238E27FC236}">
                  <a16:creationId xmlns:a16="http://schemas.microsoft.com/office/drawing/2014/main" id="{4825ED2D-AEAA-4D30-8479-3A260FB5737B}"/>
                </a:ext>
              </a:extLst>
            </p:cNvPr>
            <p:cNvGrpSpPr/>
            <p:nvPr/>
          </p:nvGrpSpPr>
          <p:grpSpPr>
            <a:xfrm>
              <a:off x="1805066" y="-457200"/>
              <a:ext cx="914400" cy="914400"/>
              <a:chOff x="-457200" y="2036742"/>
              <a:chExt cx="914400" cy="914400"/>
            </a:xfrm>
          </p:grpSpPr>
          <p:sp>
            <p:nvSpPr>
              <p:cNvPr id="50" name="Oval 49">
                <a:extLst>
                  <a:ext uri="{FF2B5EF4-FFF2-40B4-BE49-F238E27FC236}">
                    <a16:creationId xmlns:a16="http://schemas.microsoft.com/office/drawing/2014/main" id="{39B4BA18-43D6-43C5-ABB7-71A90F9704CD}"/>
                  </a:ext>
                </a:extLst>
              </p:cNvPr>
              <p:cNvSpPr/>
              <p:nvPr/>
            </p:nvSpPr>
            <p:spPr>
              <a:xfrm>
                <a:off x="-420529" y="2073413"/>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051B97A3-CB84-49A6-9E19-435648B4B19F}"/>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A close up of a logo&#10;&#10;Description automatically generated">
              <a:extLst>
                <a:ext uri="{FF2B5EF4-FFF2-40B4-BE49-F238E27FC236}">
                  <a16:creationId xmlns:a16="http://schemas.microsoft.com/office/drawing/2014/main" id="{40FC1556-7907-4578-BF25-84F0587A34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69657" y="-292610"/>
              <a:ext cx="585216" cy="585216"/>
            </a:xfrm>
            <a:prstGeom prst="rect">
              <a:avLst/>
            </a:prstGeom>
          </p:spPr>
        </p:pic>
      </p:grpSp>
    </p:spTree>
    <p:extLst>
      <p:ext uri="{BB962C8B-B14F-4D97-AF65-F5344CB8AC3E}">
        <p14:creationId xmlns:p14="http://schemas.microsoft.com/office/powerpoint/2010/main" val="2121966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0">
        <p159:morph option="byObject"/>
      </p:transition>
    </mc:Choice>
    <mc:Fallback>
      <p:transition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51" name="TextBox 50">
            <a:extLst>
              <a:ext uri="{FF2B5EF4-FFF2-40B4-BE49-F238E27FC236}">
                <a16:creationId xmlns:a16="http://schemas.microsoft.com/office/drawing/2014/main" id="{7A0FA2E4-E947-425A-B6AE-CBCF7E88505F}"/>
              </a:ext>
            </a:extLst>
          </p:cNvPr>
          <p:cNvSpPr txBox="1"/>
          <p:nvPr/>
        </p:nvSpPr>
        <p:spPr>
          <a:xfrm>
            <a:off x="3694589" y="7416577"/>
            <a:ext cx="4731798" cy="646331"/>
          </a:xfrm>
          <a:prstGeom prst="rect">
            <a:avLst/>
          </a:prstGeom>
          <a:noFill/>
        </p:spPr>
        <p:txBody>
          <a:bodyPr wrap="square" rtlCol="0">
            <a:spAutoFit/>
          </a:bodyPr>
          <a:lstStyle/>
          <a:p>
            <a:pPr algn="ctr"/>
            <a:r>
              <a:rPr lang="en-US" sz="3600" dirty="0">
                <a:latin typeface="Georgia" panose="02040502050405020303" pitchFamily="18" charset="0"/>
              </a:rPr>
              <a:t>Results</a:t>
            </a:r>
            <a:endParaRPr lang="en-US" dirty="0">
              <a:latin typeface="Georgia" panose="02040502050405020303" pitchFamily="18" charset="0"/>
            </a:endParaRPr>
          </a:p>
        </p:txBody>
      </p:sp>
      <p:sp>
        <p:nvSpPr>
          <p:cNvPr id="28" name="TextBox 27">
            <a:extLst>
              <a:ext uri="{FF2B5EF4-FFF2-40B4-BE49-F238E27FC236}">
                <a16:creationId xmlns:a16="http://schemas.microsoft.com/office/drawing/2014/main" id="{E82959F8-FBB1-418F-BB9E-8CC4C6ADF1D8}"/>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Questions</a:t>
            </a:r>
            <a:endParaRPr lang="en-US" dirty="0">
              <a:latin typeface="Georgia" panose="02040502050405020303" pitchFamily="18" charset="0"/>
            </a:endParaRPr>
          </a:p>
        </p:txBody>
      </p:sp>
      <p:grpSp>
        <p:nvGrpSpPr>
          <p:cNvPr id="52" name="Group 51">
            <a:extLst>
              <a:ext uri="{FF2B5EF4-FFF2-40B4-BE49-F238E27FC236}">
                <a16:creationId xmlns:a16="http://schemas.microsoft.com/office/drawing/2014/main" id="{3E89896E-5EF1-440E-8505-F4688A5C993D}"/>
              </a:ext>
            </a:extLst>
          </p:cNvPr>
          <p:cNvGrpSpPr/>
          <p:nvPr/>
        </p:nvGrpSpPr>
        <p:grpSpPr>
          <a:xfrm>
            <a:off x="-457200" y="2014515"/>
            <a:ext cx="914400" cy="914400"/>
            <a:chOff x="973082" y="-1947441"/>
            <a:chExt cx="914400" cy="914400"/>
          </a:xfrm>
        </p:grpSpPr>
        <p:grpSp>
          <p:nvGrpSpPr>
            <p:cNvPr id="53" name="Group 52">
              <a:extLst>
                <a:ext uri="{FF2B5EF4-FFF2-40B4-BE49-F238E27FC236}">
                  <a16:creationId xmlns:a16="http://schemas.microsoft.com/office/drawing/2014/main" id="{B0B39268-021D-406D-B9A7-867111250FF8}"/>
                </a:ext>
              </a:extLst>
            </p:cNvPr>
            <p:cNvGrpSpPr/>
            <p:nvPr/>
          </p:nvGrpSpPr>
          <p:grpSpPr>
            <a:xfrm>
              <a:off x="973082" y="-1947441"/>
              <a:ext cx="914400" cy="914400"/>
              <a:chOff x="1766968" y="-457200"/>
              <a:chExt cx="914400" cy="914400"/>
            </a:xfrm>
          </p:grpSpPr>
          <p:sp>
            <p:nvSpPr>
              <p:cNvPr id="55" name="Oval 54">
                <a:extLst>
                  <a:ext uri="{FF2B5EF4-FFF2-40B4-BE49-F238E27FC236}">
                    <a16:creationId xmlns:a16="http://schemas.microsoft.com/office/drawing/2014/main" id="{2B83E333-015B-43D5-B0BE-982156EA1CD1}"/>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6" name="Freeform: Shape 55">
                <a:extLst>
                  <a:ext uri="{FF2B5EF4-FFF2-40B4-BE49-F238E27FC236}">
                    <a16:creationId xmlns:a16="http://schemas.microsoft.com/office/drawing/2014/main" id="{419F2BE8-8D46-4943-82BA-0736A2860735}"/>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4" name="Graphic 53" descr="Ruler">
              <a:extLst>
                <a:ext uri="{FF2B5EF4-FFF2-40B4-BE49-F238E27FC236}">
                  <a16:creationId xmlns:a16="http://schemas.microsoft.com/office/drawing/2014/main" id="{773A69D8-7C0B-4393-8EA7-057573B57D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0721" y="-1779802"/>
              <a:ext cx="579120" cy="579120"/>
            </a:xfrm>
            <a:prstGeom prst="rect">
              <a:avLst/>
            </a:prstGeom>
          </p:spPr>
        </p:pic>
      </p:grpSp>
      <p:grpSp>
        <p:nvGrpSpPr>
          <p:cNvPr id="57" name="Group 56">
            <a:extLst>
              <a:ext uri="{FF2B5EF4-FFF2-40B4-BE49-F238E27FC236}">
                <a16:creationId xmlns:a16="http://schemas.microsoft.com/office/drawing/2014/main" id="{F123345B-8F4D-4688-950D-6685E58AF7A0}"/>
              </a:ext>
            </a:extLst>
          </p:cNvPr>
          <p:cNvGrpSpPr/>
          <p:nvPr/>
        </p:nvGrpSpPr>
        <p:grpSpPr>
          <a:xfrm>
            <a:off x="1805065" y="-458055"/>
            <a:ext cx="914400" cy="914400"/>
            <a:chOff x="1091614" y="1037772"/>
            <a:chExt cx="1179872" cy="1179872"/>
          </a:xfrm>
        </p:grpSpPr>
        <p:sp>
          <p:nvSpPr>
            <p:cNvPr id="58" name="Oval 57">
              <a:extLst>
                <a:ext uri="{FF2B5EF4-FFF2-40B4-BE49-F238E27FC236}">
                  <a16:creationId xmlns:a16="http://schemas.microsoft.com/office/drawing/2014/main" id="{A3BEF959-ED4F-456C-9239-C4CDAD4008D4}"/>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B7E4A559-150C-48AA-B2A2-6A61B031BF8F}"/>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Lightbulb">
              <a:extLst>
                <a:ext uri="{FF2B5EF4-FFF2-40B4-BE49-F238E27FC236}">
                  <a16:creationId xmlns:a16="http://schemas.microsoft.com/office/drawing/2014/main" id="{4A8AD24F-8BC1-41C9-8250-D0DD1D18EE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9154" y="1260228"/>
              <a:ext cx="748480" cy="748480"/>
            </a:xfrm>
            <a:prstGeom prst="rect">
              <a:avLst/>
            </a:prstGeom>
          </p:spPr>
        </p:pic>
      </p:grpSp>
      <p:grpSp>
        <p:nvGrpSpPr>
          <p:cNvPr id="61" name="Group 60">
            <a:extLst>
              <a:ext uri="{FF2B5EF4-FFF2-40B4-BE49-F238E27FC236}">
                <a16:creationId xmlns:a16="http://schemas.microsoft.com/office/drawing/2014/main" id="{5869D765-1DAB-444C-8045-4D7E6B64DDD5}"/>
              </a:ext>
            </a:extLst>
          </p:cNvPr>
          <p:cNvGrpSpPr/>
          <p:nvPr/>
        </p:nvGrpSpPr>
        <p:grpSpPr>
          <a:xfrm>
            <a:off x="973082" y="-1947442"/>
            <a:ext cx="914400" cy="914400"/>
            <a:chOff x="1155870" y="1038330"/>
            <a:chExt cx="1179576" cy="1179576"/>
          </a:xfrm>
        </p:grpSpPr>
        <p:sp>
          <p:nvSpPr>
            <p:cNvPr id="62" name="Oval 61">
              <a:extLst>
                <a:ext uri="{FF2B5EF4-FFF2-40B4-BE49-F238E27FC236}">
                  <a16:creationId xmlns:a16="http://schemas.microsoft.com/office/drawing/2014/main" id="{57E85766-B00A-46F2-8325-0696FB2D98A7}"/>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3" name="Freeform: Shape 62">
              <a:extLst>
                <a:ext uri="{FF2B5EF4-FFF2-40B4-BE49-F238E27FC236}">
                  <a16:creationId xmlns:a16="http://schemas.microsoft.com/office/drawing/2014/main" id="{A701A53B-0AC9-4575-83B3-6FC2432E985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4" name="Picture 63" descr="A close up of a sign&#10;&#10;Description automatically generated">
              <a:extLst>
                <a:ext uri="{FF2B5EF4-FFF2-40B4-BE49-F238E27FC236}">
                  <a16:creationId xmlns:a16="http://schemas.microsoft.com/office/drawing/2014/main" id="{95956160-F6D6-4CEB-9014-E7A427DAE0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65" name="Group 64">
            <a:extLst>
              <a:ext uri="{FF2B5EF4-FFF2-40B4-BE49-F238E27FC236}">
                <a16:creationId xmlns:a16="http://schemas.microsoft.com/office/drawing/2014/main" id="{E2DF29A5-F9B7-413B-B3D3-20A0465A5927}"/>
              </a:ext>
            </a:extLst>
          </p:cNvPr>
          <p:cNvGrpSpPr/>
          <p:nvPr/>
        </p:nvGrpSpPr>
        <p:grpSpPr>
          <a:xfrm>
            <a:off x="-2070268" y="1593986"/>
            <a:ext cx="914400" cy="914400"/>
            <a:chOff x="973082" y="-1947441"/>
            <a:chExt cx="914400" cy="914400"/>
          </a:xfrm>
        </p:grpSpPr>
        <p:grpSp>
          <p:nvGrpSpPr>
            <p:cNvPr id="66" name="Group 65">
              <a:extLst>
                <a:ext uri="{FF2B5EF4-FFF2-40B4-BE49-F238E27FC236}">
                  <a16:creationId xmlns:a16="http://schemas.microsoft.com/office/drawing/2014/main" id="{8563199C-53F3-4B22-BCBB-85165E9B4BD2}"/>
                </a:ext>
              </a:extLst>
            </p:cNvPr>
            <p:cNvGrpSpPr/>
            <p:nvPr/>
          </p:nvGrpSpPr>
          <p:grpSpPr>
            <a:xfrm>
              <a:off x="973082" y="-1947441"/>
              <a:ext cx="914400" cy="914400"/>
              <a:chOff x="1766968" y="-457200"/>
              <a:chExt cx="914400" cy="914400"/>
            </a:xfrm>
          </p:grpSpPr>
          <p:sp>
            <p:nvSpPr>
              <p:cNvPr id="68" name="Oval 67">
                <a:extLst>
                  <a:ext uri="{FF2B5EF4-FFF2-40B4-BE49-F238E27FC236}">
                    <a16:creationId xmlns:a16="http://schemas.microsoft.com/office/drawing/2014/main" id="{33D31237-BB39-46CD-9768-830AE320F80B}"/>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9" name="Freeform: Shape 68">
                <a:extLst>
                  <a:ext uri="{FF2B5EF4-FFF2-40B4-BE49-F238E27FC236}">
                    <a16:creationId xmlns:a16="http://schemas.microsoft.com/office/drawing/2014/main" id="{AD1E6302-DF28-48D4-81A0-94AB92DEFEF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67" name="Graphic 66" descr="Gears">
              <a:extLst>
                <a:ext uri="{FF2B5EF4-FFF2-40B4-BE49-F238E27FC236}">
                  <a16:creationId xmlns:a16="http://schemas.microsoft.com/office/drawing/2014/main" id="{02B175F5-E40F-4F1C-9CDA-27C4E30E1B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303" y="-1772716"/>
              <a:ext cx="585216" cy="585216"/>
            </a:xfrm>
            <a:prstGeom prst="rect">
              <a:avLst/>
            </a:prstGeom>
          </p:spPr>
        </p:pic>
      </p:grpSp>
      <p:grpSp>
        <p:nvGrpSpPr>
          <p:cNvPr id="70" name="Group 69">
            <a:extLst>
              <a:ext uri="{FF2B5EF4-FFF2-40B4-BE49-F238E27FC236}">
                <a16:creationId xmlns:a16="http://schemas.microsoft.com/office/drawing/2014/main" id="{3711D57D-2360-432B-98A3-4C1CB315AA7E}"/>
              </a:ext>
            </a:extLst>
          </p:cNvPr>
          <p:cNvGrpSpPr/>
          <p:nvPr/>
        </p:nvGrpSpPr>
        <p:grpSpPr>
          <a:xfrm>
            <a:off x="1155868" y="1056669"/>
            <a:ext cx="1179576" cy="1179576"/>
            <a:chOff x="1155868" y="1056669"/>
            <a:chExt cx="1179576" cy="1179576"/>
          </a:xfrm>
        </p:grpSpPr>
        <p:grpSp>
          <p:nvGrpSpPr>
            <p:cNvPr id="71" name="Group 70">
              <a:extLst>
                <a:ext uri="{FF2B5EF4-FFF2-40B4-BE49-F238E27FC236}">
                  <a16:creationId xmlns:a16="http://schemas.microsoft.com/office/drawing/2014/main" id="{F32CA4C4-F070-49F5-A2BA-EAF7F897E8B7}"/>
                </a:ext>
              </a:extLst>
            </p:cNvPr>
            <p:cNvGrpSpPr/>
            <p:nvPr/>
          </p:nvGrpSpPr>
          <p:grpSpPr>
            <a:xfrm>
              <a:off x="1155868" y="1056669"/>
              <a:ext cx="1179576" cy="1179576"/>
              <a:chOff x="-457200" y="2036742"/>
              <a:chExt cx="914400" cy="914400"/>
            </a:xfrm>
          </p:grpSpPr>
          <p:sp>
            <p:nvSpPr>
              <p:cNvPr id="73" name="Oval 72">
                <a:extLst>
                  <a:ext uri="{FF2B5EF4-FFF2-40B4-BE49-F238E27FC236}">
                    <a16:creationId xmlns:a16="http://schemas.microsoft.com/office/drawing/2014/main" id="{E9670C8A-1336-49F9-9D65-9419933DB125}"/>
                  </a:ext>
                </a:extLst>
              </p:cNvPr>
              <p:cNvSpPr/>
              <p:nvPr/>
            </p:nvSpPr>
            <p:spPr>
              <a:xfrm>
                <a:off x="-420529" y="2073413"/>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6E44C30B-88E2-4F09-8C53-66D2A94BE2DC}"/>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2" name="Picture 71" descr="A close up of a logo&#10;&#10;Description automatically generated">
              <a:extLst>
                <a:ext uri="{FF2B5EF4-FFF2-40B4-BE49-F238E27FC236}">
                  <a16:creationId xmlns:a16="http://schemas.microsoft.com/office/drawing/2014/main" id="{9771F081-E290-458F-AF4F-1FD1FBD4B9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70752" y="1264707"/>
              <a:ext cx="749808" cy="749808"/>
            </a:xfrm>
            <a:prstGeom prst="rect">
              <a:avLst/>
            </a:prstGeom>
          </p:spPr>
        </p:pic>
      </p:grpSp>
    </p:spTree>
    <p:extLst>
      <p:ext uri="{BB962C8B-B14F-4D97-AF65-F5344CB8AC3E}">
        <p14:creationId xmlns:p14="http://schemas.microsoft.com/office/powerpoint/2010/main" val="23793680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grpSp>
        <p:nvGrpSpPr>
          <p:cNvPr id="29" name="Group 28">
            <a:extLst>
              <a:ext uri="{FF2B5EF4-FFF2-40B4-BE49-F238E27FC236}">
                <a16:creationId xmlns:a16="http://schemas.microsoft.com/office/drawing/2014/main" id="{FB09BBC6-3061-4178-80B7-3A11587CEA6B}"/>
              </a:ext>
            </a:extLst>
          </p:cNvPr>
          <p:cNvGrpSpPr/>
          <p:nvPr/>
        </p:nvGrpSpPr>
        <p:grpSpPr>
          <a:xfrm>
            <a:off x="1155868" y="1056669"/>
            <a:ext cx="1179576" cy="1179576"/>
            <a:chOff x="1155868" y="1056669"/>
            <a:chExt cx="1179576" cy="1179576"/>
          </a:xfrm>
        </p:grpSpPr>
        <p:grpSp>
          <p:nvGrpSpPr>
            <p:cNvPr id="30" name="Group 29">
              <a:extLst>
                <a:ext uri="{FF2B5EF4-FFF2-40B4-BE49-F238E27FC236}">
                  <a16:creationId xmlns:a16="http://schemas.microsoft.com/office/drawing/2014/main" id="{12569002-26D3-4717-9836-357620E39E78}"/>
                </a:ext>
              </a:extLst>
            </p:cNvPr>
            <p:cNvGrpSpPr/>
            <p:nvPr/>
          </p:nvGrpSpPr>
          <p:grpSpPr>
            <a:xfrm>
              <a:off x="1155868" y="1056669"/>
              <a:ext cx="1179576" cy="1179576"/>
              <a:chOff x="-457200" y="2036742"/>
              <a:chExt cx="914400" cy="914400"/>
            </a:xfrm>
          </p:grpSpPr>
          <p:sp>
            <p:nvSpPr>
              <p:cNvPr id="32" name="Oval 31">
                <a:extLst>
                  <a:ext uri="{FF2B5EF4-FFF2-40B4-BE49-F238E27FC236}">
                    <a16:creationId xmlns:a16="http://schemas.microsoft.com/office/drawing/2014/main" id="{960D4FB2-1910-4597-B8A8-1B6895AFF3E8}"/>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05D3C7C-2A16-4FA3-9893-702A7DF467F3}"/>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descr="A close up of a logo&#10;&#10;Description automatically generated">
              <a:extLst>
                <a:ext uri="{FF2B5EF4-FFF2-40B4-BE49-F238E27FC236}">
                  <a16:creationId xmlns:a16="http://schemas.microsoft.com/office/drawing/2014/main" id="{6BDBC15C-3F14-433F-AC05-4F5BF6936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192" y="1271553"/>
              <a:ext cx="749808" cy="749808"/>
            </a:xfrm>
            <a:prstGeom prst="rect">
              <a:avLst/>
            </a:prstGeom>
          </p:spPr>
        </p:pic>
      </p:grpSp>
      <p:grpSp>
        <p:nvGrpSpPr>
          <p:cNvPr id="34" name="Group 33">
            <a:extLst>
              <a:ext uri="{FF2B5EF4-FFF2-40B4-BE49-F238E27FC236}">
                <a16:creationId xmlns:a16="http://schemas.microsoft.com/office/drawing/2014/main" id="{A640566A-9D24-4580-9D7C-728ED35D98DF}"/>
              </a:ext>
            </a:extLst>
          </p:cNvPr>
          <p:cNvGrpSpPr/>
          <p:nvPr/>
        </p:nvGrpSpPr>
        <p:grpSpPr>
          <a:xfrm>
            <a:off x="1155868" y="1056669"/>
            <a:ext cx="1179576" cy="1179576"/>
            <a:chOff x="973082" y="-1947441"/>
            <a:chExt cx="914400" cy="914400"/>
          </a:xfrm>
        </p:grpSpPr>
        <p:grpSp>
          <p:nvGrpSpPr>
            <p:cNvPr id="35" name="Group 34">
              <a:extLst>
                <a:ext uri="{FF2B5EF4-FFF2-40B4-BE49-F238E27FC236}">
                  <a16:creationId xmlns:a16="http://schemas.microsoft.com/office/drawing/2014/main" id="{B0A3CCB1-EB65-4071-B9E3-CAA151299D92}"/>
                </a:ext>
              </a:extLst>
            </p:cNvPr>
            <p:cNvGrpSpPr/>
            <p:nvPr/>
          </p:nvGrpSpPr>
          <p:grpSpPr>
            <a:xfrm>
              <a:off x="973082" y="-1947441"/>
              <a:ext cx="914400" cy="914400"/>
              <a:chOff x="1766968" y="-457200"/>
              <a:chExt cx="914400" cy="914400"/>
            </a:xfrm>
          </p:grpSpPr>
          <p:sp>
            <p:nvSpPr>
              <p:cNvPr id="37" name="Oval 36">
                <a:extLst>
                  <a:ext uri="{FF2B5EF4-FFF2-40B4-BE49-F238E27FC236}">
                    <a16:creationId xmlns:a16="http://schemas.microsoft.com/office/drawing/2014/main" id="{336F24D0-AD9E-4ED7-A87B-F5617163D4F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983E49B9-33A0-4E37-83FD-64E6F6911CD4}"/>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6" name="Graphic 35" descr="Ruler">
              <a:extLst>
                <a:ext uri="{FF2B5EF4-FFF2-40B4-BE49-F238E27FC236}">
                  <a16:creationId xmlns:a16="http://schemas.microsoft.com/office/drawing/2014/main" id="{CA3CD3FD-680C-4467-954D-ECB8A2C4C3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0721" y="-1779802"/>
              <a:ext cx="579120" cy="579120"/>
            </a:xfrm>
            <a:prstGeom prst="rect">
              <a:avLst/>
            </a:prstGeom>
          </p:spPr>
        </p:pic>
      </p:grpSp>
      <p:grpSp>
        <p:nvGrpSpPr>
          <p:cNvPr id="39" name="Group 38">
            <a:extLst>
              <a:ext uri="{FF2B5EF4-FFF2-40B4-BE49-F238E27FC236}">
                <a16:creationId xmlns:a16="http://schemas.microsoft.com/office/drawing/2014/main" id="{9FF6EA16-611A-4309-9404-EF3AFDC4CD28}"/>
              </a:ext>
            </a:extLst>
          </p:cNvPr>
          <p:cNvGrpSpPr/>
          <p:nvPr/>
        </p:nvGrpSpPr>
        <p:grpSpPr>
          <a:xfrm>
            <a:off x="1155868" y="1056669"/>
            <a:ext cx="1179576" cy="1179576"/>
            <a:chOff x="973082" y="-1947441"/>
            <a:chExt cx="914400" cy="914400"/>
          </a:xfrm>
        </p:grpSpPr>
        <p:grpSp>
          <p:nvGrpSpPr>
            <p:cNvPr id="40" name="Group 39">
              <a:extLst>
                <a:ext uri="{FF2B5EF4-FFF2-40B4-BE49-F238E27FC236}">
                  <a16:creationId xmlns:a16="http://schemas.microsoft.com/office/drawing/2014/main" id="{BBC25FDF-1B60-4F45-9678-DFCC4E0BC383}"/>
                </a:ext>
              </a:extLst>
            </p:cNvPr>
            <p:cNvGrpSpPr/>
            <p:nvPr/>
          </p:nvGrpSpPr>
          <p:grpSpPr>
            <a:xfrm>
              <a:off x="973082" y="-1947441"/>
              <a:ext cx="914400" cy="914400"/>
              <a:chOff x="1766968" y="-457200"/>
              <a:chExt cx="914400" cy="914400"/>
            </a:xfrm>
          </p:grpSpPr>
          <p:sp>
            <p:nvSpPr>
              <p:cNvPr id="42" name="Oval 41">
                <a:extLst>
                  <a:ext uri="{FF2B5EF4-FFF2-40B4-BE49-F238E27FC236}">
                    <a16:creationId xmlns:a16="http://schemas.microsoft.com/office/drawing/2014/main" id="{E36CDE64-B386-4369-A8EB-F70061AFA525}"/>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3" name="Freeform: Shape 42">
                <a:extLst>
                  <a:ext uri="{FF2B5EF4-FFF2-40B4-BE49-F238E27FC236}">
                    <a16:creationId xmlns:a16="http://schemas.microsoft.com/office/drawing/2014/main" id="{36F5B20E-F8B3-4939-9680-D9742054020E}"/>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1" name="Graphic 40" descr="Gears">
              <a:extLst>
                <a:ext uri="{FF2B5EF4-FFF2-40B4-BE49-F238E27FC236}">
                  <a16:creationId xmlns:a16="http://schemas.microsoft.com/office/drawing/2014/main" id="{B8795C76-DBB5-4427-A5CE-96FFC5A12B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2303" y="-1772716"/>
              <a:ext cx="585216" cy="585216"/>
            </a:xfrm>
            <a:prstGeom prst="rect">
              <a:avLst/>
            </a:prstGeom>
          </p:spPr>
        </p:pic>
      </p:grpSp>
      <p:grpSp>
        <p:nvGrpSpPr>
          <p:cNvPr id="44" name="Group 43">
            <a:extLst>
              <a:ext uri="{FF2B5EF4-FFF2-40B4-BE49-F238E27FC236}">
                <a16:creationId xmlns:a16="http://schemas.microsoft.com/office/drawing/2014/main" id="{BBEE0467-CBB6-4487-96EF-3F77FF0A6535}"/>
              </a:ext>
            </a:extLst>
          </p:cNvPr>
          <p:cNvGrpSpPr/>
          <p:nvPr/>
        </p:nvGrpSpPr>
        <p:grpSpPr>
          <a:xfrm>
            <a:off x="1148939" y="1056667"/>
            <a:ext cx="1179576" cy="1179576"/>
            <a:chOff x="1155870" y="1038330"/>
            <a:chExt cx="1179576" cy="1179576"/>
          </a:xfrm>
        </p:grpSpPr>
        <p:sp>
          <p:nvSpPr>
            <p:cNvPr id="45" name="Oval 44">
              <a:extLst>
                <a:ext uri="{FF2B5EF4-FFF2-40B4-BE49-F238E27FC236}">
                  <a16:creationId xmlns:a16="http://schemas.microsoft.com/office/drawing/2014/main" id="{BBCADC3C-ED19-4C30-9D14-FB6F307D2998}"/>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6" name="Freeform: Shape 45">
              <a:extLst>
                <a:ext uri="{FF2B5EF4-FFF2-40B4-BE49-F238E27FC236}">
                  <a16:creationId xmlns:a16="http://schemas.microsoft.com/office/drawing/2014/main" id="{54C7D761-C5D2-40E2-8E8C-0530D950A0A4}"/>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7" name="Picture 46" descr="A close up of a sign&#10;&#10;Description automatically generated">
              <a:extLst>
                <a:ext uri="{FF2B5EF4-FFF2-40B4-BE49-F238E27FC236}">
                  <a16:creationId xmlns:a16="http://schemas.microsoft.com/office/drawing/2014/main" id="{A34FC46C-3765-4745-B007-311093B061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48" name="Group 47">
            <a:extLst>
              <a:ext uri="{FF2B5EF4-FFF2-40B4-BE49-F238E27FC236}">
                <a16:creationId xmlns:a16="http://schemas.microsoft.com/office/drawing/2014/main" id="{B58891EE-D89E-422E-8723-7047F6255984}"/>
              </a:ext>
            </a:extLst>
          </p:cNvPr>
          <p:cNvGrpSpPr/>
          <p:nvPr/>
        </p:nvGrpSpPr>
        <p:grpSpPr>
          <a:xfrm>
            <a:off x="1155868" y="1066658"/>
            <a:ext cx="1179576" cy="1179576"/>
            <a:chOff x="1091614" y="1037772"/>
            <a:chExt cx="1179872" cy="1179872"/>
          </a:xfrm>
        </p:grpSpPr>
        <p:sp>
          <p:nvSpPr>
            <p:cNvPr id="49" name="Oval 48">
              <a:extLst>
                <a:ext uri="{FF2B5EF4-FFF2-40B4-BE49-F238E27FC236}">
                  <a16:creationId xmlns:a16="http://schemas.microsoft.com/office/drawing/2014/main" id="{2DA0EB89-7600-4AFC-AC32-EAB6872584A7}"/>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155A23F-E627-4893-83E6-EBAC836D30F5}"/>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Graphic 74" descr="Lightbulb">
              <a:extLst>
                <a:ext uri="{FF2B5EF4-FFF2-40B4-BE49-F238E27FC236}">
                  <a16:creationId xmlns:a16="http://schemas.microsoft.com/office/drawing/2014/main" id="{72601AFB-68B6-4593-9CF7-526D204169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spTree>
    <p:extLst>
      <p:ext uri="{BB962C8B-B14F-4D97-AF65-F5344CB8AC3E}">
        <p14:creationId xmlns:p14="http://schemas.microsoft.com/office/powerpoint/2010/main" val="377601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advClick="0" advTm="1000">
        <p159:morph option="byObject"/>
      </p:transition>
    </mc:Choice>
    <mc:Fallback>
      <p:transition spd="slow" advClick="0"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4DCB53D-A3A6-4AAE-B6DF-E30DFF1C208F}"/>
              </a:ext>
            </a:extLst>
          </p:cNvPr>
          <p:cNvGrpSpPr/>
          <p:nvPr/>
        </p:nvGrpSpPr>
        <p:grpSpPr>
          <a:xfrm>
            <a:off x="165669" y="4613047"/>
            <a:ext cx="548640" cy="548640"/>
            <a:chOff x="973082" y="-1947441"/>
            <a:chExt cx="914400" cy="914400"/>
          </a:xfrm>
        </p:grpSpPr>
        <p:grpSp>
          <p:nvGrpSpPr>
            <p:cNvPr id="27" name="Group 26">
              <a:extLst>
                <a:ext uri="{FF2B5EF4-FFF2-40B4-BE49-F238E27FC236}">
                  <a16:creationId xmlns:a16="http://schemas.microsoft.com/office/drawing/2014/main" id="{30026DAE-1285-4561-A6D7-2E887DFD5A7B}"/>
                </a:ext>
              </a:extLst>
            </p:cNvPr>
            <p:cNvGrpSpPr/>
            <p:nvPr/>
          </p:nvGrpSpPr>
          <p:grpSpPr>
            <a:xfrm>
              <a:off x="973082" y="-1947441"/>
              <a:ext cx="914400" cy="914400"/>
              <a:chOff x="1766968" y="-457200"/>
              <a:chExt cx="914400" cy="914400"/>
            </a:xfrm>
          </p:grpSpPr>
          <p:sp>
            <p:nvSpPr>
              <p:cNvPr id="51" name="Oval 50">
                <a:extLst>
                  <a:ext uri="{FF2B5EF4-FFF2-40B4-BE49-F238E27FC236}">
                    <a16:creationId xmlns:a16="http://schemas.microsoft.com/office/drawing/2014/main" id="{12F1847C-7154-4305-AF25-8D62A3436D9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2" name="Freeform: Shape 51">
                <a:extLst>
                  <a:ext uri="{FF2B5EF4-FFF2-40B4-BE49-F238E27FC236}">
                    <a16:creationId xmlns:a16="http://schemas.microsoft.com/office/drawing/2014/main" id="{E784068C-7508-4558-AC0E-B53643803D25}"/>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28" name="Graphic 27" descr="Ruler">
              <a:extLst>
                <a:ext uri="{FF2B5EF4-FFF2-40B4-BE49-F238E27FC236}">
                  <a16:creationId xmlns:a16="http://schemas.microsoft.com/office/drawing/2014/main" id="{E8592A49-8E19-45B1-A50A-DCB49F225C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0721" y="-1779802"/>
              <a:ext cx="579120" cy="579120"/>
            </a:xfrm>
            <a:prstGeom prst="rect">
              <a:avLst/>
            </a:prstGeom>
          </p:spPr>
        </p:pic>
      </p:grpSp>
      <p:grpSp>
        <p:nvGrpSpPr>
          <p:cNvPr id="53" name="Group 52">
            <a:extLst>
              <a:ext uri="{FF2B5EF4-FFF2-40B4-BE49-F238E27FC236}">
                <a16:creationId xmlns:a16="http://schemas.microsoft.com/office/drawing/2014/main" id="{99D1B76A-336D-4C87-9CF9-9D09D8826D34}"/>
              </a:ext>
            </a:extLst>
          </p:cNvPr>
          <p:cNvGrpSpPr/>
          <p:nvPr/>
        </p:nvGrpSpPr>
        <p:grpSpPr>
          <a:xfrm>
            <a:off x="149258" y="3149392"/>
            <a:ext cx="548640" cy="548640"/>
            <a:chOff x="973082" y="-1947441"/>
            <a:chExt cx="914400" cy="914400"/>
          </a:xfrm>
        </p:grpSpPr>
        <p:grpSp>
          <p:nvGrpSpPr>
            <p:cNvPr id="54" name="Group 53">
              <a:extLst>
                <a:ext uri="{FF2B5EF4-FFF2-40B4-BE49-F238E27FC236}">
                  <a16:creationId xmlns:a16="http://schemas.microsoft.com/office/drawing/2014/main" id="{6ED7B32D-59B6-4832-98BB-BB00F0024526}"/>
                </a:ext>
              </a:extLst>
            </p:cNvPr>
            <p:cNvGrpSpPr/>
            <p:nvPr/>
          </p:nvGrpSpPr>
          <p:grpSpPr>
            <a:xfrm>
              <a:off x="973082" y="-1947441"/>
              <a:ext cx="914400" cy="914400"/>
              <a:chOff x="1766968" y="-457200"/>
              <a:chExt cx="914400" cy="914400"/>
            </a:xfrm>
          </p:grpSpPr>
          <p:sp>
            <p:nvSpPr>
              <p:cNvPr id="56" name="Oval 55">
                <a:extLst>
                  <a:ext uri="{FF2B5EF4-FFF2-40B4-BE49-F238E27FC236}">
                    <a16:creationId xmlns:a16="http://schemas.microsoft.com/office/drawing/2014/main" id="{76B93CE4-C740-4B2A-9D26-44C36E62FC1E}"/>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7" name="Freeform: Shape 56">
                <a:extLst>
                  <a:ext uri="{FF2B5EF4-FFF2-40B4-BE49-F238E27FC236}">
                    <a16:creationId xmlns:a16="http://schemas.microsoft.com/office/drawing/2014/main" id="{1255282D-4ED4-4AD2-854C-3D961C4623F9}"/>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5" name="Graphic 54" descr="Gears">
              <a:extLst>
                <a:ext uri="{FF2B5EF4-FFF2-40B4-BE49-F238E27FC236}">
                  <a16:creationId xmlns:a16="http://schemas.microsoft.com/office/drawing/2014/main" id="{F8BEC0C1-47AB-4D6B-8B5B-C5C067FDFD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303" y="-1772716"/>
              <a:ext cx="585216" cy="585216"/>
            </a:xfrm>
            <a:prstGeom prst="rect">
              <a:avLst/>
            </a:prstGeom>
          </p:spPr>
        </p:pic>
      </p:grpSp>
      <p:grpSp>
        <p:nvGrpSpPr>
          <p:cNvPr id="58" name="Group 57">
            <a:extLst>
              <a:ext uri="{FF2B5EF4-FFF2-40B4-BE49-F238E27FC236}">
                <a16:creationId xmlns:a16="http://schemas.microsoft.com/office/drawing/2014/main" id="{C56B6CAE-389E-4E87-8995-60387F48D778}"/>
              </a:ext>
            </a:extLst>
          </p:cNvPr>
          <p:cNvGrpSpPr/>
          <p:nvPr/>
        </p:nvGrpSpPr>
        <p:grpSpPr>
          <a:xfrm>
            <a:off x="101952" y="1685054"/>
            <a:ext cx="548640" cy="548640"/>
            <a:chOff x="1155870" y="1038330"/>
            <a:chExt cx="1179576" cy="1179576"/>
          </a:xfrm>
        </p:grpSpPr>
        <p:sp>
          <p:nvSpPr>
            <p:cNvPr id="59" name="Oval 58">
              <a:extLst>
                <a:ext uri="{FF2B5EF4-FFF2-40B4-BE49-F238E27FC236}">
                  <a16:creationId xmlns:a16="http://schemas.microsoft.com/office/drawing/2014/main" id="{09479E6C-E093-4F0B-85C1-DC5CDCE2F63B}"/>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0" name="Freeform: Shape 59">
              <a:extLst>
                <a:ext uri="{FF2B5EF4-FFF2-40B4-BE49-F238E27FC236}">
                  <a16:creationId xmlns:a16="http://schemas.microsoft.com/office/drawing/2014/main" id="{3610FAB5-A2AE-4716-89A6-2E50C13EE759}"/>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1" name="Picture 60" descr="A close up of a sign&#10;&#10;Description automatically generated">
              <a:extLst>
                <a:ext uri="{FF2B5EF4-FFF2-40B4-BE49-F238E27FC236}">
                  <a16:creationId xmlns:a16="http://schemas.microsoft.com/office/drawing/2014/main" id="{619C2352-F0B7-4AC2-9BFD-300A37FD6F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62" name="Group 61">
            <a:extLst>
              <a:ext uri="{FF2B5EF4-FFF2-40B4-BE49-F238E27FC236}">
                <a16:creationId xmlns:a16="http://schemas.microsoft.com/office/drawing/2014/main" id="{66CF0426-A4AC-464A-9E98-E90CA6CE88E1}"/>
              </a:ext>
            </a:extLst>
          </p:cNvPr>
          <p:cNvGrpSpPr/>
          <p:nvPr/>
        </p:nvGrpSpPr>
        <p:grpSpPr>
          <a:xfrm>
            <a:off x="101952" y="220716"/>
            <a:ext cx="548640" cy="548640"/>
            <a:chOff x="1091614" y="1037772"/>
            <a:chExt cx="1179872" cy="1179872"/>
          </a:xfrm>
        </p:grpSpPr>
        <p:sp>
          <p:nvSpPr>
            <p:cNvPr id="63" name="Oval 62">
              <a:extLst>
                <a:ext uri="{FF2B5EF4-FFF2-40B4-BE49-F238E27FC236}">
                  <a16:creationId xmlns:a16="http://schemas.microsoft.com/office/drawing/2014/main" id="{BC09868E-D365-4718-8360-ECC24D17F4CD}"/>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82DF7309-6657-4021-A671-CDDC8F52E8EE}"/>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Graphic 64" descr="Lightbulb">
              <a:extLst>
                <a:ext uri="{FF2B5EF4-FFF2-40B4-BE49-F238E27FC236}">
                  <a16:creationId xmlns:a16="http://schemas.microsoft.com/office/drawing/2014/main" id="{AC1174EE-7ED9-4C37-BF5B-680CD6CDAD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154" y="1260228"/>
              <a:ext cx="748480" cy="748480"/>
            </a:xfrm>
            <a:prstGeom prst="rect">
              <a:avLst/>
            </a:prstGeom>
          </p:spPr>
        </p:pic>
      </p:grpSp>
      <p:grpSp>
        <p:nvGrpSpPr>
          <p:cNvPr id="66" name="Group 65">
            <a:extLst>
              <a:ext uri="{FF2B5EF4-FFF2-40B4-BE49-F238E27FC236}">
                <a16:creationId xmlns:a16="http://schemas.microsoft.com/office/drawing/2014/main" id="{AD1BD713-D944-4674-BC19-47924D5495D3}"/>
              </a:ext>
            </a:extLst>
          </p:cNvPr>
          <p:cNvGrpSpPr/>
          <p:nvPr/>
        </p:nvGrpSpPr>
        <p:grpSpPr>
          <a:xfrm>
            <a:off x="165668" y="6076702"/>
            <a:ext cx="548640" cy="548640"/>
            <a:chOff x="165668" y="6076702"/>
            <a:chExt cx="548640" cy="548640"/>
          </a:xfrm>
        </p:grpSpPr>
        <p:grpSp>
          <p:nvGrpSpPr>
            <p:cNvPr id="67" name="Group 66">
              <a:extLst>
                <a:ext uri="{FF2B5EF4-FFF2-40B4-BE49-F238E27FC236}">
                  <a16:creationId xmlns:a16="http://schemas.microsoft.com/office/drawing/2014/main" id="{06F93E3F-98E1-4B4D-B8E8-C5E304794DC5}"/>
                </a:ext>
              </a:extLst>
            </p:cNvPr>
            <p:cNvGrpSpPr/>
            <p:nvPr/>
          </p:nvGrpSpPr>
          <p:grpSpPr>
            <a:xfrm>
              <a:off x="165668" y="6076702"/>
              <a:ext cx="548640" cy="548640"/>
              <a:chOff x="-457200" y="2036742"/>
              <a:chExt cx="914400" cy="914400"/>
            </a:xfrm>
          </p:grpSpPr>
          <p:sp>
            <p:nvSpPr>
              <p:cNvPr id="69" name="Oval 68">
                <a:extLst>
                  <a:ext uri="{FF2B5EF4-FFF2-40B4-BE49-F238E27FC236}">
                    <a16:creationId xmlns:a16="http://schemas.microsoft.com/office/drawing/2014/main" id="{4EB87E1B-D44D-4410-9868-64B058C97D60}"/>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0E128D1A-7624-49BF-933B-2511741F5095}"/>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8" name="Picture 67" descr="A close up of a logo&#10;&#10;Description automatically generated">
              <a:extLst>
                <a:ext uri="{FF2B5EF4-FFF2-40B4-BE49-F238E27FC236}">
                  <a16:creationId xmlns:a16="http://schemas.microsoft.com/office/drawing/2014/main" id="{4B4C1F05-3A29-4E11-BA0A-841F12F08BB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72" name="TextBox 71">
            <a:extLst>
              <a:ext uri="{FF2B5EF4-FFF2-40B4-BE49-F238E27FC236}">
                <a16:creationId xmlns:a16="http://schemas.microsoft.com/office/drawing/2014/main" id="{2B6A9C97-1297-4314-BBAD-79BA6F215F86}"/>
              </a:ext>
            </a:extLst>
          </p:cNvPr>
          <p:cNvSpPr txBox="1"/>
          <p:nvPr/>
        </p:nvSpPr>
        <p:spPr>
          <a:xfrm>
            <a:off x="5904389" y="-1386182"/>
            <a:ext cx="4731798" cy="1200329"/>
          </a:xfrm>
          <a:prstGeom prst="rect">
            <a:avLst/>
          </a:prstGeom>
          <a:noFill/>
        </p:spPr>
        <p:txBody>
          <a:bodyPr wrap="square" rtlCol="0">
            <a:spAutoFit/>
          </a:bodyPr>
          <a:lstStyle/>
          <a:p>
            <a:pPr algn="ctr"/>
            <a:r>
              <a:rPr lang="en-US" sz="3600" dirty="0">
                <a:latin typeface="Georgia" panose="02040502050405020303" pitchFamily="18" charset="0"/>
              </a:rPr>
              <a:t>Questions of</a:t>
            </a:r>
          </a:p>
          <a:p>
            <a:pPr algn="ctr"/>
            <a:r>
              <a:rPr lang="en-US" sz="3600" dirty="0">
                <a:latin typeface="Georgia" panose="02040502050405020303" pitchFamily="18" charset="0"/>
              </a:rPr>
              <a:t>Interest</a:t>
            </a:r>
          </a:p>
        </p:txBody>
      </p:sp>
    </p:spTree>
    <p:extLst>
      <p:ext uri="{BB962C8B-B14F-4D97-AF65-F5344CB8AC3E}">
        <p14:creationId xmlns:p14="http://schemas.microsoft.com/office/powerpoint/2010/main" val="786289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advClick="0" advTm="1000">
        <p159:morph option="byObject"/>
      </p:transition>
    </mc:Choice>
    <mc:Fallback>
      <p:transition spd="slow" advClick="0"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4DCB53D-A3A6-4AAE-B6DF-E30DFF1C208F}"/>
              </a:ext>
            </a:extLst>
          </p:cNvPr>
          <p:cNvGrpSpPr/>
          <p:nvPr/>
        </p:nvGrpSpPr>
        <p:grpSpPr>
          <a:xfrm>
            <a:off x="165669" y="4613047"/>
            <a:ext cx="548640" cy="548640"/>
            <a:chOff x="973082" y="-1947441"/>
            <a:chExt cx="914400" cy="914400"/>
          </a:xfrm>
        </p:grpSpPr>
        <p:grpSp>
          <p:nvGrpSpPr>
            <p:cNvPr id="27" name="Group 26">
              <a:extLst>
                <a:ext uri="{FF2B5EF4-FFF2-40B4-BE49-F238E27FC236}">
                  <a16:creationId xmlns:a16="http://schemas.microsoft.com/office/drawing/2014/main" id="{30026DAE-1285-4561-A6D7-2E887DFD5A7B}"/>
                </a:ext>
              </a:extLst>
            </p:cNvPr>
            <p:cNvGrpSpPr/>
            <p:nvPr/>
          </p:nvGrpSpPr>
          <p:grpSpPr>
            <a:xfrm>
              <a:off x="973082" y="-1947441"/>
              <a:ext cx="914400" cy="914400"/>
              <a:chOff x="1766968" y="-457200"/>
              <a:chExt cx="914400" cy="914400"/>
            </a:xfrm>
          </p:grpSpPr>
          <p:sp>
            <p:nvSpPr>
              <p:cNvPr id="51" name="Oval 50">
                <a:extLst>
                  <a:ext uri="{FF2B5EF4-FFF2-40B4-BE49-F238E27FC236}">
                    <a16:creationId xmlns:a16="http://schemas.microsoft.com/office/drawing/2014/main" id="{12F1847C-7154-4305-AF25-8D62A3436D9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2" name="Freeform: Shape 51">
                <a:extLst>
                  <a:ext uri="{FF2B5EF4-FFF2-40B4-BE49-F238E27FC236}">
                    <a16:creationId xmlns:a16="http://schemas.microsoft.com/office/drawing/2014/main" id="{E784068C-7508-4558-AC0E-B53643803D25}"/>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28" name="Graphic 27" descr="Ruler">
              <a:extLst>
                <a:ext uri="{FF2B5EF4-FFF2-40B4-BE49-F238E27FC236}">
                  <a16:creationId xmlns:a16="http://schemas.microsoft.com/office/drawing/2014/main" id="{E8592A49-8E19-45B1-A50A-DCB49F225C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0721" y="-1779802"/>
              <a:ext cx="579120" cy="579120"/>
            </a:xfrm>
            <a:prstGeom prst="rect">
              <a:avLst/>
            </a:prstGeom>
          </p:spPr>
        </p:pic>
      </p:grpSp>
      <p:grpSp>
        <p:nvGrpSpPr>
          <p:cNvPr id="53" name="Group 52">
            <a:extLst>
              <a:ext uri="{FF2B5EF4-FFF2-40B4-BE49-F238E27FC236}">
                <a16:creationId xmlns:a16="http://schemas.microsoft.com/office/drawing/2014/main" id="{99D1B76A-336D-4C87-9CF9-9D09D8826D34}"/>
              </a:ext>
            </a:extLst>
          </p:cNvPr>
          <p:cNvGrpSpPr/>
          <p:nvPr/>
        </p:nvGrpSpPr>
        <p:grpSpPr>
          <a:xfrm>
            <a:off x="149258" y="3149392"/>
            <a:ext cx="548640" cy="548640"/>
            <a:chOff x="973082" y="-1947441"/>
            <a:chExt cx="914400" cy="914400"/>
          </a:xfrm>
        </p:grpSpPr>
        <p:grpSp>
          <p:nvGrpSpPr>
            <p:cNvPr id="54" name="Group 53">
              <a:extLst>
                <a:ext uri="{FF2B5EF4-FFF2-40B4-BE49-F238E27FC236}">
                  <a16:creationId xmlns:a16="http://schemas.microsoft.com/office/drawing/2014/main" id="{6ED7B32D-59B6-4832-98BB-BB00F0024526}"/>
                </a:ext>
              </a:extLst>
            </p:cNvPr>
            <p:cNvGrpSpPr/>
            <p:nvPr/>
          </p:nvGrpSpPr>
          <p:grpSpPr>
            <a:xfrm>
              <a:off x="973082" y="-1947441"/>
              <a:ext cx="914400" cy="914400"/>
              <a:chOff x="1766968" y="-457200"/>
              <a:chExt cx="914400" cy="914400"/>
            </a:xfrm>
          </p:grpSpPr>
          <p:sp>
            <p:nvSpPr>
              <p:cNvPr id="56" name="Oval 55">
                <a:extLst>
                  <a:ext uri="{FF2B5EF4-FFF2-40B4-BE49-F238E27FC236}">
                    <a16:creationId xmlns:a16="http://schemas.microsoft.com/office/drawing/2014/main" id="{76B93CE4-C740-4B2A-9D26-44C36E62FC1E}"/>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7" name="Freeform: Shape 56">
                <a:extLst>
                  <a:ext uri="{FF2B5EF4-FFF2-40B4-BE49-F238E27FC236}">
                    <a16:creationId xmlns:a16="http://schemas.microsoft.com/office/drawing/2014/main" id="{1255282D-4ED4-4AD2-854C-3D961C4623F9}"/>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5" name="Graphic 54" descr="Gears">
              <a:extLst>
                <a:ext uri="{FF2B5EF4-FFF2-40B4-BE49-F238E27FC236}">
                  <a16:creationId xmlns:a16="http://schemas.microsoft.com/office/drawing/2014/main" id="{F8BEC0C1-47AB-4D6B-8B5B-C5C067FDFD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303" y="-1772716"/>
              <a:ext cx="585216" cy="585216"/>
            </a:xfrm>
            <a:prstGeom prst="rect">
              <a:avLst/>
            </a:prstGeom>
          </p:spPr>
        </p:pic>
      </p:grpSp>
      <p:grpSp>
        <p:nvGrpSpPr>
          <p:cNvPr id="58" name="Group 57">
            <a:extLst>
              <a:ext uri="{FF2B5EF4-FFF2-40B4-BE49-F238E27FC236}">
                <a16:creationId xmlns:a16="http://schemas.microsoft.com/office/drawing/2014/main" id="{C56B6CAE-389E-4E87-8995-60387F48D778}"/>
              </a:ext>
            </a:extLst>
          </p:cNvPr>
          <p:cNvGrpSpPr/>
          <p:nvPr/>
        </p:nvGrpSpPr>
        <p:grpSpPr>
          <a:xfrm>
            <a:off x="101952" y="1685054"/>
            <a:ext cx="548640" cy="548640"/>
            <a:chOff x="1155870" y="1038330"/>
            <a:chExt cx="1179576" cy="1179576"/>
          </a:xfrm>
        </p:grpSpPr>
        <p:sp>
          <p:nvSpPr>
            <p:cNvPr id="59" name="Oval 58">
              <a:extLst>
                <a:ext uri="{FF2B5EF4-FFF2-40B4-BE49-F238E27FC236}">
                  <a16:creationId xmlns:a16="http://schemas.microsoft.com/office/drawing/2014/main" id="{09479E6C-E093-4F0B-85C1-DC5CDCE2F63B}"/>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0" name="Freeform: Shape 59">
              <a:extLst>
                <a:ext uri="{FF2B5EF4-FFF2-40B4-BE49-F238E27FC236}">
                  <a16:creationId xmlns:a16="http://schemas.microsoft.com/office/drawing/2014/main" id="{3610FAB5-A2AE-4716-89A6-2E50C13EE759}"/>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1" name="Picture 60" descr="A close up of a sign&#10;&#10;Description automatically generated">
              <a:extLst>
                <a:ext uri="{FF2B5EF4-FFF2-40B4-BE49-F238E27FC236}">
                  <a16:creationId xmlns:a16="http://schemas.microsoft.com/office/drawing/2014/main" id="{619C2352-F0B7-4AC2-9BFD-300A37FD6F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66" name="Group 65">
            <a:extLst>
              <a:ext uri="{FF2B5EF4-FFF2-40B4-BE49-F238E27FC236}">
                <a16:creationId xmlns:a16="http://schemas.microsoft.com/office/drawing/2014/main" id="{AD1BD713-D944-4674-BC19-47924D5495D3}"/>
              </a:ext>
            </a:extLst>
          </p:cNvPr>
          <p:cNvGrpSpPr/>
          <p:nvPr/>
        </p:nvGrpSpPr>
        <p:grpSpPr>
          <a:xfrm>
            <a:off x="165668" y="6076702"/>
            <a:ext cx="548640" cy="548640"/>
            <a:chOff x="165668" y="6076702"/>
            <a:chExt cx="548640" cy="548640"/>
          </a:xfrm>
        </p:grpSpPr>
        <p:grpSp>
          <p:nvGrpSpPr>
            <p:cNvPr id="67" name="Group 66">
              <a:extLst>
                <a:ext uri="{FF2B5EF4-FFF2-40B4-BE49-F238E27FC236}">
                  <a16:creationId xmlns:a16="http://schemas.microsoft.com/office/drawing/2014/main" id="{06F93E3F-98E1-4B4D-B8E8-C5E304794DC5}"/>
                </a:ext>
              </a:extLst>
            </p:cNvPr>
            <p:cNvGrpSpPr/>
            <p:nvPr/>
          </p:nvGrpSpPr>
          <p:grpSpPr>
            <a:xfrm>
              <a:off x="165668" y="6076702"/>
              <a:ext cx="548640" cy="548640"/>
              <a:chOff x="-457200" y="2036742"/>
              <a:chExt cx="914400" cy="914400"/>
            </a:xfrm>
          </p:grpSpPr>
          <p:sp>
            <p:nvSpPr>
              <p:cNvPr id="69" name="Oval 68">
                <a:extLst>
                  <a:ext uri="{FF2B5EF4-FFF2-40B4-BE49-F238E27FC236}">
                    <a16:creationId xmlns:a16="http://schemas.microsoft.com/office/drawing/2014/main" id="{4EB87E1B-D44D-4410-9868-64B058C97D60}"/>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0E128D1A-7624-49BF-933B-2511741F5095}"/>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8" name="Picture 67" descr="A close up of a logo&#10;&#10;Description automatically generated">
              <a:extLst>
                <a:ext uri="{FF2B5EF4-FFF2-40B4-BE49-F238E27FC236}">
                  <a16:creationId xmlns:a16="http://schemas.microsoft.com/office/drawing/2014/main" id="{4B4C1F05-3A29-4E11-BA0A-841F12F08B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grpSp>
        <p:nvGrpSpPr>
          <p:cNvPr id="29" name="Group 28">
            <a:extLst>
              <a:ext uri="{FF2B5EF4-FFF2-40B4-BE49-F238E27FC236}">
                <a16:creationId xmlns:a16="http://schemas.microsoft.com/office/drawing/2014/main" id="{92B77334-1899-4A4B-A8EA-9159FBCB81CA}"/>
              </a:ext>
            </a:extLst>
          </p:cNvPr>
          <p:cNvGrpSpPr/>
          <p:nvPr/>
        </p:nvGrpSpPr>
        <p:grpSpPr>
          <a:xfrm>
            <a:off x="10144464" y="145755"/>
            <a:ext cx="1828800" cy="1828800"/>
            <a:chOff x="1091614" y="1037772"/>
            <a:chExt cx="1179872" cy="1179872"/>
          </a:xfrm>
        </p:grpSpPr>
        <p:sp>
          <p:nvSpPr>
            <p:cNvPr id="30" name="Oval 29">
              <a:extLst>
                <a:ext uri="{FF2B5EF4-FFF2-40B4-BE49-F238E27FC236}">
                  <a16:creationId xmlns:a16="http://schemas.microsoft.com/office/drawing/2014/main" id="{7A375771-348C-455A-B00E-B3B31159643F}"/>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C98B0F-542E-4675-9AEA-5869E932DF1C}"/>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Lightbulb">
              <a:extLst>
                <a:ext uri="{FF2B5EF4-FFF2-40B4-BE49-F238E27FC236}">
                  <a16:creationId xmlns:a16="http://schemas.microsoft.com/office/drawing/2014/main" id="{421A8A32-238D-4196-B0AE-516086592C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sp>
        <p:nvSpPr>
          <p:cNvPr id="34" name="TextBox 33">
            <a:extLst>
              <a:ext uri="{FF2B5EF4-FFF2-40B4-BE49-F238E27FC236}">
                <a16:creationId xmlns:a16="http://schemas.microsoft.com/office/drawing/2014/main" id="{C6DEC6B2-651A-4843-B517-F8E56622730F}"/>
              </a:ext>
            </a:extLst>
          </p:cNvPr>
          <p:cNvSpPr txBox="1"/>
          <p:nvPr/>
        </p:nvSpPr>
        <p:spPr>
          <a:xfrm>
            <a:off x="5904389" y="417218"/>
            <a:ext cx="4731798" cy="1077218"/>
          </a:xfrm>
          <a:prstGeom prst="rect">
            <a:avLst/>
          </a:prstGeom>
          <a:noFill/>
        </p:spPr>
        <p:txBody>
          <a:bodyPr wrap="square" rtlCol="0">
            <a:spAutoFit/>
          </a:bodyPr>
          <a:lstStyle/>
          <a:p>
            <a:pPr algn="ctr"/>
            <a:r>
              <a:rPr lang="en-US" sz="3200" dirty="0">
                <a:latin typeface="Georgia" panose="02040502050405020303" pitchFamily="18" charset="0"/>
              </a:rPr>
              <a:t>Questions of</a:t>
            </a:r>
          </a:p>
          <a:p>
            <a:pPr algn="ctr"/>
            <a:r>
              <a:rPr lang="en-US" sz="3200" dirty="0">
                <a:latin typeface="Georgia" panose="02040502050405020303" pitchFamily="18" charset="0"/>
              </a:rPr>
              <a:t>Interest</a:t>
            </a:r>
          </a:p>
        </p:txBody>
      </p:sp>
    </p:spTree>
    <p:extLst>
      <p:ext uri="{BB962C8B-B14F-4D97-AF65-F5344CB8AC3E}">
        <p14:creationId xmlns:p14="http://schemas.microsoft.com/office/powerpoint/2010/main" val="878551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advClick="0" advTm="1000">
        <p159:morph option="byObject"/>
      </p:transition>
    </mc:Choice>
    <mc:Fallback>
      <p:transition spd="slow" advClick="0" advTm="1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4DCB53D-A3A6-4AAE-B6DF-E30DFF1C208F}"/>
              </a:ext>
            </a:extLst>
          </p:cNvPr>
          <p:cNvGrpSpPr/>
          <p:nvPr/>
        </p:nvGrpSpPr>
        <p:grpSpPr>
          <a:xfrm>
            <a:off x="165669" y="4613047"/>
            <a:ext cx="548640" cy="548640"/>
            <a:chOff x="973082" y="-1947441"/>
            <a:chExt cx="914400" cy="914400"/>
          </a:xfrm>
        </p:grpSpPr>
        <p:grpSp>
          <p:nvGrpSpPr>
            <p:cNvPr id="27" name="Group 26">
              <a:extLst>
                <a:ext uri="{FF2B5EF4-FFF2-40B4-BE49-F238E27FC236}">
                  <a16:creationId xmlns:a16="http://schemas.microsoft.com/office/drawing/2014/main" id="{30026DAE-1285-4561-A6D7-2E887DFD5A7B}"/>
                </a:ext>
              </a:extLst>
            </p:cNvPr>
            <p:cNvGrpSpPr/>
            <p:nvPr/>
          </p:nvGrpSpPr>
          <p:grpSpPr>
            <a:xfrm>
              <a:off x="973082" y="-1947441"/>
              <a:ext cx="914400" cy="914400"/>
              <a:chOff x="1766968" y="-457200"/>
              <a:chExt cx="914400" cy="914400"/>
            </a:xfrm>
          </p:grpSpPr>
          <p:sp>
            <p:nvSpPr>
              <p:cNvPr id="51" name="Oval 50">
                <a:extLst>
                  <a:ext uri="{FF2B5EF4-FFF2-40B4-BE49-F238E27FC236}">
                    <a16:creationId xmlns:a16="http://schemas.microsoft.com/office/drawing/2014/main" id="{12F1847C-7154-4305-AF25-8D62A3436D9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2" name="Freeform: Shape 51">
                <a:extLst>
                  <a:ext uri="{FF2B5EF4-FFF2-40B4-BE49-F238E27FC236}">
                    <a16:creationId xmlns:a16="http://schemas.microsoft.com/office/drawing/2014/main" id="{E784068C-7508-4558-AC0E-B53643803D25}"/>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28" name="Graphic 27" descr="Ruler">
              <a:extLst>
                <a:ext uri="{FF2B5EF4-FFF2-40B4-BE49-F238E27FC236}">
                  <a16:creationId xmlns:a16="http://schemas.microsoft.com/office/drawing/2014/main" id="{E8592A49-8E19-45B1-A50A-DCB49F225C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0721" y="-1779802"/>
              <a:ext cx="579120" cy="579120"/>
            </a:xfrm>
            <a:prstGeom prst="rect">
              <a:avLst/>
            </a:prstGeom>
          </p:spPr>
        </p:pic>
      </p:grpSp>
      <p:grpSp>
        <p:nvGrpSpPr>
          <p:cNvPr id="53" name="Group 52">
            <a:extLst>
              <a:ext uri="{FF2B5EF4-FFF2-40B4-BE49-F238E27FC236}">
                <a16:creationId xmlns:a16="http://schemas.microsoft.com/office/drawing/2014/main" id="{99D1B76A-336D-4C87-9CF9-9D09D8826D34}"/>
              </a:ext>
            </a:extLst>
          </p:cNvPr>
          <p:cNvGrpSpPr/>
          <p:nvPr/>
        </p:nvGrpSpPr>
        <p:grpSpPr>
          <a:xfrm>
            <a:off x="149258" y="3149392"/>
            <a:ext cx="548640" cy="548640"/>
            <a:chOff x="973082" y="-1947441"/>
            <a:chExt cx="914400" cy="914400"/>
          </a:xfrm>
        </p:grpSpPr>
        <p:grpSp>
          <p:nvGrpSpPr>
            <p:cNvPr id="54" name="Group 53">
              <a:extLst>
                <a:ext uri="{FF2B5EF4-FFF2-40B4-BE49-F238E27FC236}">
                  <a16:creationId xmlns:a16="http://schemas.microsoft.com/office/drawing/2014/main" id="{6ED7B32D-59B6-4832-98BB-BB00F0024526}"/>
                </a:ext>
              </a:extLst>
            </p:cNvPr>
            <p:cNvGrpSpPr/>
            <p:nvPr/>
          </p:nvGrpSpPr>
          <p:grpSpPr>
            <a:xfrm>
              <a:off x="973082" y="-1947441"/>
              <a:ext cx="914400" cy="914400"/>
              <a:chOff x="1766968" y="-457200"/>
              <a:chExt cx="914400" cy="914400"/>
            </a:xfrm>
          </p:grpSpPr>
          <p:sp>
            <p:nvSpPr>
              <p:cNvPr id="56" name="Oval 55">
                <a:extLst>
                  <a:ext uri="{FF2B5EF4-FFF2-40B4-BE49-F238E27FC236}">
                    <a16:creationId xmlns:a16="http://schemas.microsoft.com/office/drawing/2014/main" id="{76B93CE4-C740-4B2A-9D26-44C36E62FC1E}"/>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7" name="Freeform: Shape 56">
                <a:extLst>
                  <a:ext uri="{FF2B5EF4-FFF2-40B4-BE49-F238E27FC236}">
                    <a16:creationId xmlns:a16="http://schemas.microsoft.com/office/drawing/2014/main" id="{1255282D-4ED4-4AD2-854C-3D961C4623F9}"/>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5" name="Graphic 54" descr="Gears">
              <a:extLst>
                <a:ext uri="{FF2B5EF4-FFF2-40B4-BE49-F238E27FC236}">
                  <a16:creationId xmlns:a16="http://schemas.microsoft.com/office/drawing/2014/main" id="{F8BEC0C1-47AB-4D6B-8B5B-C5C067FDFD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303" y="-1772716"/>
              <a:ext cx="585216" cy="585216"/>
            </a:xfrm>
            <a:prstGeom prst="rect">
              <a:avLst/>
            </a:prstGeom>
          </p:spPr>
        </p:pic>
      </p:grpSp>
      <p:grpSp>
        <p:nvGrpSpPr>
          <p:cNvPr id="58" name="Group 57">
            <a:extLst>
              <a:ext uri="{FF2B5EF4-FFF2-40B4-BE49-F238E27FC236}">
                <a16:creationId xmlns:a16="http://schemas.microsoft.com/office/drawing/2014/main" id="{C56B6CAE-389E-4E87-8995-60387F48D778}"/>
              </a:ext>
            </a:extLst>
          </p:cNvPr>
          <p:cNvGrpSpPr/>
          <p:nvPr/>
        </p:nvGrpSpPr>
        <p:grpSpPr>
          <a:xfrm>
            <a:off x="101952" y="1685054"/>
            <a:ext cx="548640" cy="548640"/>
            <a:chOff x="1155870" y="1038330"/>
            <a:chExt cx="1179576" cy="1179576"/>
          </a:xfrm>
        </p:grpSpPr>
        <p:sp>
          <p:nvSpPr>
            <p:cNvPr id="59" name="Oval 58">
              <a:extLst>
                <a:ext uri="{FF2B5EF4-FFF2-40B4-BE49-F238E27FC236}">
                  <a16:creationId xmlns:a16="http://schemas.microsoft.com/office/drawing/2014/main" id="{09479E6C-E093-4F0B-85C1-DC5CDCE2F63B}"/>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0" name="Freeform: Shape 59">
              <a:extLst>
                <a:ext uri="{FF2B5EF4-FFF2-40B4-BE49-F238E27FC236}">
                  <a16:creationId xmlns:a16="http://schemas.microsoft.com/office/drawing/2014/main" id="{3610FAB5-A2AE-4716-89A6-2E50C13EE759}"/>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1" name="Picture 60" descr="A close up of a sign&#10;&#10;Description automatically generated">
              <a:extLst>
                <a:ext uri="{FF2B5EF4-FFF2-40B4-BE49-F238E27FC236}">
                  <a16:creationId xmlns:a16="http://schemas.microsoft.com/office/drawing/2014/main" id="{619C2352-F0B7-4AC2-9BFD-300A37FD6F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66" name="Group 65">
            <a:extLst>
              <a:ext uri="{FF2B5EF4-FFF2-40B4-BE49-F238E27FC236}">
                <a16:creationId xmlns:a16="http://schemas.microsoft.com/office/drawing/2014/main" id="{AD1BD713-D944-4674-BC19-47924D5495D3}"/>
              </a:ext>
            </a:extLst>
          </p:cNvPr>
          <p:cNvGrpSpPr/>
          <p:nvPr/>
        </p:nvGrpSpPr>
        <p:grpSpPr>
          <a:xfrm>
            <a:off x="165668" y="6076702"/>
            <a:ext cx="548640" cy="548640"/>
            <a:chOff x="165668" y="6076702"/>
            <a:chExt cx="548640" cy="548640"/>
          </a:xfrm>
        </p:grpSpPr>
        <p:grpSp>
          <p:nvGrpSpPr>
            <p:cNvPr id="67" name="Group 66">
              <a:extLst>
                <a:ext uri="{FF2B5EF4-FFF2-40B4-BE49-F238E27FC236}">
                  <a16:creationId xmlns:a16="http://schemas.microsoft.com/office/drawing/2014/main" id="{06F93E3F-98E1-4B4D-B8E8-C5E304794DC5}"/>
                </a:ext>
              </a:extLst>
            </p:cNvPr>
            <p:cNvGrpSpPr/>
            <p:nvPr/>
          </p:nvGrpSpPr>
          <p:grpSpPr>
            <a:xfrm>
              <a:off x="165668" y="6076702"/>
              <a:ext cx="548640" cy="548640"/>
              <a:chOff x="-457200" y="2036742"/>
              <a:chExt cx="914400" cy="914400"/>
            </a:xfrm>
          </p:grpSpPr>
          <p:sp>
            <p:nvSpPr>
              <p:cNvPr id="69" name="Oval 68">
                <a:extLst>
                  <a:ext uri="{FF2B5EF4-FFF2-40B4-BE49-F238E27FC236}">
                    <a16:creationId xmlns:a16="http://schemas.microsoft.com/office/drawing/2014/main" id="{4EB87E1B-D44D-4410-9868-64B058C97D60}"/>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0E128D1A-7624-49BF-933B-2511741F5095}"/>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8" name="Picture 67" descr="A close up of a logo&#10;&#10;Description automatically generated">
              <a:extLst>
                <a:ext uri="{FF2B5EF4-FFF2-40B4-BE49-F238E27FC236}">
                  <a16:creationId xmlns:a16="http://schemas.microsoft.com/office/drawing/2014/main" id="{4B4C1F05-3A29-4E11-BA0A-841F12F08B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grpSp>
        <p:nvGrpSpPr>
          <p:cNvPr id="29" name="Group 28">
            <a:extLst>
              <a:ext uri="{FF2B5EF4-FFF2-40B4-BE49-F238E27FC236}">
                <a16:creationId xmlns:a16="http://schemas.microsoft.com/office/drawing/2014/main" id="{92B77334-1899-4A4B-A8EA-9159FBCB81CA}"/>
              </a:ext>
            </a:extLst>
          </p:cNvPr>
          <p:cNvGrpSpPr/>
          <p:nvPr/>
        </p:nvGrpSpPr>
        <p:grpSpPr>
          <a:xfrm>
            <a:off x="10144464" y="145755"/>
            <a:ext cx="1828800" cy="1828800"/>
            <a:chOff x="1091614" y="1037772"/>
            <a:chExt cx="1179872" cy="1179872"/>
          </a:xfrm>
        </p:grpSpPr>
        <p:sp>
          <p:nvSpPr>
            <p:cNvPr id="30" name="Oval 29">
              <a:extLst>
                <a:ext uri="{FF2B5EF4-FFF2-40B4-BE49-F238E27FC236}">
                  <a16:creationId xmlns:a16="http://schemas.microsoft.com/office/drawing/2014/main" id="{7A375771-348C-455A-B00E-B3B31159643F}"/>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C98B0F-542E-4675-9AEA-5869E932DF1C}"/>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Lightbulb">
              <a:extLst>
                <a:ext uri="{FF2B5EF4-FFF2-40B4-BE49-F238E27FC236}">
                  <a16:creationId xmlns:a16="http://schemas.microsoft.com/office/drawing/2014/main" id="{421A8A32-238D-4196-B0AE-516086592C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sp>
        <p:nvSpPr>
          <p:cNvPr id="2" name="TextBox 1">
            <a:extLst>
              <a:ext uri="{FF2B5EF4-FFF2-40B4-BE49-F238E27FC236}">
                <a16:creationId xmlns:a16="http://schemas.microsoft.com/office/drawing/2014/main" id="{5EC52883-014E-4194-81B5-EA72286CFD30}"/>
              </a:ext>
            </a:extLst>
          </p:cNvPr>
          <p:cNvSpPr txBox="1"/>
          <p:nvPr/>
        </p:nvSpPr>
        <p:spPr>
          <a:xfrm>
            <a:off x="1712686" y="1219200"/>
            <a:ext cx="4267200" cy="646331"/>
          </a:xfrm>
          <a:prstGeom prst="rect">
            <a:avLst/>
          </a:prstGeom>
          <a:noFill/>
        </p:spPr>
        <p:txBody>
          <a:bodyPr wrap="square" rtlCol="0">
            <a:spAutoFit/>
          </a:bodyPr>
          <a:lstStyle/>
          <a:p>
            <a:r>
              <a:rPr lang="en-US" dirty="0">
                <a:latin typeface="Georgia" panose="02040502050405020303" pitchFamily="18" charset="0"/>
              </a:rPr>
              <a:t>How many counties in each state switched parties in the 2016 election?</a:t>
            </a:r>
          </a:p>
        </p:txBody>
      </p:sp>
      <p:sp>
        <p:nvSpPr>
          <p:cNvPr id="3" name="TextBox 2">
            <a:extLst>
              <a:ext uri="{FF2B5EF4-FFF2-40B4-BE49-F238E27FC236}">
                <a16:creationId xmlns:a16="http://schemas.microsoft.com/office/drawing/2014/main" id="{43A29D5F-40F4-455D-B95E-A9F7AC9E2661}"/>
              </a:ext>
            </a:extLst>
          </p:cNvPr>
          <p:cNvSpPr txBox="1"/>
          <p:nvPr/>
        </p:nvSpPr>
        <p:spPr>
          <a:xfrm>
            <a:off x="4673600" y="2120143"/>
            <a:ext cx="4368800" cy="1200329"/>
          </a:xfrm>
          <a:prstGeom prst="rect">
            <a:avLst/>
          </a:prstGeom>
          <a:noFill/>
        </p:spPr>
        <p:txBody>
          <a:bodyPr wrap="square" rtlCol="0">
            <a:spAutoFit/>
          </a:bodyPr>
          <a:lstStyle/>
          <a:p>
            <a:r>
              <a:rPr lang="en-US" dirty="0">
                <a:latin typeface="Georgia" panose="02040502050405020303" pitchFamily="18" charset="0"/>
              </a:rPr>
              <a:t>Does the average median income in a state influence how a state votes, and/or how many counties in the state switched parties?</a:t>
            </a:r>
          </a:p>
        </p:txBody>
      </p:sp>
      <p:sp>
        <p:nvSpPr>
          <p:cNvPr id="4" name="Rectangle 3">
            <a:extLst>
              <a:ext uri="{FF2B5EF4-FFF2-40B4-BE49-F238E27FC236}">
                <a16:creationId xmlns:a16="http://schemas.microsoft.com/office/drawing/2014/main" id="{EF563796-0EB0-44E6-97B0-C8FAB9956B60}"/>
              </a:ext>
            </a:extLst>
          </p:cNvPr>
          <p:cNvSpPr/>
          <p:nvPr/>
        </p:nvSpPr>
        <p:spPr>
          <a:xfrm>
            <a:off x="1393371" y="3676029"/>
            <a:ext cx="6096000" cy="646331"/>
          </a:xfrm>
          <a:prstGeom prst="rect">
            <a:avLst/>
          </a:prstGeom>
        </p:spPr>
        <p:txBody>
          <a:bodyPr>
            <a:spAutoFit/>
          </a:bodyPr>
          <a:lstStyle/>
          <a:p>
            <a:r>
              <a:rPr lang="en-US" dirty="0">
                <a:latin typeface="Georgia" panose="02040502050405020303" pitchFamily="18" charset="0"/>
                <a:ea typeface="Calibri" panose="020F0502020204030204" pitchFamily="34" charset="0"/>
              </a:rPr>
              <a:t>How many counties and states did not vote along the party line of their governor?</a:t>
            </a:r>
            <a:endParaRPr lang="en-US" dirty="0">
              <a:latin typeface="Georgia" panose="02040502050405020303" pitchFamily="18" charset="0"/>
            </a:endParaRPr>
          </a:p>
        </p:txBody>
      </p:sp>
      <p:sp>
        <p:nvSpPr>
          <p:cNvPr id="33" name="TextBox 32">
            <a:extLst>
              <a:ext uri="{FF2B5EF4-FFF2-40B4-BE49-F238E27FC236}">
                <a16:creationId xmlns:a16="http://schemas.microsoft.com/office/drawing/2014/main" id="{807C378E-80BF-405F-9315-F2A6FE8A04A9}"/>
              </a:ext>
            </a:extLst>
          </p:cNvPr>
          <p:cNvSpPr txBox="1"/>
          <p:nvPr/>
        </p:nvSpPr>
        <p:spPr>
          <a:xfrm>
            <a:off x="5795542" y="1322195"/>
            <a:ext cx="4731798" cy="276999"/>
          </a:xfrm>
          <a:prstGeom prst="rect">
            <a:avLst/>
          </a:prstGeom>
          <a:noFill/>
        </p:spPr>
        <p:txBody>
          <a:bodyPr wrap="square" rtlCol="0">
            <a:spAutoFit/>
          </a:bodyPr>
          <a:lstStyle/>
          <a:p>
            <a:pPr algn="ctr"/>
            <a:r>
              <a:rPr lang="en-US" sz="1200" dirty="0">
                <a:latin typeface="Georgia" panose="02040502050405020303" pitchFamily="18" charset="0"/>
              </a:rPr>
              <a:t>(Part 1)</a:t>
            </a:r>
          </a:p>
        </p:txBody>
      </p:sp>
      <p:sp>
        <p:nvSpPr>
          <p:cNvPr id="34" name="Rectangle 33">
            <a:extLst>
              <a:ext uri="{FF2B5EF4-FFF2-40B4-BE49-F238E27FC236}">
                <a16:creationId xmlns:a16="http://schemas.microsoft.com/office/drawing/2014/main" id="{D422476D-5034-43A9-852E-C85D90A83CDC}"/>
              </a:ext>
            </a:extLst>
          </p:cNvPr>
          <p:cNvSpPr/>
          <p:nvPr/>
        </p:nvSpPr>
        <p:spPr>
          <a:xfrm>
            <a:off x="5040098" y="5061102"/>
            <a:ext cx="6096000" cy="646331"/>
          </a:xfrm>
          <a:prstGeom prst="rect">
            <a:avLst/>
          </a:prstGeom>
        </p:spPr>
        <p:txBody>
          <a:bodyPr>
            <a:spAutoFit/>
          </a:bodyPr>
          <a:lstStyle/>
          <a:p>
            <a:r>
              <a:rPr lang="en-US" dirty="0">
                <a:latin typeface="Georgia" panose="02040502050405020303" pitchFamily="18" charset="0"/>
              </a:rPr>
              <a:t>Is there a relationship between the party of the governor and how the state voted in 2016?</a:t>
            </a:r>
          </a:p>
        </p:txBody>
      </p:sp>
      <p:sp>
        <p:nvSpPr>
          <p:cNvPr id="35" name="TextBox 34">
            <a:extLst>
              <a:ext uri="{FF2B5EF4-FFF2-40B4-BE49-F238E27FC236}">
                <a16:creationId xmlns:a16="http://schemas.microsoft.com/office/drawing/2014/main" id="{73A394A6-9284-4B5D-89CF-8378DF76E81A}"/>
              </a:ext>
            </a:extLst>
          </p:cNvPr>
          <p:cNvSpPr txBox="1"/>
          <p:nvPr/>
        </p:nvSpPr>
        <p:spPr>
          <a:xfrm>
            <a:off x="5722199" y="-795220"/>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sp>
        <p:nvSpPr>
          <p:cNvPr id="36" name="TextBox 35">
            <a:extLst>
              <a:ext uri="{FF2B5EF4-FFF2-40B4-BE49-F238E27FC236}">
                <a16:creationId xmlns:a16="http://schemas.microsoft.com/office/drawing/2014/main" id="{CABFCC90-7CBF-4218-BCC5-B58DEB920FF7}"/>
              </a:ext>
            </a:extLst>
          </p:cNvPr>
          <p:cNvSpPr txBox="1"/>
          <p:nvPr/>
        </p:nvSpPr>
        <p:spPr>
          <a:xfrm>
            <a:off x="5904389" y="417218"/>
            <a:ext cx="4731798" cy="1077218"/>
          </a:xfrm>
          <a:prstGeom prst="rect">
            <a:avLst/>
          </a:prstGeom>
          <a:noFill/>
        </p:spPr>
        <p:txBody>
          <a:bodyPr wrap="square" rtlCol="0">
            <a:spAutoFit/>
          </a:bodyPr>
          <a:lstStyle/>
          <a:p>
            <a:pPr algn="ctr"/>
            <a:r>
              <a:rPr lang="en-US" sz="3200" dirty="0">
                <a:latin typeface="Georgia" panose="02040502050405020303" pitchFamily="18" charset="0"/>
              </a:rPr>
              <a:t>Questions of</a:t>
            </a:r>
          </a:p>
          <a:p>
            <a:pPr algn="ctr"/>
            <a:r>
              <a:rPr lang="en-US" sz="3200" dirty="0">
                <a:latin typeface="Georgia" panose="02040502050405020303" pitchFamily="18" charset="0"/>
              </a:rPr>
              <a:t>Interest</a:t>
            </a:r>
          </a:p>
        </p:txBody>
      </p:sp>
    </p:spTree>
    <p:extLst>
      <p:ext uri="{BB962C8B-B14F-4D97-AF65-F5344CB8AC3E}">
        <p14:creationId xmlns:p14="http://schemas.microsoft.com/office/powerpoint/2010/main" val="3609251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B26CA72-8744-4A5C-8593-7A645524B114}"/>
              </a:ext>
            </a:extLst>
          </p:cNvPr>
          <p:cNvSpPr txBox="1"/>
          <p:nvPr/>
        </p:nvSpPr>
        <p:spPr>
          <a:xfrm>
            <a:off x="5722199" y="415392"/>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grpSp>
        <p:nvGrpSpPr>
          <p:cNvPr id="36" name="Group 35">
            <a:extLst>
              <a:ext uri="{FF2B5EF4-FFF2-40B4-BE49-F238E27FC236}">
                <a16:creationId xmlns:a16="http://schemas.microsoft.com/office/drawing/2014/main" id="{03BC8741-D39D-4890-B4FE-D4876D1B4BD0}"/>
              </a:ext>
            </a:extLst>
          </p:cNvPr>
          <p:cNvGrpSpPr/>
          <p:nvPr/>
        </p:nvGrpSpPr>
        <p:grpSpPr>
          <a:xfrm>
            <a:off x="10122461" y="145755"/>
            <a:ext cx="1828800" cy="1828800"/>
            <a:chOff x="1155870" y="1038330"/>
            <a:chExt cx="1179576" cy="1179576"/>
          </a:xfrm>
        </p:grpSpPr>
        <p:sp>
          <p:nvSpPr>
            <p:cNvPr id="37" name="Oval 36">
              <a:extLst>
                <a:ext uri="{FF2B5EF4-FFF2-40B4-BE49-F238E27FC236}">
                  <a16:creationId xmlns:a16="http://schemas.microsoft.com/office/drawing/2014/main" id="{815806D4-72CD-4359-96B9-9E06C9B2F0B6}"/>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44747FF4-D903-4095-8BA8-A0913661EA2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39" name="Picture 38" descr="A close up of a sign&#10;&#10;Description automatically generated">
              <a:extLst>
                <a:ext uri="{FF2B5EF4-FFF2-40B4-BE49-F238E27FC236}">
                  <a16:creationId xmlns:a16="http://schemas.microsoft.com/office/drawing/2014/main" id="{7C941153-D7F0-4322-B9E7-782F1E6BF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40" name="Group 39">
            <a:extLst>
              <a:ext uri="{FF2B5EF4-FFF2-40B4-BE49-F238E27FC236}">
                <a16:creationId xmlns:a16="http://schemas.microsoft.com/office/drawing/2014/main" id="{65ABD208-07C3-482E-9727-2D5519D8D72F}"/>
              </a:ext>
            </a:extLst>
          </p:cNvPr>
          <p:cNvGrpSpPr/>
          <p:nvPr/>
        </p:nvGrpSpPr>
        <p:grpSpPr>
          <a:xfrm>
            <a:off x="165669" y="4613047"/>
            <a:ext cx="548640" cy="548640"/>
            <a:chOff x="973082" y="-1947441"/>
            <a:chExt cx="914400" cy="914400"/>
          </a:xfrm>
        </p:grpSpPr>
        <p:grpSp>
          <p:nvGrpSpPr>
            <p:cNvPr id="41" name="Group 40">
              <a:extLst>
                <a:ext uri="{FF2B5EF4-FFF2-40B4-BE49-F238E27FC236}">
                  <a16:creationId xmlns:a16="http://schemas.microsoft.com/office/drawing/2014/main" id="{F759D9E1-1273-44B9-93A8-6418A3D5CCEA}"/>
                </a:ext>
              </a:extLst>
            </p:cNvPr>
            <p:cNvGrpSpPr/>
            <p:nvPr/>
          </p:nvGrpSpPr>
          <p:grpSpPr>
            <a:xfrm>
              <a:off x="973082" y="-1947441"/>
              <a:ext cx="914400" cy="914400"/>
              <a:chOff x="1766968" y="-457200"/>
              <a:chExt cx="914400" cy="914400"/>
            </a:xfrm>
          </p:grpSpPr>
          <p:sp>
            <p:nvSpPr>
              <p:cNvPr id="43" name="Oval 42">
                <a:extLst>
                  <a:ext uri="{FF2B5EF4-FFF2-40B4-BE49-F238E27FC236}">
                    <a16:creationId xmlns:a16="http://schemas.microsoft.com/office/drawing/2014/main" id="{BC3DBA1F-9B73-4BA2-A5D5-0D21D8994ABC}"/>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4" name="Freeform: Shape 43">
                <a:extLst>
                  <a:ext uri="{FF2B5EF4-FFF2-40B4-BE49-F238E27FC236}">
                    <a16:creationId xmlns:a16="http://schemas.microsoft.com/office/drawing/2014/main" id="{430A97F5-FD07-45CE-9AE9-9E506DE0CED9}"/>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2" name="Graphic 41" descr="Ruler">
              <a:extLst>
                <a:ext uri="{FF2B5EF4-FFF2-40B4-BE49-F238E27FC236}">
                  <a16:creationId xmlns:a16="http://schemas.microsoft.com/office/drawing/2014/main" id="{0FECB510-CDE9-4CCE-A1A3-E60A992BEE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0721" y="-1779802"/>
              <a:ext cx="579120" cy="579120"/>
            </a:xfrm>
            <a:prstGeom prst="rect">
              <a:avLst/>
            </a:prstGeom>
          </p:spPr>
        </p:pic>
      </p:grpSp>
      <p:grpSp>
        <p:nvGrpSpPr>
          <p:cNvPr id="45" name="Group 44">
            <a:extLst>
              <a:ext uri="{FF2B5EF4-FFF2-40B4-BE49-F238E27FC236}">
                <a16:creationId xmlns:a16="http://schemas.microsoft.com/office/drawing/2014/main" id="{3A9C65F8-E4A6-4B86-B2FE-DD32F8530F65}"/>
              </a:ext>
            </a:extLst>
          </p:cNvPr>
          <p:cNvGrpSpPr/>
          <p:nvPr/>
        </p:nvGrpSpPr>
        <p:grpSpPr>
          <a:xfrm>
            <a:off x="149258" y="3149392"/>
            <a:ext cx="548640" cy="548640"/>
            <a:chOff x="973082" y="-1947441"/>
            <a:chExt cx="914400" cy="914400"/>
          </a:xfrm>
        </p:grpSpPr>
        <p:grpSp>
          <p:nvGrpSpPr>
            <p:cNvPr id="46" name="Group 45">
              <a:extLst>
                <a:ext uri="{FF2B5EF4-FFF2-40B4-BE49-F238E27FC236}">
                  <a16:creationId xmlns:a16="http://schemas.microsoft.com/office/drawing/2014/main" id="{6D4CE327-8BAF-4161-AE63-0C229808F667}"/>
                </a:ext>
              </a:extLst>
            </p:cNvPr>
            <p:cNvGrpSpPr/>
            <p:nvPr/>
          </p:nvGrpSpPr>
          <p:grpSpPr>
            <a:xfrm>
              <a:off x="973082" y="-1947441"/>
              <a:ext cx="914400" cy="914400"/>
              <a:chOff x="1766968" y="-457200"/>
              <a:chExt cx="914400" cy="914400"/>
            </a:xfrm>
          </p:grpSpPr>
          <p:sp>
            <p:nvSpPr>
              <p:cNvPr id="48" name="Oval 47">
                <a:extLst>
                  <a:ext uri="{FF2B5EF4-FFF2-40B4-BE49-F238E27FC236}">
                    <a16:creationId xmlns:a16="http://schemas.microsoft.com/office/drawing/2014/main" id="{EACC6B14-B0E1-4D2D-9B9D-49E4E9A2AD1A}"/>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9" name="Freeform: Shape 48">
                <a:extLst>
                  <a:ext uri="{FF2B5EF4-FFF2-40B4-BE49-F238E27FC236}">
                    <a16:creationId xmlns:a16="http://schemas.microsoft.com/office/drawing/2014/main" id="{893C46D7-B2BF-460C-85D3-83A51782B904}"/>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7" name="Graphic 46" descr="Gears">
              <a:extLst>
                <a:ext uri="{FF2B5EF4-FFF2-40B4-BE49-F238E27FC236}">
                  <a16:creationId xmlns:a16="http://schemas.microsoft.com/office/drawing/2014/main" id="{3568DD8F-8778-4317-B19E-AE03714852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2303" y="-1772716"/>
              <a:ext cx="585216" cy="585216"/>
            </a:xfrm>
            <a:prstGeom prst="rect">
              <a:avLst/>
            </a:prstGeom>
          </p:spPr>
        </p:pic>
      </p:grpSp>
      <p:grpSp>
        <p:nvGrpSpPr>
          <p:cNvPr id="50" name="Group 49">
            <a:extLst>
              <a:ext uri="{FF2B5EF4-FFF2-40B4-BE49-F238E27FC236}">
                <a16:creationId xmlns:a16="http://schemas.microsoft.com/office/drawing/2014/main" id="{E5BB4876-2EC2-450E-8B4E-B81D6D3CBF56}"/>
              </a:ext>
            </a:extLst>
          </p:cNvPr>
          <p:cNvGrpSpPr/>
          <p:nvPr/>
        </p:nvGrpSpPr>
        <p:grpSpPr>
          <a:xfrm>
            <a:off x="101952" y="220716"/>
            <a:ext cx="548640" cy="548640"/>
            <a:chOff x="1091614" y="1037772"/>
            <a:chExt cx="1179872" cy="1179872"/>
          </a:xfrm>
        </p:grpSpPr>
        <p:sp>
          <p:nvSpPr>
            <p:cNvPr id="62" name="Oval 61">
              <a:extLst>
                <a:ext uri="{FF2B5EF4-FFF2-40B4-BE49-F238E27FC236}">
                  <a16:creationId xmlns:a16="http://schemas.microsoft.com/office/drawing/2014/main" id="{A8EC15B1-7F03-47D6-A632-0A0CE99ABA28}"/>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A99D3BA1-CB74-453A-A446-EFBB9F1612E3}"/>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Graphic 63" descr="Lightbulb">
              <a:extLst>
                <a:ext uri="{FF2B5EF4-FFF2-40B4-BE49-F238E27FC236}">
                  <a16:creationId xmlns:a16="http://schemas.microsoft.com/office/drawing/2014/main" id="{4BE58BF6-53A3-425F-A718-B9F7874FF70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154" y="1260228"/>
              <a:ext cx="748480" cy="748480"/>
            </a:xfrm>
            <a:prstGeom prst="rect">
              <a:avLst/>
            </a:prstGeom>
          </p:spPr>
        </p:pic>
      </p:grpSp>
      <p:grpSp>
        <p:nvGrpSpPr>
          <p:cNvPr id="65" name="Group 64">
            <a:extLst>
              <a:ext uri="{FF2B5EF4-FFF2-40B4-BE49-F238E27FC236}">
                <a16:creationId xmlns:a16="http://schemas.microsoft.com/office/drawing/2014/main" id="{BE39FE85-BE34-43DE-81C9-47C24C557144}"/>
              </a:ext>
            </a:extLst>
          </p:cNvPr>
          <p:cNvGrpSpPr/>
          <p:nvPr/>
        </p:nvGrpSpPr>
        <p:grpSpPr>
          <a:xfrm>
            <a:off x="165668" y="6076702"/>
            <a:ext cx="548640" cy="548640"/>
            <a:chOff x="165668" y="6076702"/>
            <a:chExt cx="548640" cy="548640"/>
          </a:xfrm>
        </p:grpSpPr>
        <p:grpSp>
          <p:nvGrpSpPr>
            <p:cNvPr id="72" name="Group 71">
              <a:extLst>
                <a:ext uri="{FF2B5EF4-FFF2-40B4-BE49-F238E27FC236}">
                  <a16:creationId xmlns:a16="http://schemas.microsoft.com/office/drawing/2014/main" id="{16829024-053C-4879-81C0-295A121C4D8E}"/>
                </a:ext>
              </a:extLst>
            </p:cNvPr>
            <p:cNvGrpSpPr/>
            <p:nvPr/>
          </p:nvGrpSpPr>
          <p:grpSpPr>
            <a:xfrm>
              <a:off x="165668" y="6076702"/>
              <a:ext cx="548640" cy="548640"/>
              <a:chOff x="-457200" y="2036742"/>
              <a:chExt cx="914400" cy="914400"/>
            </a:xfrm>
          </p:grpSpPr>
          <p:sp>
            <p:nvSpPr>
              <p:cNvPr id="74" name="Oval 73">
                <a:extLst>
                  <a:ext uri="{FF2B5EF4-FFF2-40B4-BE49-F238E27FC236}">
                    <a16:creationId xmlns:a16="http://schemas.microsoft.com/office/drawing/2014/main" id="{07E8E95F-82D2-4575-89DD-412BA2EC8C2D}"/>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B39D2D77-47CD-4874-B7C3-603E014359E6}"/>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descr="A close up of a logo&#10;&#10;Description automatically generated">
              <a:extLst>
                <a:ext uri="{FF2B5EF4-FFF2-40B4-BE49-F238E27FC236}">
                  <a16:creationId xmlns:a16="http://schemas.microsoft.com/office/drawing/2014/main" id="{5A2805B8-1BD4-4ED8-8A05-DC70AC236F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252" y="6179192"/>
              <a:ext cx="347472" cy="347472"/>
            </a:xfrm>
            <a:prstGeom prst="rect">
              <a:avLst/>
            </a:prstGeom>
          </p:spPr>
        </p:pic>
      </p:grpSp>
      <p:sp>
        <p:nvSpPr>
          <p:cNvPr id="5" name="Rectangle 4">
            <a:extLst>
              <a:ext uri="{FF2B5EF4-FFF2-40B4-BE49-F238E27FC236}">
                <a16:creationId xmlns:a16="http://schemas.microsoft.com/office/drawing/2014/main" id="{A730612E-BA94-4A31-8669-6E9642C5E045}"/>
              </a:ext>
            </a:extLst>
          </p:cNvPr>
          <p:cNvSpPr/>
          <p:nvPr/>
        </p:nvSpPr>
        <p:spPr>
          <a:xfrm>
            <a:off x="1422400" y="1974555"/>
            <a:ext cx="6096000" cy="369332"/>
          </a:xfrm>
          <a:prstGeom prst="rect">
            <a:avLst/>
          </a:prstGeom>
        </p:spPr>
        <p:txBody>
          <a:bodyPr>
            <a:spAutoFit/>
          </a:bodyPr>
          <a:lstStyle/>
          <a:p>
            <a:r>
              <a:rPr lang="en-US" dirty="0">
                <a:latin typeface="Georgia" panose="02040502050405020303" pitchFamily="18" charset="0"/>
                <a:ea typeface="MS Mincho" panose="02020609040205080304" pitchFamily="49" charset="-128"/>
              </a:rPr>
              <a:t>3,143 counties, 159 variables</a:t>
            </a:r>
            <a:endParaRPr lang="en-US" dirty="0">
              <a:latin typeface="Georgia" panose="02040502050405020303" pitchFamily="18" charset="0"/>
            </a:endParaRPr>
          </a:p>
        </p:txBody>
      </p:sp>
      <p:sp>
        <p:nvSpPr>
          <p:cNvPr id="76" name="TextBox 75">
            <a:extLst>
              <a:ext uri="{FF2B5EF4-FFF2-40B4-BE49-F238E27FC236}">
                <a16:creationId xmlns:a16="http://schemas.microsoft.com/office/drawing/2014/main" id="{7BA93473-4A75-409B-9AD7-BD73FDF1B349}"/>
              </a:ext>
            </a:extLst>
          </p:cNvPr>
          <p:cNvSpPr txBox="1"/>
          <p:nvPr/>
        </p:nvSpPr>
        <p:spPr>
          <a:xfrm>
            <a:off x="5795542" y="839958"/>
            <a:ext cx="4731798" cy="276999"/>
          </a:xfrm>
          <a:prstGeom prst="rect">
            <a:avLst/>
          </a:prstGeom>
          <a:noFill/>
        </p:spPr>
        <p:txBody>
          <a:bodyPr wrap="square" rtlCol="0">
            <a:spAutoFit/>
          </a:bodyPr>
          <a:lstStyle/>
          <a:p>
            <a:pPr algn="ctr"/>
            <a:r>
              <a:rPr lang="en-US" sz="1200" dirty="0">
                <a:latin typeface="Georgia" panose="02040502050405020303" pitchFamily="18" charset="0"/>
              </a:rPr>
              <a:t>(Part 1)</a:t>
            </a:r>
          </a:p>
        </p:txBody>
      </p:sp>
      <p:sp>
        <p:nvSpPr>
          <p:cNvPr id="6" name="Rectangle 5">
            <a:extLst>
              <a:ext uri="{FF2B5EF4-FFF2-40B4-BE49-F238E27FC236}">
                <a16:creationId xmlns:a16="http://schemas.microsoft.com/office/drawing/2014/main" id="{4EFA0A8E-82FE-4CDB-B972-A5896D496EAC}"/>
              </a:ext>
            </a:extLst>
          </p:cNvPr>
          <p:cNvSpPr/>
          <p:nvPr/>
        </p:nvSpPr>
        <p:spPr>
          <a:xfrm>
            <a:off x="2496457" y="2642080"/>
            <a:ext cx="8069943" cy="3416320"/>
          </a:xfrm>
          <a:prstGeom prst="rect">
            <a:avLst/>
          </a:prstGeom>
        </p:spPr>
        <p:txBody>
          <a:bodyPr wrap="square">
            <a:spAutoFit/>
          </a:bodyPr>
          <a:lstStyle/>
          <a:p>
            <a:r>
              <a:rPr lang="en-US" dirty="0">
                <a:latin typeface="Georgia" panose="02040502050405020303" pitchFamily="18" charset="0"/>
                <a:ea typeface="MS Mincho" panose="02020609040205080304" pitchFamily="49" charset="-128"/>
              </a:rPr>
              <a:t>State abbreviation</a:t>
            </a:r>
          </a:p>
          <a:p>
            <a:r>
              <a:rPr lang="en-US" dirty="0" err="1">
                <a:latin typeface="Georgia" panose="02040502050405020303" pitchFamily="18" charset="0"/>
                <a:ea typeface="MS Mincho" panose="02020609040205080304" pitchFamily="49" charset="-128"/>
              </a:rPr>
              <a:t>Fips</a:t>
            </a:r>
            <a:r>
              <a:rPr lang="en-US" dirty="0">
                <a:latin typeface="Georgia" panose="02040502050405020303" pitchFamily="18" charset="0"/>
                <a:ea typeface="MS Mincho" panose="02020609040205080304" pitchFamily="49" charset="-128"/>
              </a:rPr>
              <a:t> – Federal Information Processing Standards, each county has a unique </a:t>
            </a:r>
            <a:r>
              <a:rPr lang="en-US" dirty="0" err="1">
                <a:latin typeface="Georgia" panose="02040502050405020303" pitchFamily="18" charset="0"/>
                <a:ea typeface="MS Mincho" panose="02020609040205080304" pitchFamily="49" charset="-128"/>
              </a:rPr>
              <a:t>Fips</a:t>
            </a:r>
            <a:r>
              <a:rPr lang="en-US" dirty="0">
                <a:latin typeface="Georgia" panose="02040502050405020303" pitchFamily="18" charset="0"/>
                <a:ea typeface="MS Mincho" panose="02020609040205080304" pitchFamily="49" charset="-128"/>
              </a:rPr>
              <a:t> id associated to it in the dataset, used for matching and referencing purposes</a:t>
            </a:r>
          </a:p>
          <a:p>
            <a:r>
              <a:rPr lang="en-US" dirty="0">
                <a:latin typeface="Georgia" panose="02040502050405020303" pitchFamily="18" charset="0"/>
                <a:ea typeface="MS Mincho" panose="02020609040205080304" pitchFamily="49" charset="-128"/>
              </a:rPr>
              <a:t>County</a:t>
            </a:r>
          </a:p>
          <a:p>
            <a:r>
              <a:rPr lang="en-US" dirty="0">
                <a:latin typeface="Georgia" panose="02040502050405020303" pitchFamily="18" charset="0"/>
                <a:ea typeface="MS Mincho" panose="02020609040205080304" pitchFamily="49" charset="-128"/>
              </a:rPr>
              <a:t>Democrats 12 (Votes) – number of votes in the county for the democrat in 2012 (Obama)</a:t>
            </a:r>
          </a:p>
          <a:p>
            <a:r>
              <a:rPr lang="en-US" dirty="0">
                <a:latin typeface="Georgia" panose="02040502050405020303" pitchFamily="18" charset="0"/>
                <a:ea typeface="MS Mincho" panose="02020609040205080304" pitchFamily="49" charset="-128"/>
              </a:rPr>
              <a:t>Republicans 12 (Votes) – number of votes in the county for the republican in 2012 (Romney)</a:t>
            </a:r>
          </a:p>
          <a:p>
            <a:r>
              <a:rPr lang="en-US" dirty="0">
                <a:latin typeface="Georgia" panose="02040502050405020303" pitchFamily="18" charset="0"/>
                <a:ea typeface="MS Mincho" panose="02020609040205080304" pitchFamily="49" charset="-128"/>
              </a:rPr>
              <a:t>Votes16 </a:t>
            </a:r>
            <a:r>
              <a:rPr lang="en-US" dirty="0" err="1">
                <a:latin typeface="Georgia" panose="02040502050405020303" pitchFamily="18" charset="0"/>
                <a:ea typeface="MS Mincho" panose="02020609040205080304" pitchFamily="49" charset="-128"/>
              </a:rPr>
              <a:t>Clintonh</a:t>
            </a:r>
            <a:r>
              <a:rPr lang="en-US" dirty="0">
                <a:latin typeface="Georgia" panose="02040502050405020303" pitchFamily="18" charset="0"/>
                <a:ea typeface="MS Mincho" panose="02020609040205080304" pitchFamily="49" charset="-128"/>
              </a:rPr>
              <a:t> – number of votes in the county for Hillary Clinton in 2016</a:t>
            </a:r>
          </a:p>
          <a:p>
            <a:r>
              <a:rPr lang="en-US" dirty="0">
                <a:latin typeface="Georgia" panose="02040502050405020303" pitchFamily="18" charset="0"/>
                <a:ea typeface="MS Mincho" panose="02020609040205080304" pitchFamily="49" charset="-128"/>
              </a:rPr>
              <a:t>Votes16 </a:t>
            </a:r>
            <a:r>
              <a:rPr lang="en-US" dirty="0" err="1">
                <a:latin typeface="Georgia" panose="02040502050405020303" pitchFamily="18" charset="0"/>
                <a:ea typeface="MS Mincho" panose="02020609040205080304" pitchFamily="49" charset="-128"/>
              </a:rPr>
              <a:t>Trumpd</a:t>
            </a:r>
            <a:r>
              <a:rPr lang="en-US" dirty="0">
                <a:latin typeface="Georgia" panose="02040502050405020303" pitchFamily="18" charset="0"/>
                <a:ea typeface="MS Mincho" panose="02020609040205080304" pitchFamily="49" charset="-128"/>
              </a:rPr>
              <a:t> – number of votes in the county for Donald Trump in 2016</a:t>
            </a:r>
          </a:p>
          <a:p>
            <a:r>
              <a:rPr lang="en-US" dirty="0">
                <a:latin typeface="Georgia" panose="02040502050405020303" pitchFamily="18" charset="0"/>
                <a:ea typeface="MS Mincho" panose="02020609040205080304" pitchFamily="49" charset="-128"/>
              </a:rPr>
              <a:t>Median Earnings 2010</a:t>
            </a:r>
          </a:p>
        </p:txBody>
      </p:sp>
      <p:sp>
        <p:nvSpPr>
          <p:cNvPr id="78" name="TextBox 77">
            <a:extLst>
              <a:ext uri="{FF2B5EF4-FFF2-40B4-BE49-F238E27FC236}">
                <a16:creationId xmlns:a16="http://schemas.microsoft.com/office/drawing/2014/main" id="{4C95A8E2-9BA9-4CB0-87D8-9DF24843DCFB}"/>
              </a:ext>
            </a:extLst>
          </p:cNvPr>
          <p:cNvSpPr txBox="1"/>
          <p:nvPr/>
        </p:nvSpPr>
        <p:spPr>
          <a:xfrm>
            <a:off x="5904389" y="-1250452"/>
            <a:ext cx="4731798" cy="1077218"/>
          </a:xfrm>
          <a:prstGeom prst="rect">
            <a:avLst/>
          </a:prstGeom>
          <a:noFill/>
        </p:spPr>
        <p:txBody>
          <a:bodyPr wrap="square" rtlCol="0">
            <a:spAutoFit/>
          </a:bodyPr>
          <a:lstStyle/>
          <a:p>
            <a:pPr algn="ctr"/>
            <a:r>
              <a:rPr lang="en-US" sz="3200" dirty="0">
                <a:latin typeface="Georgia" panose="02040502050405020303" pitchFamily="18" charset="0"/>
              </a:rPr>
              <a:t>Questions of</a:t>
            </a:r>
          </a:p>
          <a:p>
            <a:pPr algn="ctr"/>
            <a:r>
              <a:rPr lang="en-US" sz="3200" dirty="0">
                <a:latin typeface="Georgia" panose="02040502050405020303" pitchFamily="18" charset="0"/>
              </a:rPr>
              <a:t>Interest</a:t>
            </a:r>
          </a:p>
        </p:txBody>
      </p:sp>
    </p:spTree>
    <p:extLst>
      <p:ext uri="{BB962C8B-B14F-4D97-AF65-F5344CB8AC3E}">
        <p14:creationId xmlns:p14="http://schemas.microsoft.com/office/powerpoint/2010/main" val="859629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ap&#10;&#10;Description automatically generated">
            <a:extLst>
              <a:ext uri="{FF2B5EF4-FFF2-40B4-BE49-F238E27FC236}">
                <a16:creationId xmlns:a16="http://schemas.microsoft.com/office/drawing/2014/main" id="{1E687D18-C740-4CA0-A1E5-37C5312AE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71" y="977"/>
            <a:ext cx="10929257" cy="6857023"/>
          </a:xfrm>
          <a:prstGeom prst="rect">
            <a:avLst/>
          </a:prstGeom>
        </p:spPr>
      </p:pic>
      <p:sp>
        <p:nvSpPr>
          <p:cNvPr id="6" name="Oval 5">
            <a:extLst>
              <a:ext uri="{FF2B5EF4-FFF2-40B4-BE49-F238E27FC236}">
                <a16:creationId xmlns:a16="http://schemas.microsoft.com/office/drawing/2014/main" id="{E9415CE8-466F-47D1-9842-8F3E7403A2B3}"/>
              </a:ext>
            </a:extLst>
          </p:cNvPr>
          <p:cNvSpPr/>
          <p:nvPr/>
        </p:nvSpPr>
        <p:spPr>
          <a:xfrm>
            <a:off x="6070600" y="3429000"/>
            <a:ext cx="50800" cy="50800"/>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194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4DCB53D-A3A6-4AAE-B6DF-E30DFF1C208F}"/>
              </a:ext>
            </a:extLst>
          </p:cNvPr>
          <p:cNvGrpSpPr/>
          <p:nvPr/>
        </p:nvGrpSpPr>
        <p:grpSpPr>
          <a:xfrm>
            <a:off x="165669" y="4613047"/>
            <a:ext cx="548640" cy="548640"/>
            <a:chOff x="973082" y="-1947441"/>
            <a:chExt cx="914400" cy="914400"/>
          </a:xfrm>
        </p:grpSpPr>
        <p:grpSp>
          <p:nvGrpSpPr>
            <p:cNvPr id="27" name="Group 26">
              <a:extLst>
                <a:ext uri="{FF2B5EF4-FFF2-40B4-BE49-F238E27FC236}">
                  <a16:creationId xmlns:a16="http://schemas.microsoft.com/office/drawing/2014/main" id="{30026DAE-1285-4561-A6D7-2E887DFD5A7B}"/>
                </a:ext>
              </a:extLst>
            </p:cNvPr>
            <p:cNvGrpSpPr/>
            <p:nvPr/>
          </p:nvGrpSpPr>
          <p:grpSpPr>
            <a:xfrm>
              <a:off x="973082" y="-1947441"/>
              <a:ext cx="914400" cy="914400"/>
              <a:chOff x="1766968" y="-457200"/>
              <a:chExt cx="914400" cy="914400"/>
            </a:xfrm>
          </p:grpSpPr>
          <p:sp>
            <p:nvSpPr>
              <p:cNvPr id="51" name="Oval 50">
                <a:extLst>
                  <a:ext uri="{FF2B5EF4-FFF2-40B4-BE49-F238E27FC236}">
                    <a16:creationId xmlns:a16="http://schemas.microsoft.com/office/drawing/2014/main" id="{12F1847C-7154-4305-AF25-8D62A3436D9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2" name="Freeform: Shape 51">
                <a:extLst>
                  <a:ext uri="{FF2B5EF4-FFF2-40B4-BE49-F238E27FC236}">
                    <a16:creationId xmlns:a16="http://schemas.microsoft.com/office/drawing/2014/main" id="{E784068C-7508-4558-AC0E-B53643803D25}"/>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28" name="Graphic 27" descr="Ruler">
              <a:extLst>
                <a:ext uri="{FF2B5EF4-FFF2-40B4-BE49-F238E27FC236}">
                  <a16:creationId xmlns:a16="http://schemas.microsoft.com/office/drawing/2014/main" id="{E8592A49-8E19-45B1-A50A-DCB49F225C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0721" y="-1779802"/>
              <a:ext cx="579120" cy="579120"/>
            </a:xfrm>
            <a:prstGeom prst="rect">
              <a:avLst/>
            </a:prstGeom>
          </p:spPr>
        </p:pic>
      </p:grpSp>
      <p:grpSp>
        <p:nvGrpSpPr>
          <p:cNvPr id="53" name="Group 52">
            <a:extLst>
              <a:ext uri="{FF2B5EF4-FFF2-40B4-BE49-F238E27FC236}">
                <a16:creationId xmlns:a16="http://schemas.microsoft.com/office/drawing/2014/main" id="{99D1B76A-336D-4C87-9CF9-9D09D8826D34}"/>
              </a:ext>
            </a:extLst>
          </p:cNvPr>
          <p:cNvGrpSpPr/>
          <p:nvPr/>
        </p:nvGrpSpPr>
        <p:grpSpPr>
          <a:xfrm>
            <a:off x="149258" y="3149392"/>
            <a:ext cx="548640" cy="548640"/>
            <a:chOff x="973082" y="-1947441"/>
            <a:chExt cx="914400" cy="914400"/>
          </a:xfrm>
        </p:grpSpPr>
        <p:grpSp>
          <p:nvGrpSpPr>
            <p:cNvPr id="54" name="Group 53">
              <a:extLst>
                <a:ext uri="{FF2B5EF4-FFF2-40B4-BE49-F238E27FC236}">
                  <a16:creationId xmlns:a16="http://schemas.microsoft.com/office/drawing/2014/main" id="{6ED7B32D-59B6-4832-98BB-BB00F0024526}"/>
                </a:ext>
              </a:extLst>
            </p:cNvPr>
            <p:cNvGrpSpPr/>
            <p:nvPr/>
          </p:nvGrpSpPr>
          <p:grpSpPr>
            <a:xfrm>
              <a:off x="973082" y="-1947441"/>
              <a:ext cx="914400" cy="914400"/>
              <a:chOff x="1766968" y="-457200"/>
              <a:chExt cx="914400" cy="914400"/>
            </a:xfrm>
          </p:grpSpPr>
          <p:sp>
            <p:nvSpPr>
              <p:cNvPr id="56" name="Oval 55">
                <a:extLst>
                  <a:ext uri="{FF2B5EF4-FFF2-40B4-BE49-F238E27FC236}">
                    <a16:creationId xmlns:a16="http://schemas.microsoft.com/office/drawing/2014/main" id="{76B93CE4-C740-4B2A-9D26-44C36E62FC1E}"/>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7" name="Freeform: Shape 56">
                <a:extLst>
                  <a:ext uri="{FF2B5EF4-FFF2-40B4-BE49-F238E27FC236}">
                    <a16:creationId xmlns:a16="http://schemas.microsoft.com/office/drawing/2014/main" id="{1255282D-4ED4-4AD2-854C-3D961C4623F9}"/>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5" name="Graphic 54" descr="Gears">
              <a:extLst>
                <a:ext uri="{FF2B5EF4-FFF2-40B4-BE49-F238E27FC236}">
                  <a16:creationId xmlns:a16="http://schemas.microsoft.com/office/drawing/2014/main" id="{F8BEC0C1-47AB-4D6B-8B5B-C5C067FDFD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303" y="-1772716"/>
              <a:ext cx="585216" cy="585216"/>
            </a:xfrm>
            <a:prstGeom prst="rect">
              <a:avLst/>
            </a:prstGeom>
          </p:spPr>
        </p:pic>
      </p:grpSp>
      <p:grpSp>
        <p:nvGrpSpPr>
          <p:cNvPr id="58" name="Group 57">
            <a:extLst>
              <a:ext uri="{FF2B5EF4-FFF2-40B4-BE49-F238E27FC236}">
                <a16:creationId xmlns:a16="http://schemas.microsoft.com/office/drawing/2014/main" id="{C56B6CAE-389E-4E87-8995-60387F48D778}"/>
              </a:ext>
            </a:extLst>
          </p:cNvPr>
          <p:cNvGrpSpPr/>
          <p:nvPr/>
        </p:nvGrpSpPr>
        <p:grpSpPr>
          <a:xfrm>
            <a:off x="101952" y="1685054"/>
            <a:ext cx="548640" cy="548640"/>
            <a:chOff x="1155870" y="1038330"/>
            <a:chExt cx="1179576" cy="1179576"/>
          </a:xfrm>
        </p:grpSpPr>
        <p:sp>
          <p:nvSpPr>
            <p:cNvPr id="59" name="Oval 58">
              <a:extLst>
                <a:ext uri="{FF2B5EF4-FFF2-40B4-BE49-F238E27FC236}">
                  <a16:creationId xmlns:a16="http://schemas.microsoft.com/office/drawing/2014/main" id="{09479E6C-E093-4F0B-85C1-DC5CDCE2F63B}"/>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0" name="Freeform: Shape 59">
              <a:extLst>
                <a:ext uri="{FF2B5EF4-FFF2-40B4-BE49-F238E27FC236}">
                  <a16:creationId xmlns:a16="http://schemas.microsoft.com/office/drawing/2014/main" id="{3610FAB5-A2AE-4716-89A6-2E50C13EE759}"/>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1" name="Picture 60" descr="A close up of a sign&#10;&#10;Description automatically generated">
              <a:extLst>
                <a:ext uri="{FF2B5EF4-FFF2-40B4-BE49-F238E27FC236}">
                  <a16:creationId xmlns:a16="http://schemas.microsoft.com/office/drawing/2014/main" id="{619C2352-F0B7-4AC2-9BFD-300A37FD6F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66" name="Group 65">
            <a:extLst>
              <a:ext uri="{FF2B5EF4-FFF2-40B4-BE49-F238E27FC236}">
                <a16:creationId xmlns:a16="http://schemas.microsoft.com/office/drawing/2014/main" id="{AD1BD713-D944-4674-BC19-47924D5495D3}"/>
              </a:ext>
            </a:extLst>
          </p:cNvPr>
          <p:cNvGrpSpPr/>
          <p:nvPr/>
        </p:nvGrpSpPr>
        <p:grpSpPr>
          <a:xfrm>
            <a:off x="165668" y="6076702"/>
            <a:ext cx="548640" cy="548640"/>
            <a:chOff x="165668" y="6076702"/>
            <a:chExt cx="548640" cy="548640"/>
          </a:xfrm>
        </p:grpSpPr>
        <p:grpSp>
          <p:nvGrpSpPr>
            <p:cNvPr id="67" name="Group 66">
              <a:extLst>
                <a:ext uri="{FF2B5EF4-FFF2-40B4-BE49-F238E27FC236}">
                  <a16:creationId xmlns:a16="http://schemas.microsoft.com/office/drawing/2014/main" id="{06F93E3F-98E1-4B4D-B8E8-C5E304794DC5}"/>
                </a:ext>
              </a:extLst>
            </p:cNvPr>
            <p:cNvGrpSpPr/>
            <p:nvPr/>
          </p:nvGrpSpPr>
          <p:grpSpPr>
            <a:xfrm>
              <a:off x="165668" y="6076702"/>
              <a:ext cx="548640" cy="548640"/>
              <a:chOff x="-457200" y="2036742"/>
              <a:chExt cx="914400" cy="914400"/>
            </a:xfrm>
          </p:grpSpPr>
          <p:sp>
            <p:nvSpPr>
              <p:cNvPr id="69" name="Oval 68">
                <a:extLst>
                  <a:ext uri="{FF2B5EF4-FFF2-40B4-BE49-F238E27FC236}">
                    <a16:creationId xmlns:a16="http://schemas.microsoft.com/office/drawing/2014/main" id="{4EB87E1B-D44D-4410-9868-64B058C97D60}"/>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0E128D1A-7624-49BF-933B-2511741F5095}"/>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8" name="Picture 67" descr="A close up of a logo&#10;&#10;Description automatically generated">
              <a:extLst>
                <a:ext uri="{FF2B5EF4-FFF2-40B4-BE49-F238E27FC236}">
                  <a16:creationId xmlns:a16="http://schemas.microsoft.com/office/drawing/2014/main" id="{4B4C1F05-3A29-4E11-BA0A-841F12F08B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grpSp>
        <p:nvGrpSpPr>
          <p:cNvPr id="29" name="Group 28">
            <a:extLst>
              <a:ext uri="{FF2B5EF4-FFF2-40B4-BE49-F238E27FC236}">
                <a16:creationId xmlns:a16="http://schemas.microsoft.com/office/drawing/2014/main" id="{92B77334-1899-4A4B-A8EA-9159FBCB81CA}"/>
              </a:ext>
            </a:extLst>
          </p:cNvPr>
          <p:cNvGrpSpPr/>
          <p:nvPr/>
        </p:nvGrpSpPr>
        <p:grpSpPr>
          <a:xfrm>
            <a:off x="10144464" y="145755"/>
            <a:ext cx="1828800" cy="1828800"/>
            <a:chOff x="1091614" y="1037772"/>
            <a:chExt cx="1179872" cy="1179872"/>
          </a:xfrm>
        </p:grpSpPr>
        <p:sp>
          <p:nvSpPr>
            <p:cNvPr id="30" name="Oval 29">
              <a:extLst>
                <a:ext uri="{FF2B5EF4-FFF2-40B4-BE49-F238E27FC236}">
                  <a16:creationId xmlns:a16="http://schemas.microsoft.com/office/drawing/2014/main" id="{7A375771-348C-455A-B00E-B3B31159643F}"/>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C98B0F-542E-4675-9AEA-5869E932DF1C}"/>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Lightbulb">
              <a:extLst>
                <a:ext uri="{FF2B5EF4-FFF2-40B4-BE49-F238E27FC236}">
                  <a16:creationId xmlns:a16="http://schemas.microsoft.com/office/drawing/2014/main" id="{421A8A32-238D-4196-B0AE-516086592C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sp>
        <p:nvSpPr>
          <p:cNvPr id="33" name="TextBox 32">
            <a:extLst>
              <a:ext uri="{FF2B5EF4-FFF2-40B4-BE49-F238E27FC236}">
                <a16:creationId xmlns:a16="http://schemas.microsoft.com/office/drawing/2014/main" id="{2899CE7E-565B-4E8C-9C50-FDF92B07D471}"/>
              </a:ext>
            </a:extLst>
          </p:cNvPr>
          <p:cNvSpPr txBox="1"/>
          <p:nvPr/>
        </p:nvSpPr>
        <p:spPr>
          <a:xfrm>
            <a:off x="5795542" y="1388304"/>
            <a:ext cx="4731798" cy="276999"/>
          </a:xfrm>
          <a:prstGeom prst="rect">
            <a:avLst/>
          </a:prstGeom>
          <a:noFill/>
        </p:spPr>
        <p:txBody>
          <a:bodyPr wrap="square" rtlCol="0">
            <a:spAutoFit/>
          </a:bodyPr>
          <a:lstStyle/>
          <a:p>
            <a:pPr algn="ctr"/>
            <a:r>
              <a:rPr lang="en-US" sz="1200" dirty="0">
                <a:latin typeface="Georgia" panose="02040502050405020303" pitchFamily="18" charset="0"/>
              </a:rPr>
              <a:t>(Part 2)</a:t>
            </a:r>
          </a:p>
        </p:txBody>
      </p:sp>
      <p:sp>
        <p:nvSpPr>
          <p:cNvPr id="6" name="Rectangle 5">
            <a:extLst>
              <a:ext uri="{FF2B5EF4-FFF2-40B4-BE49-F238E27FC236}">
                <a16:creationId xmlns:a16="http://schemas.microsoft.com/office/drawing/2014/main" id="{7A7813EE-4516-4244-8110-5BE1283F9FC2}"/>
              </a:ext>
            </a:extLst>
          </p:cNvPr>
          <p:cNvSpPr/>
          <p:nvPr/>
        </p:nvSpPr>
        <p:spPr>
          <a:xfrm>
            <a:off x="1480634" y="1901212"/>
            <a:ext cx="4615366"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What was the average sentiment for each party?</a:t>
            </a:r>
            <a:endParaRPr lang="en-US" dirty="0"/>
          </a:p>
        </p:txBody>
      </p:sp>
      <p:sp>
        <p:nvSpPr>
          <p:cNvPr id="7" name="Rectangle 6">
            <a:extLst>
              <a:ext uri="{FF2B5EF4-FFF2-40B4-BE49-F238E27FC236}">
                <a16:creationId xmlns:a16="http://schemas.microsoft.com/office/drawing/2014/main" id="{F0CB7808-67D6-4D5D-883F-FA53AD14FA1A}"/>
              </a:ext>
            </a:extLst>
          </p:cNvPr>
          <p:cNvSpPr/>
          <p:nvPr/>
        </p:nvSpPr>
        <p:spPr>
          <a:xfrm>
            <a:off x="4660745" y="2837836"/>
            <a:ext cx="5134739"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What states had the most and least positive speeches?</a:t>
            </a:r>
            <a:endParaRPr lang="en-US" dirty="0"/>
          </a:p>
        </p:txBody>
      </p:sp>
      <p:sp>
        <p:nvSpPr>
          <p:cNvPr id="8" name="Rectangle 7">
            <a:extLst>
              <a:ext uri="{FF2B5EF4-FFF2-40B4-BE49-F238E27FC236}">
                <a16:creationId xmlns:a16="http://schemas.microsoft.com/office/drawing/2014/main" id="{C4B588B3-CAC9-4B41-BCD8-28B070FAAF38}"/>
              </a:ext>
            </a:extLst>
          </p:cNvPr>
          <p:cNvSpPr/>
          <p:nvPr/>
        </p:nvSpPr>
        <p:spPr>
          <a:xfrm>
            <a:off x="2123372" y="3513366"/>
            <a:ext cx="4403770"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Which states (if any) had negative sentiment?</a:t>
            </a:r>
            <a:endParaRPr lang="en-US" dirty="0"/>
          </a:p>
        </p:txBody>
      </p:sp>
      <p:sp>
        <p:nvSpPr>
          <p:cNvPr id="9" name="Rectangle 8">
            <a:extLst>
              <a:ext uri="{FF2B5EF4-FFF2-40B4-BE49-F238E27FC236}">
                <a16:creationId xmlns:a16="http://schemas.microsoft.com/office/drawing/2014/main" id="{2F116C68-9CE8-4530-A06C-558B850F4394}"/>
              </a:ext>
            </a:extLst>
          </p:cNvPr>
          <p:cNvSpPr/>
          <p:nvPr/>
        </p:nvSpPr>
        <p:spPr>
          <a:xfrm>
            <a:off x="4315639" y="4192811"/>
            <a:ext cx="4423006"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Does speech sentiment influence jump ratios?</a:t>
            </a:r>
            <a:endParaRPr lang="en-US" dirty="0"/>
          </a:p>
        </p:txBody>
      </p:sp>
      <p:sp>
        <p:nvSpPr>
          <p:cNvPr id="35" name="TextBox 34">
            <a:extLst>
              <a:ext uri="{FF2B5EF4-FFF2-40B4-BE49-F238E27FC236}">
                <a16:creationId xmlns:a16="http://schemas.microsoft.com/office/drawing/2014/main" id="{4EB3F7C3-4EFC-412F-8291-20A3660D946A}"/>
              </a:ext>
            </a:extLst>
          </p:cNvPr>
          <p:cNvSpPr txBox="1"/>
          <p:nvPr/>
        </p:nvSpPr>
        <p:spPr>
          <a:xfrm>
            <a:off x="5722199" y="-889477"/>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sp>
        <p:nvSpPr>
          <p:cNvPr id="36" name="TextBox 35">
            <a:extLst>
              <a:ext uri="{FF2B5EF4-FFF2-40B4-BE49-F238E27FC236}">
                <a16:creationId xmlns:a16="http://schemas.microsoft.com/office/drawing/2014/main" id="{98CA0912-84CE-4114-BCE5-22B8B0355FF5}"/>
              </a:ext>
            </a:extLst>
          </p:cNvPr>
          <p:cNvSpPr txBox="1"/>
          <p:nvPr/>
        </p:nvSpPr>
        <p:spPr>
          <a:xfrm>
            <a:off x="5904389" y="417218"/>
            <a:ext cx="4731798" cy="1077218"/>
          </a:xfrm>
          <a:prstGeom prst="rect">
            <a:avLst/>
          </a:prstGeom>
          <a:noFill/>
        </p:spPr>
        <p:txBody>
          <a:bodyPr wrap="square" rtlCol="0">
            <a:spAutoFit/>
          </a:bodyPr>
          <a:lstStyle/>
          <a:p>
            <a:pPr algn="ctr"/>
            <a:r>
              <a:rPr lang="en-US" sz="3200" dirty="0">
                <a:latin typeface="Georgia" panose="02040502050405020303" pitchFamily="18" charset="0"/>
              </a:rPr>
              <a:t>Questions of</a:t>
            </a:r>
          </a:p>
          <a:p>
            <a:pPr algn="ctr"/>
            <a:r>
              <a:rPr lang="en-US" sz="3200" dirty="0">
                <a:latin typeface="Georgia" panose="02040502050405020303" pitchFamily="18" charset="0"/>
              </a:rPr>
              <a:t>Interest</a:t>
            </a:r>
          </a:p>
        </p:txBody>
      </p:sp>
    </p:spTree>
    <p:extLst>
      <p:ext uri="{BB962C8B-B14F-4D97-AF65-F5344CB8AC3E}">
        <p14:creationId xmlns:p14="http://schemas.microsoft.com/office/powerpoint/2010/main" val="1859704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close up of text on a black background&#10;&#10;Description automatically generated">
            <a:extLst>
              <a:ext uri="{FF2B5EF4-FFF2-40B4-BE49-F238E27FC236}">
                <a16:creationId xmlns:a16="http://schemas.microsoft.com/office/drawing/2014/main" id="{7296D3F3-E294-4F31-892F-83557075F6A8}"/>
              </a:ext>
            </a:extLst>
          </p:cNvPr>
          <p:cNvPicPr/>
          <p:nvPr/>
        </p:nvPicPr>
        <p:blipFill>
          <a:blip r:embed="rId2">
            <a:extLst>
              <a:ext uri="{28A0092B-C50C-407E-A947-70E740481C1C}">
                <a14:useLocalDpi xmlns:a14="http://schemas.microsoft.com/office/drawing/2010/main" val="0"/>
              </a:ext>
            </a:extLst>
          </a:blip>
          <a:stretch>
            <a:fillRect/>
          </a:stretch>
        </p:blipFill>
        <p:spPr>
          <a:xfrm>
            <a:off x="1915885" y="1424733"/>
            <a:ext cx="9100457" cy="6049470"/>
          </a:xfrm>
          <a:prstGeom prst="rect">
            <a:avLst/>
          </a:prstGeom>
        </p:spPr>
      </p:pic>
      <p:sp>
        <p:nvSpPr>
          <p:cNvPr id="35" name="TextBox 34">
            <a:extLst>
              <a:ext uri="{FF2B5EF4-FFF2-40B4-BE49-F238E27FC236}">
                <a16:creationId xmlns:a16="http://schemas.microsoft.com/office/drawing/2014/main" id="{7B26CA72-8744-4A5C-8593-7A645524B114}"/>
              </a:ext>
            </a:extLst>
          </p:cNvPr>
          <p:cNvSpPr txBox="1"/>
          <p:nvPr/>
        </p:nvSpPr>
        <p:spPr>
          <a:xfrm>
            <a:off x="5722199" y="415392"/>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grpSp>
        <p:nvGrpSpPr>
          <p:cNvPr id="36" name="Group 35">
            <a:extLst>
              <a:ext uri="{FF2B5EF4-FFF2-40B4-BE49-F238E27FC236}">
                <a16:creationId xmlns:a16="http://schemas.microsoft.com/office/drawing/2014/main" id="{03BC8741-D39D-4890-B4FE-D4876D1B4BD0}"/>
              </a:ext>
            </a:extLst>
          </p:cNvPr>
          <p:cNvGrpSpPr/>
          <p:nvPr/>
        </p:nvGrpSpPr>
        <p:grpSpPr>
          <a:xfrm>
            <a:off x="10122461" y="145755"/>
            <a:ext cx="1828800" cy="1828800"/>
            <a:chOff x="1155870" y="1038330"/>
            <a:chExt cx="1179576" cy="1179576"/>
          </a:xfrm>
        </p:grpSpPr>
        <p:sp>
          <p:nvSpPr>
            <p:cNvPr id="37" name="Oval 36">
              <a:extLst>
                <a:ext uri="{FF2B5EF4-FFF2-40B4-BE49-F238E27FC236}">
                  <a16:creationId xmlns:a16="http://schemas.microsoft.com/office/drawing/2014/main" id="{815806D4-72CD-4359-96B9-9E06C9B2F0B6}"/>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44747FF4-D903-4095-8BA8-A0913661EA2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39" name="Picture 38" descr="A close up of a sign&#10;&#10;Description automatically generated">
              <a:extLst>
                <a:ext uri="{FF2B5EF4-FFF2-40B4-BE49-F238E27FC236}">
                  <a16:creationId xmlns:a16="http://schemas.microsoft.com/office/drawing/2014/main" id="{7C941153-D7F0-4322-B9E7-782F1E6BF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40" name="Group 39">
            <a:extLst>
              <a:ext uri="{FF2B5EF4-FFF2-40B4-BE49-F238E27FC236}">
                <a16:creationId xmlns:a16="http://schemas.microsoft.com/office/drawing/2014/main" id="{65ABD208-07C3-482E-9727-2D5519D8D72F}"/>
              </a:ext>
            </a:extLst>
          </p:cNvPr>
          <p:cNvGrpSpPr/>
          <p:nvPr/>
        </p:nvGrpSpPr>
        <p:grpSpPr>
          <a:xfrm>
            <a:off x="165669" y="4613047"/>
            <a:ext cx="548640" cy="548640"/>
            <a:chOff x="973082" y="-1947441"/>
            <a:chExt cx="914400" cy="914400"/>
          </a:xfrm>
        </p:grpSpPr>
        <p:grpSp>
          <p:nvGrpSpPr>
            <p:cNvPr id="41" name="Group 40">
              <a:extLst>
                <a:ext uri="{FF2B5EF4-FFF2-40B4-BE49-F238E27FC236}">
                  <a16:creationId xmlns:a16="http://schemas.microsoft.com/office/drawing/2014/main" id="{F759D9E1-1273-44B9-93A8-6418A3D5CCEA}"/>
                </a:ext>
              </a:extLst>
            </p:cNvPr>
            <p:cNvGrpSpPr/>
            <p:nvPr/>
          </p:nvGrpSpPr>
          <p:grpSpPr>
            <a:xfrm>
              <a:off x="973082" y="-1947441"/>
              <a:ext cx="914400" cy="914400"/>
              <a:chOff x="1766968" y="-457200"/>
              <a:chExt cx="914400" cy="914400"/>
            </a:xfrm>
          </p:grpSpPr>
          <p:sp>
            <p:nvSpPr>
              <p:cNvPr id="43" name="Oval 42">
                <a:extLst>
                  <a:ext uri="{FF2B5EF4-FFF2-40B4-BE49-F238E27FC236}">
                    <a16:creationId xmlns:a16="http://schemas.microsoft.com/office/drawing/2014/main" id="{BC3DBA1F-9B73-4BA2-A5D5-0D21D8994ABC}"/>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4" name="Freeform: Shape 43">
                <a:extLst>
                  <a:ext uri="{FF2B5EF4-FFF2-40B4-BE49-F238E27FC236}">
                    <a16:creationId xmlns:a16="http://schemas.microsoft.com/office/drawing/2014/main" id="{430A97F5-FD07-45CE-9AE9-9E506DE0CED9}"/>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2" name="Graphic 41" descr="Ruler">
              <a:extLst>
                <a:ext uri="{FF2B5EF4-FFF2-40B4-BE49-F238E27FC236}">
                  <a16:creationId xmlns:a16="http://schemas.microsoft.com/office/drawing/2014/main" id="{0FECB510-CDE9-4CCE-A1A3-E60A992BEE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45" name="Group 44">
            <a:extLst>
              <a:ext uri="{FF2B5EF4-FFF2-40B4-BE49-F238E27FC236}">
                <a16:creationId xmlns:a16="http://schemas.microsoft.com/office/drawing/2014/main" id="{3A9C65F8-E4A6-4B86-B2FE-DD32F8530F65}"/>
              </a:ext>
            </a:extLst>
          </p:cNvPr>
          <p:cNvGrpSpPr/>
          <p:nvPr/>
        </p:nvGrpSpPr>
        <p:grpSpPr>
          <a:xfrm>
            <a:off x="149258" y="3149392"/>
            <a:ext cx="548640" cy="548640"/>
            <a:chOff x="973082" y="-1947441"/>
            <a:chExt cx="914400" cy="914400"/>
          </a:xfrm>
        </p:grpSpPr>
        <p:grpSp>
          <p:nvGrpSpPr>
            <p:cNvPr id="46" name="Group 45">
              <a:extLst>
                <a:ext uri="{FF2B5EF4-FFF2-40B4-BE49-F238E27FC236}">
                  <a16:creationId xmlns:a16="http://schemas.microsoft.com/office/drawing/2014/main" id="{6D4CE327-8BAF-4161-AE63-0C229808F667}"/>
                </a:ext>
              </a:extLst>
            </p:cNvPr>
            <p:cNvGrpSpPr/>
            <p:nvPr/>
          </p:nvGrpSpPr>
          <p:grpSpPr>
            <a:xfrm>
              <a:off x="973082" y="-1947441"/>
              <a:ext cx="914400" cy="914400"/>
              <a:chOff x="1766968" y="-457200"/>
              <a:chExt cx="914400" cy="914400"/>
            </a:xfrm>
          </p:grpSpPr>
          <p:sp>
            <p:nvSpPr>
              <p:cNvPr id="48" name="Oval 47">
                <a:extLst>
                  <a:ext uri="{FF2B5EF4-FFF2-40B4-BE49-F238E27FC236}">
                    <a16:creationId xmlns:a16="http://schemas.microsoft.com/office/drawing/2014/main" id="{EACC6B14-B0E1-4D2D-9B9D-49E4E9A2AD1A}"/>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9" name="Freeform: Shape 48">
                <a:extLst>
                  <a:ext uri="{FF2B5EF4-FFF2-40B4-BE49-F238E27FC236}">
                    <a16:creationId xmlns:a16="http://schemas.microsoft.com/office/drawing/2014/main" id="{893C46D7-B2BF-460C-85D3-83A51782B904}"/>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7" name="Graphic 46" descr="Gears">
              <a:extLst>
                <a:ext uri="{FF2B5EF4-FFF2-40B4-BE49-F238E27FC236}">
                  <a16:creationId xmlns:a16="http://schemas.microsoft.com/office/drawing/2014/main" id="{3568DD8F-8778-4317-B19E-AE03714852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303" y="-1772716"/>
              <a:ext cx="585216" cy="585216"/>
            </a:xfrm>
            <a:prstGeom prst="rect">
              <a:avLst/>
            </a:prstGeom>
          </p:spPr>
        </p:pic>
      </p:grpSp>
      <p:grpSp>
        <p:nvGrpSpPr>
          <p:cNvPr id="50" name="Group 49">
            <a:extLst>
              <a:ext uri="{FF2B5EF4-FFF2-40B4-BE49-F238E27FC236}">
                <a16:creationId xmlns:a16="http://schemas.microsoft.com/office/drawing/2014/main" id="{E5BB4876-2EC2-450E-8B4E-B81D6D3CBF56}"/>
              </a:ext>
            </a:extLst>
          </p:cNvPr>
          <p:cNvGrpSpPr/>
          <p:nvPr/>
        </p:nvGrpSpPr>
        <p:grpSpPr>
          <a:xfrm>
            <a:off x="101952" y="220716"/>
            <a:ext cx="548640" cy="548640"/>
            <a:chOff x="1091614" y="1037772"/>
            <a:chExt cx="1179872" cy="1179872"/>
          </a:xfrm>
        </p:grpSpPr>
        <p:sp>
          <p:nvSpPr>
            <p:cNvPr id="62" name="Oval 61">
              <a:extLst>
                <a:ext uri="{FF2B5EF4-FFF2-40B4-BE49-F238E27FC236}">
                  <a16:creationId xmlns:a16="http://schemas.microsoft.com/office/drawing/2014/main" id="{A8EC15B1-7F03-47D6-A632-0A0CE99ABA28}"/>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A99D3BA1-CB74-453A-A446-EFBB9F1612E3}"/>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Graphic 63" descr="Lightbulb">
              <a:extLst>
                <a:ext uri="{FF2B5EF4-FFF2-40B4-BE49-F238E27FC236}">
                  <a16:creationId xmlns:a16="http://schemas.microsoft.com/office/drawing/2014/main" id="{4BE58BF6-53A3-425F-A718-B9F7874FF7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65" name="Group 64">
            <a:extLst>
              <a:ext uri="{FF2B5EF4-FFF2-40B4-BE49-F238E27FC236}">
                <a16:creationId xmlns:a16="http://schemas.microsoft.com/office/drawing/2014/main" id="{BE39FE85-BE34-43DE-81C9-47C24C557144}"/>
              </a:ext>
            </a:extLst>
          </p:cNvPr>
          <p:cNvGrpSpPr/>
          <p:nvPr/>
        </p:nvGrpSpPr>
        <p:grpSpPr>
          <a:xfrm>
            <a:off x="165668" y="6076702"/>
            <a:ext cx="548640" cy="548640"/>
            <a:chOff x="165668" y="6076702"/>
            <a:chExt cx="548640" cy="548640"/>
          </a:xfrm>
        </p:grpSpPr>
        <p:grpSp>
          <p:nvGrpSpPr>
            <p:cNvPr id="72" name="Group 71">
              <a:extLst>
                <a:ext uri="{FF2B5EF4-FFF2-40B4-BE49-F238E27FC236}">
                  <a16:creationId xmlns:a16="http://schemas.microsoft.com/office/drawing/2014/main" id="{16829024-053C-4879-81C0-295A121C4D8E}"/>
                </a:ext>
              </a:extLst>
            </p:cNvPr>
            <p:cNvGrpSpPr/>
            <p:nvPr/>
          </p:nvGrpSpPr>
          <p:grpSpPr>
            <a:xfrm>
              <a:off x="165668" y="6076702"/>
              <a:ext cx="548640" cy="548640"/>
              <a:chOff x="-457200" y="2036742"/>
              <a:chExt cx="914400" cy="914400"/>
            </a:xfrm>
          </p:grpSpPr>
          <p:sp>
            <p:nvSpPr>
              <p:cNvPr id="74" name="Oval 73">
                <a:extLst>
                  <a:ext uri="{FF2B5EF4-FFF2-40B4-BE49-F238E27FC236}">
                    <a16:creationId xmlns:a16="http://schemas.microsoft.com/office/drawing/2014/main" id="{07E8E95F-82D2-4575-89DD-412BA2EC8C2D}"/>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B39D2D77-47CD-4874-B7C3-603E014359E6}"/>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descr="A close up of a logo&#10;&#10;Description automatically generated">
              <a:extLst>
                <a:ext uri="{FF2B5EF4-FFF2-40B4-BE49-F238E27FC236}">
                  <a16:creationId xmlns:a16="http://schemas.microsoft.com/office/drawing/2014/main" id="{5A2805B8-1BD4-4ED8-8A05-DC70AC236F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79192"/>
              <a:ext cx="347472" cy="347472"/>
            </a:xfrm>
            <a:prstGeom prst="rect">
              <a:avLst/>
            </a:prstGeom>
          </p:spPr>
        </p:pic>
      </p:grpSp>
      <p:sp>
        <p:nvSpPr>
          <p:cNvPr id="76" name="TextBox 75">
            <a:extLst>
              <a:ext uri="{FF2B5EF4-FFF2-40B4-BE49-F238E27FC236}">
                <a16:creationId xmlns:a16="http://schemas.microsoft.com/office/drawing/2014/main" id="{7BA93473-4A75-409B-9AD7-BD73FDF1B349}"/>
              </a:ext>
            </a:extLst>
          </p:cNvPr>
          <p:cNvSpPr txBox="1"/>
          <p:nvPr/>
        </p:nvSpPr>
        <p:spPr>
          <a:xfrm>
            <a:off x="5795542" y="839958"/>
            <a:ext cx="4731798" cy="276999"/>
          </a:xfrm>
          <a:prstGeom prst="rect">
            <a:avLst/>
          </a:prstGeom>
          <a:noFill/>
        </p:spPr>
        <p:txBody>
          <a:bodyPr wrap="square" rtlCol="0">
            <a:spAutoFit/>
          </a:bodyPr>
          <a:lstStyle/>
          <a:p>
            <a:pPr algn="ctr"/>
            <a:r>
              <a:rPr lang="en-US" sz="1200" dirty="0">
                <a:latin typeface="Georgia" panose="02040502050405020303" pitchFamily="18" charset="0"/>
              </a:rPr>
              <a:t>(Part 2)</a:t>
            </a:r>
          </a:p>
        </p:txBody>
      </p:sp>
      <p:sp>
        <p:nvSpPr>
          <p:cNvPr id="77" name="TextBox 76">
            <a:extLst>
              <a:ext uri="{FF2B5EF4-FFF2-40B4-BE49-F238E27FC236}">
                <a16:creationId xmlns:a16="http://schemas.microsoft.com/office/drawing/2014/main" id="{B1269CE6-E4E6-4930-BF35-42EF8991952C}"/>
              </a:ext>
            </a:extLst>
          </p:cNvPr>
          <p:cNvSpPr txBox="1"/>
          <p:nvPr/>
        </p:nvSpPr>
        <p:spPr>
          <a:xfrm>
            <a:off x="5722199" y="-755290"/>
            <a:ext cx="4731798" cy="584775"/>
          </a:xfrm>
          <a:prstGeom prst="rect">
            <a:avLst/>
          </a:prstGeom>
          <a:noFill/>
        </p:spPr>
        <p:txBody>
          <a:bodyPr wrap="square" rtlCol="0">
            <a:spAutoFit/>
          </a:bodyPr>
          <a:lstStyle/>
          <a:p>
            <a:pPr algn="ctr"/>
            <a:r>
              <a:rPr lang="en-US" sz="3200" dirty="0">
                <a:latin typeface="Georgia" panose="02040502050405020303" pitchFamily="18" charset="0"/>
              </a:rPr>
              <a:t>Questions</a:t>
            </a:r>
          </a:p>
        </p:txBody>
      </p:sp>
      <p:sp>
        <p:nvSpPr>
          <p:cNvPr id="2" name="TextBox 1">
            <a:extLst>
              <a:ext uri="{FF2B5EF4-FFF2-40B4-BE49-F238E27FC236}">
                <a16:creationId xmlns:a16="http://schemas.microsoft.com/office/drawing/2014/main" id="{2FC9284C-56A9-433D-8C9B-022DE71DE19B}"/>
              </a:ext>
            </a:extLst>
          </p:cNvPr>
          <p:cNvSpPr txBox="1"/>
          <p:nvPr/>
        </p:nvSpPr>
        <p:spPr>
          <a:xfrm>
            <a:off x="1915886" y="1553029"/>
            <a:ext cx="5267789" cy="369332"/>
          </a:xfrm>
          <a:prstGeom prst="rect">
            <a:avLst/>
          </a:prstGeom>
          <a:noFill/>
        </p:spPr>
        <p:txBody>
          <a:bodyPr wrap="none" rtlCol="0">
            <a:spAutoFit/>
          </a:bodyPr>
          <a:lstStyle/>
          <a:p>
            <a:r>
              <a:rPr lang="en-US" dirty="0">
                <a:latin typeface="Georgia" panose="02040502050405020303" pitchFamily="18" charset="0"/>
              </a:rPr>
              <a:t>State of the state speeches from 2016 for 36 states</a:t>
            </a:r>
          </a:p>
        </p:txBody>
      </p:sp>
      <p:sp>
        <p:nvSpPr>
          <p:cNvPr id="33" name="TextBox 32">
            <a:extLst>
              <a:ext uri="{FF2B5EF4-FFF2-40B4-BE49-F238E27FC236}">
                <a16:creationId xmlns:a16="http://schemas.microsoft.com/office/drawing/2014/main" id="{2B0F548E-D857-47B7-A450-01C632679959}"/>
              </a:ext>
            </a:extLst>
          </p:cNvPr>
          <p:cNvSpPr txBox="1"/>
          <p:nvPr/>
        </p:nvSpPr>
        <p:spPr>
          <a:xfrm>
            <a:off x="5722199" y="-1402907"/>
            <a:ext cx="4731798" cy="1077218"/>
          </a:xfrm>
          <a:prstGeom prst="rect">
            <a:avLst/>
          </a:prstGeom>
          <a:noFill/>
        </p:spPr>
        <p:txBody>
          <a:bodyPr wrap="square" rtlCol="0">
            <a:spAutoFit/>
          </a:bodyPr>
          <a:lstStyle/>
          <a:p>
            <a:pPr algn="ctr"/>
            <a:r>
              <a:rPr lang="en-US" sz="3200" dirty="0">
                <a:latin typeface="Georgia" panose="02040502050405020303" pitchFamily="18" charset="0"/>
              </a:rPr>
              <a:t>Methods &amp; </a:t>
            </a:r>
          </a:p>
          <a:p>
            <a:pPr algn="ctr"/>
            <a:r>
              <a:rPr lang="en-US" sz="3200" dirty="0">
                <a:latin typeface="Georgia" panose="02040502050405020303" pitchFamily="18" charset="0"/>
              </a:rPr>
              <a:t>Results</a:t>
            </a:r>
          </a:p>
        </p:txBody>
      </p:sp>
    </p:spTree>
    <p:extLst>
      <p:ext uri="{BB962C8B-B14F-4D97-AF65-F5344CB8AC3E}">
        <p14:creationId xmlns:p14="http://schemas.microsoft.com/office/powerpoint/2010/main" val="2452413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84660647-1EA1-4E7F-84F1-61575030AF7F}"/>
              </a:ext>
            </a:extLst>
          </p:cNvPr>
          <p:cNvGrpSpPr/>
          <p:nvPr/>
        </p:nvGrpSpPr>
        <p:grpSpPr>
          <a:xfrm>
            <a:off x="101952" y="1685054"/>
            <a:ext cx="548640" cy="548640"/>
            <a:chOff x="1155870" y="1038330"/>
            <a:chExt cx="1179576" cy="1179576"/>
          </a:xfrm>
        </p:grpSpPr>
        <p:sp>
          <p:nvSpPr>
            <p:cNvPr id="53" name="Oval 52">
              <a:extLst>
                <a:ext uri="{FF2B5EF4-FFF2-40B4-BE49-F238E27FC236}">
                  <a16:creationId xmlns:a16="http://schemas.microsoft.com/office/drawing/2014/main" id="{09E75FCF-C5D8-494E-A538-FCEDAEBEA687}"/>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4" name="Freeform: Shape 53">
              <a:extLst>
                <a:ext uri="{FF2B5EF4-FFF2-40B4-BE49-F238E27FC236}">
                  <a16:creationId xmlns:a16="http://schemas.microsoft.com/office/drawing/2014/main" id="{DA8F9EDD-9706-4D65-B022-E1ED1411888A}"/>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55" name="Picture 54" descr="A close up of a sign&#10;&#10;Description automatically generated">
              <a:extLst>
                <a:ext uri="{FF2B5EF4-FFF2-40B4-BE49-F238E27FC236}">
                  <a16:creationId xmlns:a16="http://schemas.microsoft.com/office/drawing/2014/main" id="{96285F69-65E9-42A1-8C77-5F118A604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56" name="Group 55">
            <a:extLst>
              <a:ext uri="{FF2B5EF4-FFF2-40B4-BE49-F238E27FC236}">
                <a16:creationId xmlns:a16="http://schemas.microsoft.com/office/drawing/2014/main" id="{0EFFE192-76BB-4D34-A8AE-CAB78599CD3F}"/>
              </a:ext>
            </a:extLst>
          </p:cNvPr>
          <p:cNvGrpSpPr/>
          <p:nvPr/>
        </p:nvGrpSpPr>
        <p:grpSpPr>
          <a:xfrm>
            <a:off x="101952" y="220716"/>
            <a:ext cx="548640" cy="548640"/>
            <a:chOff x="1091614" y="1037772"/>
            <a:chExt cx="1179872" cy="1179872"/>
          </a:xfrm>
        </p:grpSpPr>
        <p:sp>
          <p:nvSpPr>
            <p:cNvPr id="57" name="Oval 56">
              <a:extLst>
                <a:ext uri="{FF2B5EF4-FFF2-40B4-BE49-F238E27FC236}">
                  <a16:creationId xmlns:a16="http://schemas.microsoft.com/office/drawing/2014/main" id="{355200D5-0572-4803-A908-AB2BB33F2551}"/>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91F7C3D0-4217-4020-823B-5D8926B432F4}"/>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descr="Lightbulb">
              <a:extLst>
                <a:ext uri="{FF2B5EF4-FFF2-40B4-BE49-F238E27FC236}">
                  <a16:creationId xmlns:a16="http://schemas.microsoft.com/office/drawing/2014/main" id="{3AB5D4E9-FD22-4189-8177-4F55543D5C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grpSp>
        <p:nvGrpSpPr>
          <p:cNvPr id="60" name="Group 59">
            <a:extLst>
              <a:ext uri="{FF2B5EF4-FFF2-40B4-BE49-F238E27FC236}">
                <a16:creationId xmlns:a16="http://schemas.microsoft.com/office/drawing/2014/main" id="{BEF9DF67-516D-4D73-888D-DB356EBC9F4F}"/>
              </a:ext>
            </a:extLst>
          </p:cNvPr>
          <p:cNvGrpSpPr/>
          <p:nvPr/>
        </p:nvGrpSpPr>
        <p:grpSpPr>
          <a:xfrm>
            <a:off x="165668" y="6076702"/>
            <a:ext cx="548640" cy="548640"/>
            <a:chOff x="165668" y="6076702"/>
            <a:chExt cx="548640" cy="548640"/>
          </a:xfrm>
        </p:grpSpPr>
        <p:grpSp>
          <p:nvGrpSpPr>
            <p:cNvPr id="61" name="Group 60">
              <a:extLst>
                <a:ext uri="{FF2B5EF4-FFF2-40B4-BE49-F238E27FC236}">
                  <a16:creationId xmlns:a16="http://schemas.microsoft.com/office/drawing/2014/main" id="{A2A1F812-8565-463E-8DBE-EBB7DE6CFAF4}"/>
                </a:ext>
              </a:extLst>
            </p:cNvPr>
            <p:cNvGrpSpPr/>
            <p:nvPr/>
          </p:nvGrpSpPr>
          <p:grpSpPr>
            <a:xfrm>
              <a:off x="165668" y="6076702"/>
              <a:ext cx="548640" cy="548640"/>
              <a:chOff x="-457200" y="2036742"/>
              <a:chExt cx="914400" cy="914400"/>
            </a:xfrm>
          </p:grpSpPr>
          <p:sp>
            <p:nvSpPr>
              <p:cNvPr id="67" name="Oval 66">
                <a:extLst>
                  <a:ext uri="{FF2B5EF4-FFF2-40B4-BE49-F238E27FC236}">
                    <a16:creationId xmlns:a16="http://schemas.microsoft.com/office/drawing/2014/main" id="{3450EBC3-8B72-4F37-9234-9778B36BB19B}"/>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B6C3F3CA-E96D-477E-96A8-8358AD8401DB}"/>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6" name="Picture 65" descr="A close up of a logo&#10;&#10;Description automatically generated">
              <a:extLst>
                <a:ext uri="{FF2B5EF4-FFF2-40B4-BE49-F238E27FC236}">
                  <a16:creationId xmlns:a16="http://schemas.microsoft.com/office/drawing/2014/main" id="{A9555CEE-FEA5-461B-BA21-C896C09450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252" y="6175457"/>
              <a:ext cx="347472" cy="347472"/>
            </a:xfrm>
            <a:prstGeom prst="rect">
              <a:avLst/>
            </a:prstGeom>
          </p:spPr>
        </p:pic>
      </p:grpSp>
      <p:grpSp>
        <p:nvGrpSpPr>
          <p:cNvPr id="69" name="Group 68">
            <a:extLst>
              <a:ext uri="{FF2B5EF4-FFF2-40B4-BE49-F238E27FC236}">
                <a16:creationId xmlns:a16="http://schemas.microsoft.com/office/drawing/2014/main" id="{960B42BB-0E84-4D40-9318-CA97675B9308}"/>
              </a:ext>
            </a:extLst>
          </p:cNvPr>
          <p:cNvGrpSpPr/>
          <p:nvPr/>
        </p:nvGrpSpPr>
        <p:grpSpPr>
          <a:xfrm>
            <a:off x="10295141" y="62864"/>
            <a:ext cx="1506591" cy="1506591"/>
            <a:chOff x="973082" y="-1947441"/>
            <a:chExt cx="914400" cy="914400"/>
          </a:xfrm>
        </p:grpSpPr>
        <p:grpSp>
          <p:nvGrpSpPr>
            <p:cNvPr id="70" name="Group 69">
              <a:extLst>
                <a:ext uri="{FF2B5EF4-FFF2-40B4-BE49-F238E27FC236}">
                  <a16:creationId xmlns:a16="http://schemas.microsoft.com/office/drawing/2014/main" id="{B537E73A-5819-4F49-B4A2-D3C24487BCDE}"/>
                </a:ext>
              </a:extLst>
            </p:cNvPr>
            <p:cNvGrpSpPr/>
            <p:nvPr/>
          </p:nvGrpSpPr>
          <p:grpSpPr>
            <a:xfrm>
              <a:off x="973082" y="-1947441"/>
              <a:ext cx="914400" cy="914400"/>
              <a:chOff x="1766968" y="-457200"/>
              <a:chExt cx="914400" cy="914400"/>
            </a:xfrm>
          </p:grpSpPr>
          <p:sp>
            <p:nvSpPr>
              <p:cNvPr id="78" name="Oval 77">
                <a:extLst>
                  <a:ext uri="{FF2B5EF4-FFF2-40B4-BE49-F238E27FC236}">
                    <a16:creationId xmlns:a16="http://schemas.microsoft.com/office/drawing/2014/main" id="{32F84901-9BC7-4A0E-A217-F5056C4266B6}"/>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9" name="Freeform: Shape 78">
                <a:extLst>
                  <a:ext uri="{FF2B5EF4-FFF2-40B4-BE49-F238E27FC236}">
                    <a16:creationId xmlns:a16="http://schemas.microsoft.com/office/drawing/2014/main" id="{EBFFD0FF-0639-4278-B595-FA4436BBAE70}"/>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71" name="Graphic 70" descr="Gears">
              <a:extLst>
                <a:ext uri="{FF2B5EF4-FFF2-40B4-BE49-F238E27FC236}">
                  <a16:creationId xmlns:a16="http://schemas.microsoft.com/office/drawing/2014/main" id="{AC4D30C9-7D6F-42E9-AC02-6B14560101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303" y="-1772716"/>
              <a:ext cx="585216" cy="585216"/>
            </a:xfrm>
            <a:prstGeom prst="rect">
              <a:avLst/>
            </a:prstGeom>
          </p:spPr>
        </p:pic>
      </p:grpSp>
      <p:sp>
        <p:nvSpPr>
          <p:cNvPr id="80" name="TextBox 79">
            <a:extLst>
              <a:ext uri="{FF2B5EF4-FFF2-40B4-BE49-F238E27FC236}">
                <a16:creationId xmlns:a16="http://schemas.microsoft.com/office/drawing/2014/main" id="{B7826448-4E17-4942-AB15-0646DFD6739C}"/>
              </a:ext>
            </a:extLst>
          </p:cNvPr>
          <p:cNvSpPr txBox="1"/>
          <p:nvPr/>
        </p:nvSpPr>
        <p:spPr>
          <a:xfrm>
            <a:off x="5722199" y="628658"/>
            <a:ext cx="4731798" cy="1077218"/>
          </a:xfrm>
          <a:prstGeom prst="rect">
            <a:avLst/>
          </a:prstGeom>
          <a:noFill/>
        </p:spPr>
        <p:txBody>
          <a:bodyPr wrap="square" rtlCol="0">
            <a:spAutoFit/>
          </a:bodyPr>
          <a:lstStyle/>
          <a:p>
            <a:pPr algn="ctr"/>
            <a:r>
              <a:rPr lang="en-US" sz="3200" dirty="0">
                <a:latin typeface="Georgia" panose="02040502050405020303" pitchFamily="18" charset="0"/>
              </a:rPr>
              <a:t>Methods &amp; </a:t>
            </a:r>
          </a:p>
          <a:p>
            <a:pPr algn="ctr"/>
            <a:r>
              <a:rPr lang="en-US" sz="3200" dirty="0">
                <a:latin typeface="Georgia" panose="02040502050405020303" pitchFamily="18" charset="0"/>
              </a:rPr>
              <a:t>Results</a:t>
            </a:r>
          </a:p>
        </p:txBody>
      </p:sp>
      <p:sp>
        <p:nvSpPr>
          <p:cNvPr id="3" name="TextBox 2">
            <a:extLst>
              <a:ext uri="{FF2B5EF4-FFF2-40B4-BE49-F238E27FC236}">
                <a16:creationId xmlns:a16="http://schemas.microsoft.com/office/drawing/2014/main" id="{AE8D4F8E-5DA7-4462-8255-814AC9B3F1EF}"/>
              </a:ext>
            </a:extLst>
          </p:cNvPr>
          <p:cNvSpPr txBox="1"/>
          <p:nvPr/>
        </p:nvSpPr>
        <p:spPr>
          <a:xfrm>
            <a:off x="1712686" y="885371"/>
            <a:ext cx="3742931" cy="923330"/>
          </a:xfrm>
          <a:prstGeom prst="rect">
            <a:avLst/>
          </a:prstGeom>
          <a:noFill/>
        </p:spPr>
        <p:txBody>
          <a:bodyPr wrap="square" rtlCol="0">
            <a:spAutoFit/>
          </a:bodyPr>
          <a:lstStyle/>
          <a:p>
            <a:r>
              <a:rPr lang="en-US" dirty="0">
                <a:latin typeface="Georgia" panose="02040502050405020303" pitchFamily="18" charset="0"/>
              </a:rPr>
              <a:t>Function accepting a party and state that returns how vote counts by county, </a:t>
            </a:r>
            <a:r>
              <a:rPr lang="en-US" dirty="0" err="1">
                <a:latin typeface="Georgia" panose="02040502050405020303" pitchFamily="18" charset="0"/>
              </a:rPr>
              <a:t>eg.</a:t>
            </a:r>
            <a:endParaRPr lang="en-US" dirty="0">
              <a:latin typeface="Georgia" panose="02040502050405020303" pitchFamily="18" charset="0"/>
            </a:endParaRPr>
          </a:p>
        </p:txBody>
      </p:sp>
      <p:sp>
        <p:nvSpPr>
          <p:cNvPr id="4" name="Rectangle 3">
            <a:extLst>
              <a:ext uri="{FF2B5EF4-FFF2-40B4-BE49-F238E27FC236}">
                <a16:creationId xmlns:a16="http://schemas.microsoft.com/office/drawing/2014/main" id="{F2D4AF63-35ED-47B0-BE27-FD58797D1BD1}"/>
              </a:ext>
            </a:extLst>
          </p:cNvPr>
          <p:cNvSpPr/>
          <p:nvPr/>
        </p:nvSpPr>
        <p:spPr>
          <a:xfrm>
            <a:off x="2179411" y="3143970"/>
            <a:ext cx="7606956" cy="1569660"/>
          </a:xfrm>
          <a:prstGeom prst="rect">
            <a:avLst/>
          </a:prstGeom>
        </p:spPr>
        <p:txBody>
          <a:bodyPr wrap="square">
            <a:spAutoFit/>
          </a:bodyPr>
          <a:lstStyle/>
          <a:p>
            <a:r>
              <a:rPr lang="en-US" sz="2400" dirty="0">
                <a:latin typeface="Georgia" panose="02040502050405020303" pitchFamily="18" charset="0"/>
                <a:ea typeface="Calibri" panose="020F0502020204030204" pitchFamily="34" charset="0"/>
              </a:rPr>
              <a:t>There are 62 counties in NY, with 26 of them voting republican in 2012, and 46 of them voting republican in 2016. Additionally, 26 of the 26 counties that voted republican in 2012 also voted republican in 2016.</a:t>
            </a:r>
            <a:endParaRPr lang="en-US" sz="2400" dirty="0">
              <a:latin typeface="Georgia" panose="02040502050405020303" pitchFamily="18" charset="0"/>
            </a:endParaRPr>
          </a:p>
        </p:txBody>
      </p:sp>
      <p:sp>
        <p:nvSpPr>
          <p:cNvPr id="81" name="Freeform: Shape 80">
            <a:extLst>
              <a:ext uri="{FF2B5EF4-FFF2-40B4-BE49-F238E27FC236}">
                <a16:creationId xmlns:a16="http://schemas.microsoft.com/office/drawing/2014/main" id="{63D0E49E-36DC-4DF4-B23E-F31DCA6987C6}"/>
              </a:ext>
            </a:extLst>
          </p:cNvPr>
          <p:cNvSpPr/>
          <p:nvPr/>
        </p:nvSpPr>
        <p:spPr>
          <a:xfrm>
            <a:off x="1802311" y="2639352"/>
            <a:ext cx="8094163" cy="2694648"/>
          </a:xfrm>
          <a:custGeom>
            <a:avLst/>
            <a:gdLst>
              <a:gd name="connsiteX0" fmla="*/ 159657 w 6096000"/>
              <a:gd name="connsiteY0" fmla="*/ 156260 h 1365793"/>
              <a:gd name="connsiteX1" fmla="*/ 159657 w 6096000"/>
              <a:gd name="connsiteY1" fmla="*/ 1203784 h 1365793"/>
              <a:gd name="connsiteX2" fmla="*/ 5921828 w 6096000"/>
              <a:gd name="connsiteY2" fmla="*/ 1203784 h 1365793"/>
              <a:gd name="connsiteX3" fmla="*/ 5921828 w 6096000"/>
              <a:gd name="connsiteY3" fmla="*/ 156260 h 1365793"/>
              <a:gd name="connsiteX4" fmla="*/ 0 w 6096000"/>
              <a:gd name="connsiteY4" fmla="*/ 0 h 1365793"/>
              <a:gd name="connsiteX5" fmla="*/ 6096000 w 6096000"/>
              <a:gd name="connsiteY5" fmla="*/ 0 h 1365793"/>
              <a:gd name="connsiteX6" fmla="*/ 6096000 w 6096000"/>
              <a:gd name="connsiteY6" fmla="*/ 1365793 h 1365793"/>
              <a:gd name="connsiteX7" fmla="*/ 0 w 6096000"/>
              <a:gd name="connsiteY7" fmla="*/ 1365793 h 136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1365793">
                <a:moveTo>
                  <a:pt x="159657" y="156260"/>
                </a:moveTo>
                <a:lnTo>
                  <a:pt x="159657" y="1203784"/>
                </a:lnTo>
                <a:lnTo>
                  <a:pt x="5921828" y="1203784"/>
                </a:lnTo>
                <a:lnTo>
                  <a:pt x="5921828" y="156260"/>
                </a:lnTo>
                <a:close/>
                <a:moveTo>
                  <a:pt x="0" y="0"/>
                </a:moveTo>
                <a:lnTo>
                  <a:pt x="6096000" y="0"/>
                </a:lnTo>
                <a:lnTo>
                  <a:pt x="6096000" y="1365793"/>
                </a:lnTo>
                <a:lnTo>
                  <a:pt x="0" y="1365793"/>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C8829407-50A5-404B-8684-62E37AB4AF7B}"/>
              </a:ext>
            </a:extLst>
          </p:cNvPr>
          <p:cNvGrpSpPr/>
          <p:nvPr/>
        </p:nvGrpSpPr>
        <p:grpSpPr>
          <a:xfrm>
            <a:off x="10583457" y="1095051"/>
            <a:ext cx="1506591" cy="1506591"/>
            <a:chOff x="973082" y="-1947441"/>
            <a:chExt cx="914400" cy="914400"/>
          </a:xfrm>
        </p:grpSpPr>
        <p:grpSp>
          <p:nvGrpSpPr>
            <p:cNvPr id="83" name="Group 82">
              <a:extLst>
                <a:ext uri="{FF2B5EF4-FFF2-40B4-BE49-F238E27FC236}">
                  <a16:creationId xmlns:a16="http://schemas.microsoft.com/office/drawing/2014/main" id="{871BD0DB-8910-42E2-B628-44432195E193}"/>
                </a:ext>
              </a:extLst>
            </p:cNvPr>
            <p:cNvGrpSpPr/>
            <p:nvPr/>
          </p:nvGrpSpPr>
          <p:grpSpPr>
            <a:xfrm>
              <a:off x="973082" y="-1947441"/>
              <a:ext cx="914400" cy="914400"/>
              <a:chOff x="1766968" y="-457200"/>
              <a:chExt cx="914400" cy="914400"/>
            </a:xfrm>
          </p:grpSpPr>
          <p:sp>
            <p:nvSpPr>
              <p:cNvPr id="85" name="Oval 84">
                <a:extLst>
                  <a:ext uri="{FF2B5EF4-FFF2-40B4-BE49-F238E27FC236}">
                    <a16:creationId xmlns:a16="http://schemas.microsoft.com/office/drawing/2014/main" id="{437DCCED-1B6B-40D8-A0B2-9D669C100979}"/>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86" name="Freeform: Shape 85">
                <a:extLst>
                  <a:ext uri="{FF2B5EF4-FFF2-40B4-BE49-F238E27FC236}">
                    <a16:creationId xmlns:a16="http://schemas.microsoft.com/office/drawing/2014/main" id="{922BC5D3-D7C1-4B05-809E-4CCA238DE2E8}"/>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84" name="Graphic 83" descr="Ruler">
              <a:extLst>
                <a:ext uri="{FF2B5EF4-FFF2-40B4-BE49-F238E27FC236}">
                  <a16:creationId xmlns:a16="http://schemas.microsoft.com/office/drawing/2014/main" id="{B0A80427-E62B-426F-A1E4-D3424D447D1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0721" y="-1779802"/>
              <a:ext cx="579120" cy="579120"/>
            </a:xfrm>
            <a:prstGeom prst="rect">
              <a:avLst/>
            </a:prstGeom>
          </p:spPr>
        </p:pic>
      </p:grpSp>
    </p:spTree>
    <p:extLst>
      <p:ext uri="{BB962C8B-B14F-4D97-AF65-F5344CB8AC3E}">
        <p14:creationId xmlns:p14="http://schemas.microsoft.com/office/powerpoint/2010/main" val="3763605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3000"/>
                                  </p:stCondLst>
                                  <p:childTnLst>
                                    <p:set>
                                      <p:cBhvr>
                                        <p:cTn id="10" dur="1" fill="hold">
                                          <p:stCondLst>
                                            <p:cond delay="0"/>
                                          </p:stCondLst>
                                        </p:cTn>
                                        <p:tgtEl>
                                          <p:spTgt spid="81"/>
                                        </p:tgtEl>
                                        <p:attrNameLst>
                                          <p:attrName>style.visibility</p:attrName>
                                        </p:attrNameLst>
                                      </p:cBhvr>
                                      <p:to>
                                        <p:strVal val="visible"/>
                                      </p:to>
                                    </p:set>
                                    <p:animEffect transition="in" filter="fade">
                                      <p:cBhvr>
                                        <p:cTn id="11" dur="500"/>
                                        <p:tgtEl>
                                          <p:spTgt spid="8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84660647-1EA1-4E7F-84F1-61575030AF7F}"/>
              </a:ext>
            </a:extLst>
          </p:cNvPr>
          <p:cNvGrpSpPr/>
          <p:nvPr/>
        </p:nvGrpSpPr>
        <p:grpSpPr>
          <a:xfrm>
            <a:off x="101952" y="1685054"/>
            <a:ext cx="548640" cy="548640"/>
            <a:chOff x="1155870" y="1038330"/>
            <a:chExt cx="1179576" cy="1179576"/>
          </a:xfrm>
        </p:grpSpPr>
        <p:sp>
          <p:nvSpPr>
            <p:cNvPr id="53" name="Oval 52">
              <a:extLst>
                <a:ext uri="{FF2B5EF4-FFF2-40B4-BE49-F238E27FC236}">
                  <a16:creationId xmlns:a16="http://schemas.microsoft.com/office/drawing/2014/main" id="{09E75FCF-C5D8-494E-A538-FCEDAEBEA687}"/>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4" name="Freeform: Shape 53">
              <a:extLst>
                <a:ext uri="{FF2B5EF4-FFF2-40B4-BE49-F238E27FC236}">
                  <a16:creationId xmlns:a16="http://schemas.microsoft.com/office/drawing/2014/main" id="{DA8F9EDD-9706-4D65-B022-E1ED1411888A}"/>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55" name="Picture 54" descr="A close up of a sign&#10;&#10;Description automatically generated">
              <a:extLst>
                <a:ext uri="{FF2B5EF4-FFF2-40B4-BE49-F238E27FC236}">
                  <a16:creationId xmlns:a16="http://schemas.microsoft.com/office/drawing/2014/main" id="{96285F69-65E9-42A1-8C77-5F118A604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56" name="Group 55">
            <a:extLst>
              <a:ext uri="{FF2B5EF4-FFF2-40B4-BE49-F238E27FC236}">
                <a16:creationId xmlns:a16="http://schemas.microsoft.com/office/drawing/2014/main" id="{0EFFE192-76BB-4D34-A8AE-CAB78599CD3F}"/>
              </a:ext>
            </a:extLst>
          </p:cNvPr>
          <p:cNvGrpSpPr/>
          <p:nvPr/>
        </p:nvGrpSpPr>
        <p:grpSpPr>
          <a:xfrm>
            <a:off x="101952" y="220716"/>
            <a:ext cx="548640" cy="548640"/>
            <a:chOff x="1091614" y="1037772"/>
            <a:chExt cx="1179872" cy="1179872"/>
          </a:xfrm>
        </p:grpSpPr>
        <p:sp>
          <p:nvSpPr>
            <p:cNvPr id="57" name="Oval 56">
              <a:extLst>
                <a:ext uri="{FF2B5EF4-FFF2-40B4-BE49-F238E27FC236}">
                  <a16:creationId xmlns:a16="http://schemas.microsoft.com/office/drawing/2014/main" id="{355200D5-0572-4803-A908-AB2BB33F2551}"/>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91F7C3D0-4217-4020-823B-5D8926B432F4}"/>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descr="Lightbulb">
              <a:extLst>
                <a:ext uri="{FF2B5EF4-FFF2-40B4-BE49-F238E27FC236}">
                  <a16:creationId xmlns:a16="http://schemas.microsoft.com/office/drawing/2014/main" id="{3AB5D4E9-FD22-4189-8177-4F55543D5C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grpSp>
        <p:nvGrpSpPr>
          <p:cNvPr id="60" name="Group 59">
            <a:extLst>
              <a:ext uri="{FF2B5EF4-FFF2-40B4-BE49-F238E27FC236}">
                <a16:creationId xmlns:a16="http://schemas.microsoft.com/office/drawing/2014/main" id="{BEF9DF67-516D-4D73-888D-DB356EBC9F4F}"/>
              </a:ext>
            </a:extLst>
          </p:cNvPr>
          <p:cNvGrpSpPr/>
          <p:nvPr/>
        </p:nvGrpSpPr>
        <p:grpSpPr>
          <a:xfrm>
            <a:off x="165668" y="6076702"/>
            <a:ext cx="548640" cy="548640"/>
            <a:chOff x="165668" y="6076702"/>
            <a:chExt cx="548640" cy="548640"/>
          </a:xfrm>
        </p:grpSpPr>
        <p:grpSp>
          <p:nvGrpSpPr>
            <p:cNvPr id="61" name="Group 60">
              <a:extLst>
                <a:ext uri="{FF2B5EF4-FFF2-40B4-BE49-F238E27FC236}">
                  <a16:creationId xmlns:a16="http://schemas.microsoft.com/office/drawing/2014/main" id="{A2A1F812-8565-463E-8DBE-EBB7DE6CFAF4}"/>
                </a:ext>
              </a:extLst>
            </p:cNvPr>
            <p:cNvGrpSpPr/>
            <p:nvPr/>
          </p:nvGrpSpPr>
          <p:grpSpPr>
            <a:xfrm>
              <a:off x="165668" y="6076702"/>
              <a:ext cx="548640" cy="548640"/>
              <a:chOff x="-457200" y="2036742"/>
              <a:chExt cx="914400" cy="914400"/>
            </a:xfrm>
          </p:grpSpPr>
          <p:sp>
            <p:nvSpPr>
              <p:cNvPr id="67" name="Oval 66">
                <a:extLst>
                  <a:ext uri="{FF2B5EF4-FFF2-40B4-BE49-F238E27FC236}">
                    <a16:creationId xmlns:a16="http://schemas.microsoft.com/office/drawing/2014/main" id="{3450EBC3-8B72-4F37-9234-9778B36BB19B}"/>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B6C3F3CA-E96D-477E-96A8-8358AD8401DB}"/>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6" name="Picture 65" descr="A close up of a logo&#10;&#10;Description automatically generated">
              <a:extLst>
                <a:ext uri="{FF2B5EF4-FFF2-40B4-BE49-F238E27FC236}">
                  <a16:creationId xmlns:a16="http://schemas.microsoft.com/office/drawing/2014/main" id="{A9555CEE-FEA5-461B-BA21-C896C09450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252" y="6175457"/>
              <a:ext cx="347472" cy="347472"/>
            </a:xfrm>
            <a:prstGeom prst="rect">
              <a:avLst/>
            </a:prstGeom>
          </p:spPr>
        </p:pic>
      </p:grpSp>
      <p:pic>
        <p:nvPicPr>
          <p:cNvPr id="2" name="Picture 1">
            <a:extLst>
              <a:ext uri="{FF2B5EF4-FFF2-40B4-BE49-F238E27FC236}">
                <a16:creationId xmlns:a16="http://schemas.microsoft.com/office/drawing/2014/main" id="{A38FA911-958C-4FD5-8472-72937670BBDB}"/>
              </a:ext>
            </a:extLst>
          </p:cNvPr>
          <p:cNvPicPr>
            <a:picLocks noChangeAspect="1"/>
          </p:cNvPicPr>
          <p:nvPr/>
        </p:nvPicPr>
        <p:blipFill>
          <a:blip r:embed="rId6"/>
          <a:stretch>
            <a:fillRect/>
          </a:stretch>
        </p:blipFill>
        <p:spPr>
          <a:xfrm>
            <a:off x="2066924" y="3700929"/>
            <a:ext cx="3438525" cy="1114425"/>
          </a:xfrm>
          <a:prstGeom prst="rect">
            <a:avLst/>
          </a:prstGeom>
        </p:spPr>
      </p:pic>
      <p:sp>
        <p:nvSpPr>
          <p:cNvPr id="5" name="Rectangle 4">
            <a:extLst>
              <a:ext uri="{FF2B5EF4-FFF2-40B4-BE49-F238E27FC236}">
                <a16:creationId xmlns:a16="http://schemas.microsoft.com/office/drawing/2014/main" id="{91160077-2C56-4F39-A75A-BB8589A3E01E}"/>
              </a:ext>
            </a:extLst>
          </p:cNvPr>
          <p:cNvSpPr/>
          <p:nvPr/>
        </p:nvSpPr>
        <p:spPr>
          <a:xfrm>
            <a:off x="2262187" y="5425863"/>
            <a:ext cx="6096000" cy="923330"/>
          </a:xfrm>
          <a:prstGeom prst="rect">
            <a:avLst/>
          </a:prstGeom>
        </p:spPr>
        <p:txBody>
          <a:bodyPr>
            <a:spAutoFit/>
          </a:bodyPr>
          <a:lstStyle/>
          <a:p>
            <a:r>
              <a:rPr lang="en-US" b="0" i="0" dirty="0">
                <a:effectLst/>
                <a:latin typeface="Georgia" panose="02040502050405020303" pitchFamily="18" charset="0"/>
              </a:rPr>
              <a:t>The chi-square test is not significant, with </a:t>
            </a:r>
            <a:r>
              <a:rPr lang="en-US" b="0" i="1" dirty="0">
                <a:effectLst/>
                <a:latin typeface="Georgia" panose="02040502050405020303" pitchFamily="18" charset="0"/>
              </a:rPr>
              <a:t>p</a:t>
            </a:r>
            <a:r>
              <a:rPr lang="en-US" b="0" i="0" dirty="0">
                <a:effectLst/>
                <a:latin typeface="Georgia" panose="02040502050405020303" pitchFamily="18" charset="0"/>
              </a:rPr>
              <a:t> = 0.1365 so we fail to reject the null hypothesis that governor party and voting party are independent.</a:t>
            </a:r>
            <a:endParaRPr lang="en-US" dirty="0">
              <a:latin typeface="Georgia" panose="02040502050405020303" pitchFamily="18" charset="0"/>
            </a:endParaRPr>
          </a:p>
        </p:txBody>
      </p:sp>
      <p:sp>
        <p:nvSpPr>
          <p:cNvPr id="6" name="Rectangle 5">
            <a:extLst>
              <a:ext uri="{FF2B5EF4-FFF2-40B4-BE49-F238E27FC236}">
                <a16:creationId xmlns:a16="http://schemas.microsoft.com/office/drawing/2014/main" id="{FE28E618-68A6-4467-A7FA-62F3891E1691}"/>
              </a:ext>
            </a:extLst>
          </p:cNvPr>
          <p:cNvSpPr/>
          <p:nvPr/>
        </p:nvSpPr>
        <p:spPr>
          <a:xfrm>
            <a:off x="1447800" y="1925974"/>
            <a:ext cx="6096000" cy="1200329"/>
          </a:xfrm>
          <a:prstGeom prst="rect">
            <a:avLst/>
          </a:prstGeom>
        </p:spPr>
        <p:txBody>
          <a:bodyPr>
            <a:spAutoFit/>
          </a:bodyPr>
          <a:lstStyle/>
          <a:p>
            <a:r>
              <a:rPr lang="en-US" b="0" i="0" dirty="0">
                <a:effectLst/>
                <a:latin typeface="Georgia" panose="02040502050405020303" pitchFamily="18" charset="0"/>
              </a:rPr>
              <a:t>Overall, 69.44% of states voted for the party of their governor. Additionally, 33.33% of states with democrat governors voted for Hillary Clinton, while 87.50% of states with republican governors voted for Donald Trump.</a:t>
            </a:r>
          </a:p>
        </p:txBody>
      </p:sp>
      <p:pic>
        <p:nvPicPr>
          <p:cNvPr id="1028" name="Picture 4" descr="Emoji Request - ThumbsDownEmoji">
            <a:extLst>
              <a:ext uri="{FF2B5EF4-FFF2-40B4-BE49-F238E27FC236}">
                <a16:creationId xmlns:a16="http://schemas.microsoft.com/office/drawing/2014/main" id="{E84E4426-3F80-4527-8BA5-B8AD52140B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53450" y="4735259"/>
            <a:ext cx="2952750" cy="1552575"/>
          </a:xfrm>
          <a:prstGeom prst="rect">
            <a:avLst/>
          </a:prstGeom>
          <a:noFill/>
          <a:extLst>
            <a:ext uri="{909E8E84-426E-40DD-AFC4-6F175D3DCCD1}">
              <a14:hiddenFill xmlns:a14="http://schemas.microsoft.com/office/drawing/2010/main">
                <a:solidFill>
                  <a:srgbClr val="FFFFFF"/>
                </a:solidFill>
              </a14:hiddenFill>
            </a:ext>
          </a:extLst>
        </p:spPr>
      </p:pic>
      <p:sp>
        <p:nvSpPr>
          <p:cNvPr id="35" name="Freeform: Shape 34">
            <a:extLst>
              <a:ext uri="{FF2B5EF4-FFF2-40B4-BE49-F238E27FC236}">
                <a16:creationId xmlns:a16="http://schemas.microsoft.com/office/drawing/2014/main" id="{5DD8E597-A017-4710-BFF1-0D7434E004B3}"/>
              </a:ext>
            </a:extLst>
          </p:cNvPr>
          <p:cNvSpPr/>
          <p:nvPr/>
        </p:nvSpPr>
        <p:spPr>
          <a:xfrm>
            <a:off x="2066924" y="5293370"/>
            <a:ext cx="6200776" cy="1200329"/>
          </a:xfrm>
          <a:custGeom>
            <a:avLst/>
            <a:gdLst>
              <a:gd name="connsiteX0" fmla="*/ 159657 w 6096000"/>
              <a:gd name="connsiteY0" fmla="*/ 156260 h 1365793"/>
              <a:gd name="connsiteX1" fmla="*/ 159657 w 6096000"/>
              <a:gd name="connsiteY1" fmla="*/ 1203784 h 1365793"/>
              <a:gd name="connsiteX2" fmla="*/ 5921828 w 6096000"/>
              <a:gd name="connsiteY2" fmla="*/ 1203784 h 1365793"/>
              <a:gd name="connsiteX3" fmla="*/ 5921828 w 6096000"/>
              <a:gd name="connsiteY3" fmla="*/ 156260 h 1365793"/>
              <a:gd name="connsiteX4" fmla="*/ 0 w 6096000"/>
              <a:gd name="connsiteY4" fmla="*/ 0 h 1365793"/>
              <a:gd name="connsiteX5" fmla="*/ 6096000 w 6096000"/>
              <a:gd name="connsiteY5" fmla="*/ 0 h 1365793"/>
              <a:gd name="connsiteX6" fmla="*/ 6096000 w 6096000"/>
              <a:gd name="connsiteY6" fmla="*/ 1365793 h 1365793"/>
              <a:gd name="connsiteX7" fmla="*/ 0 w 6096000"/>
              <a:gd name="connsiteY7" fmla="*/ 1365793 h 136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1365793">
                <a:moveTo>
                  <a:pt x="159657" y="156260"/>
                </a:moveTo>
                <a:lnTo>
                  <a:pt x="159657" y="1203784"/>
                </a:lnTo>
                <a:lnTo>
                  <a:pt x="5921828" y="1203784"/>
                </a:lnTo>
                <a:lnTo>
                  <a:pt x="5921828" y="156260"/>
                </a:lnTo>
                <a:close/>
                <a:moveTo>
                  <a:pt x="0" y="0"/>
                </a:moveTo>
                <a:lnTo>
                  <a:pt x="6096000" y="0"/>
                </a:lnTo>
                <a:lnTo>
                  <a:pt x="6096000" y="1365793"/>
                </a:lnTo>
                <a:lnTo>
                  <a:pt x="0" y="1365793"/>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6EBE086-0FA2-429A-9B0F-8C15F819CE59}"/>
              </a:ext>
            </a:extLst>
          </p:cNvPr>
          <p:cNvSpPr/>
          <p:nvPr/>
        </p:nvSpPr>
        <p:spPr>
          <a:xfrm>
            <a:off x="1283926" y="1685054"/>
            <a:ext cx="6423748" cy="1682167"/>
          </a:xfrm>
          <a:custGeom>
            <a:avLst/>
            <a:gdLst>
              <a:gd name="connsiteX0" fmla="*/ 159657 w 6096000"/>
              <a:gd name="connsiteY0" fmla="*/ 156260 h 1365793"/>
              <a:gd name="connsiteX1" fmla="*/ 159657 w 6096000"/>
              <a:gd name="connsiteY1" fmla="*/ 1203784 h 1365793"/>
              <a:gd name="connsiteX2" fmla="*/ 5921828 w 6096000"/>
              <a:gd name="connsiteY2" fmla="*/ 1203784 h 1365793"/>
              <a:gd name="connsiteX3" fmla="*/ 5921828 w 6096000"/>
              <a:gd name="connsiteY3" fmla="*/ 156260 h 1365793"/>
              <a:gd name="connsiteX4" fmla="*/ 0 w 6096000"/>
              <a:gd name="connsiteY4" fmla="*/ 0 h 1365793"/>
              <a:gd name="connsiteX5" fmla="*/ 6096000 w 6096000"/>
              <a:gd name="connsiteY5" fmla="*/ 0 h 1365793"/>
              <a:gd name="connsiteX6" fmla="*/ 6096000 w 6096000"/>
              <a:gd name="connsiteY6" fmla="*/ 1365793 h 1365793"/>
              <a:gd name="connsiteX7" fmla="*/ 0 w 6096000"/>
              <a:gd name="connsiteY7" fmla="*/ 1365793 h 136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1365793">
                <a:moveTo>
                  <a:pt x="159657" y="156260"/>
                </a:moveTo>
                <a:lnTo>
                  <a:pt x="159657" y="1203784"/>
                </a:lnTo>
                <a:lnTo>
                  <a:pt x="5921828" y="1203784"/>
                </a:lnTo>
                <a:lnTo>
                  <a:pt x="5921828" y="156260"/>
                </a:lnTo>
                <a:close/>
                <a:moveTo>
                  <a:pt x="0" y="0"/>
                </a:moveTo>
                <a:lnTo>
                  <a:pt x="6096000" y="0"/>
                </a:lnTo>
                <a:lnTo>
                  <a:pt x="6096000" y="1365793"/>
                </a:lnTo>
                <a:lnTo>
                  <a:pt x="0" y="1365793"/>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0A3A1E6-9C23-4A6C-BBA2-CD84374E67F0}"/>
              </a:ext>
            </a:extLst>
          </p:cNvPr>
          <p:cNvSpPr txBox="1"/>
          <p:nvPr/>
        </p:nvSpPr>
        <p:spPr>
          <a:xfrm>
            <a:off x="5722199" y="628658"/>
            <a:ext cx="4731798" cy="1077218"/>
          </a:xfrm>
          <a:prstGeom prst="rect">
            <a:avLst/>
          </a:prstGeom>
          <a:noFill/>
        </p:spPr>
        <p:txBody>
          <a:bodyPr wrap="square" rtlCol="0">
            <a:spAutoFit/>
          </a:bodyPr>
          <a:lstStyle/>
          <a:p>
            <a:pPr algn="ctr"/>
            <a:r>
              <a:rPr lang="en-US" sz="3200" dirty="0">
                <a:latin typeface="Georgia" panose="02040502050405020303" pitchFamily="18" charset="0"/>
              </a:rPr>
              <a:t>Methods &amp; </a:t>
            </a:r>
          </a:p>
          <a:p>
            <a:pPr algn="ctr"/>
            <a:r>
              <a:rPr lang="en-US" sz="3200" dirty="0">
                <a:latin typeface="Georgia" panose="02040502050405020303" pitchFamily="18" charset="0"/>
              </a:rPr>
              <a:t>Results</a:t>
            </a:r>
          </a:p>
        </p:txBody>
      </p:sp>
      <p:grpSp>
        <p:nvGrpSpPr>
          <p:cNvPr id="38" name="Group 37">
            <a:extLst>
              <a:ext uri="{FF2B5EF4-FFF2-40B4-BE49-F238E27FC236}">
                <a16:creationId xmlns:a16="http://schemas.microsoft.com/office/drawing/2014/main" id="{D8ACCF82-4545-4C3A-BD64-97C46803DEED}"/>
              </a:ext>
            </a:extLst>
          </p:cNvPr>
          <p:cNvGrpSpPr/>
          <p:nvPr/>
        </p:nvGrpSpPr>
        <p:grpSpPr>
          <a:xfrm>
            <a:off x="10295141" y="62864"/>
            <a:ext cx="1506591" cy="1506591"/>
            <a:chOff x="973082" y="-1947441"/>
            <a:chExt cx="914400" cy="914400"/>
          </a:xfrm>
        </p:grpSpPr>
        <p:grpSp>
          <p:nvGrpSpPr>
            <p:cNvPr id="39" name="Group 38">
              <a:extLst>
                <a:ext uri="{FF2B5EF4-FFF2-40B4-BE49-F238E27FC236}">
                  <a16:creationId xmlns:a16="http://schemas.microsoft.com/office/drawing/2014/main" id="{A859AEEA-4C11-458F-96A3-A951B6F42480}"/>
                </a:ext>
              </a:extLst>
            </p:cNvPr>
            <p:cNvGrpSpPr/>
            <p:nvPr/>
          </p:nvGrpSpPr>
          <p:grpSpPr>
            <a:xfrm>
              <a:off x="973082" y="-1947441"/>
              <a:ext cx="914400" cy="914400"/>
              <a:chOff x="1766968" y="-457200"/>
              <a:chExt cx="914400" cy="914400"/>
            </a:xfrm>
          </p:grpSpPr>
          <p:sp>
            <p:nvSpPr>
              <p:cNvPr id="41" name="Oval 40">
                <a:extLst>
                  <a:ext uri="{FF2B5EF4-FFF2-40B4-BE49-F238E27FC236}">
                    <a16:creationId xmlns:a16="http://schemas.microsoft.com/office/drawing/2014/main" id="{735B1139-695E-44EC-9CBB-776E88E3CD3E}"/>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2" name="Freeform: Shape 41">
                <a:extLst>
                  <a:ext uri="{FF2B5EF4-FFF2-40B4-BE49-F238E27FC236}">
                    <a16:creationId xmlns:a16="http://schemas.microsoft.com/office/drawing/2014/main" id="{0A8208DE-5721-4BF9-901C-1DAAEBE6AE06}"/>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0" name="Graphic 39" descr="Gears">
              <a:extLst>
                <a:ext uri="{FF2B5EF4-FFF2-40B4-BE49-F238E27FC236}">
                  <a16:creationId xmlns:a16="http://schemas.microsoft.com/office/drawing/2014/main" id="{8711B0D0-7C9C-44BA-A98C-8E47B8161D2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2303" y="-1772716"/>
              <a:ext cx="585216" cy="585216"/>
            </a:xfrm>
            <a:prstGeom prst="rect">
              <a:avLst/>
            </a:prstGeom>
          </p:spPr>
        </p:pic>
      </p:grpSp>
      <p:grpSp>
        <p:nvGrpSpPr>
          <p:cNvPr id="43" name="Group 42">
            <a:extLst>
              <a:ext uri="{FF2B5EF4-FFF2-40B4-BE49-F238E27FC236}">
                <a16:creationId xmlns:a16="http://schemas.microsoft.com/office/drawing/2014/main" id="{20524DE4-C7E1-4153-9A4F-55A1A9196044}"/>
              </a:ext>
            </a:extLst>
          </p:cNvPr>
          <p:cNvGrpSpPr/>
          <p:nvPr/>
        </p:nvGrpSpPr>
        <p:grpSpPr>
          <a:xfrm>
            <a:off x="10583457" y="1095051"/>
            <a:ext cx="1506591" cy="1506591"/>
            <a:chOff x="973082" y="-1947441"/>
            <a:chExt cx="914400" cy="914400"/>
          </a:xfrm>
        </p:grpSpPr>
        <p:grpSp>
          <p:nvGrpSpPr>
            <p:cNvPr id="44" name="Group 43">
              <a:extLst>
                <a:ext uri="{FF2B5EF4-FFF2-40B4-BE49-F238E27FC236}">
                  <a16:creationId xmlns:a16="http://schemas.microsoft.com/office/drawing/2014/main" id="{C61500C4-5CFA-49CC-8669-407C3567DE76}"/>
                </a:ext>
              </a:extLst>
            </p:cNvPr>
            <p:cNvGrpSpPr/>
            <p:nvPr/>
          </p:nvGrpSpPr>
          <p:grpSpPr>
            <a:xfrm>
              <a:off x="973082" y="-1947441"/>
              <a:ext cx="914400" cy="914400"/>
              <a:chOff x="1766968" y="-457200"/>
              <a:chExt cx="914400" cy="914400"/>
            </a:xfrm>
          </p:grpSpPr>
          <p:sp>
            <p:nvSpPr>
              <p:cNvPr id="46" name="Oval 45">
                <a:extLst>
                  <a:ext uri="{FF2B5EF4-FFF2-40B4-BE49-F238E27FC236}">
                    <a16:creationId xmlns:a16="http://schemas.microsoft.com/office/drawing/2014/main" id="{FCC01090-0169-47B1-9D03-DF40300455BB}"/>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7" name="Freeform: Shape 46">
                <a:extLst>
                  <a:ext uri="{FF2B5EF4-FFF2-40B4-BE49-F238E27FC236}">
                    <a16:creationId xmlns:a16="http://schemas.microsoft.com/office/drawing/2014/main" id="{F8231FAD-43DB-43B5-884E-0C2B09E807AF}"/>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5" name="Graphic 44" descr="Ruler">
              <a:extLst>
                <a:ext uri="{FF2B5EF4-FFF2-40B4-BE49-F238E27FC236}">
                  <a16:creationId xmlns:a16="http://schemas.microsoft.com/office/drawing/2014/main" id="{637D25FC-3353-4A68-8325-9CFB4F49747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40721" y="-1779802"/>
              <a:ext cx="579120" cy="579120"/>
            </a:xfrm>
            <a:prstGeom prst="rect">
              <a:avLst/>
            </a:prstGeom>
          </p:spPr>
        </p:pic>
      </p:grpSp>
    </p:spTree>
    <p:extLst>
      <p:ext uri="{BB962C8B-B14F-4D97-AF65-F5344CB8AC3E}">
        <p14:creationId xmlns:p14="http://schemas.microsoft.com/office/powerpoint/2010/main" val="408678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500"/>
                            </p:stCondLst>
                            <p:childTnLst>
                              <p:par>
                                <p:cTn id="19" presetID="10" presetClass="entr" presetSubtype="0" fill="hold" grpId="0" nodeType="afterEffect">
                                  <p:stCondLst>
                                    <p:cond delay="100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par>
                          <p:cTn id="27" fill="hold">
                            <p:stCondLst>
                              <p:cond delay="500"/>
                            </p:stCondLst>
                            <p:childTnLst>
                              <p:par>
                                <p:cTn id="28" presetID="10" presetClass="entr" presetSubtype="0" fill="hold" nodeType="afterEffect">
                                  <p:stCondLst>
                                    <p:cond delay="1000"/>
                                  </p:stCondLst>
                                  <p:childTnLst>
                                    <p:set>
                                      <p:cBhvr>
                                        <p:cTn id="29" dur="1" fill="hold">
                                          <p:stCondLst>
                                            <p:cond delay="0"/>
                                          </p:stCondLst>
                                        </p:cTn>
                                        <p:tgtEl>
                                          <p:spTgt spid="1028"/>
                                        </p:tgtEl>
                                        <p:attrNameLst>
                                          <p:attrName>style.visibility</p:attrName>
                                        </p:attrNameLst>
                                      </p:cBhvr>
                                      <p:to>
                                        <p:strVal val="visible"/>
                                      </p:to>
                                    </p:set>
                                    <p:animEffect transition="in" filter="fade">
                                      <p:cBhvr>
                                        <p:cTn id="30"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5" grpId="0" animBg="1"/>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84660647-1EA1-4E7F-84F1-61575030AF7F}"/>
              </a:ext>
            </a:extLst>
          </p:cNvPr>
          <p:cNvGrpSpPr/>
          <p:nvPr/>
        </p:nvGrpSpPr>
        <p:grpSpPr>
          <a:xfrm>
            <a:off x="101952" y="1685054"/>
            <a:ext cx="548640" cy="548640"/>
            <a:chOff x="1155870" y="1038330"/>
            <a:chExt cx="1179576" cy="1179576"/>
          </a:xfrm>
        </p:grpSpPr>
        <p:sp>
          <p:nvSpPr>
            <p:cNvPr id="53" name="Oval 52">
              <a:extLst>
                <a:ext uri="{FF2B5EF4-FFF2-40B4-BE49-F238E27FC236}">
                  <a16:creationId xmlns:a16="http://schemas.microsoft.com/office/drawing/2014/main" id="{09E75FCF-C5D8-494E-A538-FCEDAEBEA687}"/>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4" name="Freeform: Shape 53">
              <a:extLst>
                <a:ext uri="{FF2B5EF4-FFF2-40B4-BE49-F238E27FC236}">
                  <a16:creationId xmlns:a16="http://schemas.microsoft.com/office/drawing/2014/main" id="{DA8F9EDD-9706-4D65-B022-E1ED1411888A}"/>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55" name="Picture 54" descr="A close up of a sign&#10;&#10;Description automatically generated">
              <a:extLst>
                <a:ext uri="{FF2B5EF4-FFF2-40B4-BE49-F238E27FC236}">
                  <a16:creationId xmlns:a16="http://schemas.microsoft.com/office/drawing/2014/main" id="{96285F69-65E9-42A1-8C77-5F118A604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56" name="Group 55">
            <a:extLst>
              <a:ext uri="{FF2B5EF4-FFF2-40B4-BE49-F238E27FC236}">
                <a16:creationId xmlns:a16="http://schemas.microsoft.com/office/drawing/2014/main" id="{0EFFE192-76BB-4D34-A8AE-CAB78599CD3F}"/>
              </a:ext>
            </a:extLst>
          </p:cNvPr>
          <p:cNvGrpSpPr/>
          <p:nvPr/>
        </p:nvGrpSpPr>
        <p:grpSpPr>
          <a:xfrm>
            <a:off x="101952" y="220716"/>
            <a:ext cx="548640" cy="548640"/>
            <a:chOff x="1091614" y="1037772"/>
            <a:chExt cx="1179872" cy="1179872"/>
          </a:xfrm>
        </p:grpSpPr>
        <p:sp>
          <p:nvSpPr>
            <p:cNvPr id="57" name="Oval 56">
              <a:extLst>
                <a:ext uri="{FF2B5EF4-FFF2-40B4-BE49-F238E27FC236}">
                  <a16:creationId xmlns:a16="http://schemas.microsoft.com/office/drawing/2014/main" id="{355200D5-0572-4803-A908-AB2BB33F2551}"/>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91F7C3D0-4217-4020-823B-5D8926B432F4}"/>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descr="Lightbulb">
              <a:extLst>
                <a:ext uri="{FF2B5EF4-FFF2-40B4-BE49-F238E27FC236}">
                  <a16:creationId xmlns:a16="http://schemas.microsoft.com/office/drawing/2014/main" id="{3AB5D4E9-FD22-4189-8177-4F55543D5C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grpSp>
        <p:nvGrpSpPr>
          <p:cNvPr id="60" name="Group 59">
            <a:extLst>
              <a:ext uri="{FF2B5EF4-FFF2-40B4-BE49-F238E27FC236}">
                <a16:creationId xmlns:a16="http://schemas.microsoft.com/office/drawing/2014/main" id="{BEF9DF67-516D-4D73-888D-DB356EBC9F4F}"/>
              </a:ext>
            </a:extLst>
          </p:cNvPr>
          <p:cNvGrpSpPr/>
          <p:nvPr/>
        </p:nvGrpSpPr>
        <p:grpSpPr>
          <a:xfrm>
            <a:off x="165668" y="6076702"/>
            <a:ext cx="548640" cy="548640"/>
            <a:chOff x="165668" y="6076702"/>
            <a:chExt cx="548640" cy="548640"/>
          </a:xfrm>
        </p:grpSpPr>
        <p:grpSp>
          <p:nvGrpSpPr>
            <p:cNvPr id="61" name="Group 60">
              <a:extLst>
                <a:ext uri="{FF2B5EF4-FFF2-40B4-BE49-F238E27FC236}">
                  <a16:creationId xmlns:a16="http://schemas.microsoft.com/office/drawing/2014/main" id="{A2A1F812-8565-463E-8DBE-EBB7DE6CFAF4}"/>
                </a:ext>
              </a:extLst>
            </p:cNvPr>
            <p:cNvGrpSpPr/>
            <p:nvPr/>
          </p:nvGrpSpPr>
          <p:grpSpPr>
            <a:xfrm>
              <a:off x="165668" y="6076702"/>
              <a:ext cx="548640" cy="548640"/>
              <a:chOff x="-457200" y="2036742"/>
              <a:chExt cx="914400" cy="914400"/>
            </a:xfrm>
          </p:grpSpPr>
          <p:sp>
            <p:nvSpPr>
              <p:cNvPr id="67" name="Oval 66">
                <a:extLst>
                  <a:ext uri="{FF2B5EF4-FFF2-40B4-BE49-F238E27FC236}">
                    <a16:creationId xmlns:a16="http://schemas.microsoft.com/office/drawing/2014/main" id="{3450EBC3-8B72-4F37-9234-9778B36BB19B}"/>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B6C3F3CA-E96D-477E-96A8-8358AD8401DB}"/>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6" name="Picture 65" descr="A close up of a logo&#10;&#10;Description automatically generated">
              <a:extLst>
                <a:ext uri="{FF2B5EF4-FFF2-40B4-BE49-F238E27FC236}">
                  <a16:creationId xmlns:a16="http://schemas.microsoft.com/office/drawing/2014/main" id="{A9555CEE-FEA5-461B-BA21-C896C09450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252" y="6175457"/>
              <a:ext cx="347472" cy="347472"/>
            </a:xfrm>
            <a:prstGeom prst="rect">
              <a:avLst/>
            </a:prstGeom>
          </p:spPr>
        </p:pic>
      </p:grpSp>
      <p:sp>
        <p:nvSpPr>
          <p:cNvPr id="4" name="Rectangle 3">
            <a:extLst>
              <a:ext uri="{FF2B5EF4-FFF2-40B4-BE49-F238E27FC236}">
                <a16:creationId xmlns:a16="http://schemas.microsoft.com/office/drawing/2014/main" id="{B0A34B8D-05C8-475A-8E2F-B277DFA58755}"/>
              </a:ext>
            </a:extLst>
          </p:cNvPr>
          <p:cNvSpPr/>
          <p:nvPr/>
        </p:nvSpPr>
        <p:spPr>
          <a:xfrm>
            <a:off x="6582769" y="2309594"/>
            <a:ext cx="2839208" cy="646331"/>
          </a:xfrm>
          <a:prstGeom prst="rect">
            <a:avLst/>
          </a:prstGeom>
        </p:spPr>
        <p:txBody>
          <a:bodyPr wrap="square">
            <a:spAutoFit/>
          </a:bodyPr>
          <a:lstStyle/>
          <a:p>
            <a:r>
              <a:rPr lang="en-US" dirty="0">
                <a:latin typeface="Georgia" panose="02040502050405020303" pitchFamily="18" charset="0"/>
              </a:rPr>
              <a:t>Does speech sentiment influence jump ratios?</a:t>
            </a:r>
          </a:p>
        </p:txBody>
      </p:sp>
      <p:pic>
        <p:nvPicPr>
          <p:cNvPr id="35" name="Picture 34">
            <a:extLst>
              <a:ext uri="{FF2B5EF4-FFF2-40B4-BE49-F238E27FC236}">
                <a16:creationId xmlns:a16="http://schemas.microsoft.com/office/drawing/2014/main" id="{03825D13-6ACE-4DBE-86F5-DCE30972E33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946982" y="1052762"/>
            <a:ext cx="3429000" cy="2311400"/>
          </a:xfrm>
          <a:prstGeom prst="rect">
            <a:avLst/>
          </a:prstGeom>
          <a:noFill/>
          <a:ln>
            <a:noFill/>
          </a:ln>
        </p:spPr>
      </p:pic>
      <p:sp>
        <p:nvSpPr>
          <p:cNvPr id="7" name="TextBox 6">
            <a:extLst>
              <a:ext uri="{FF2B5EF4-FFF2-40B4-BE49-F238E27FC236}">
                <a16:creationId xmlns:a16="http://schemas.microsoft.com/office/drawing/2014/main" id="{D8835734-1849-4BD4-8E71-8CA5A3CDBDD5}"/>
              </a:ext>
            </a:extLst>
          </p:cNvPr>
          <p:cNvSpPr txBox="1"/>
          <p:nvPr/>
        </p:nvSpPr>
        <p:spPr>
          <a:xfrm>
            <a:off x="2383504" y="743537"/>
            <a:ext cx="2765501" cy="338554"/>
          </a:xfrm>
          <a:prstGeom prst="rect">
            <a:avLst/>
          </a:prstGeom>
          <a:noFill/>
        </p:spPr>
        <p:txBody>
          <a:bodyPr wrap="none" rtlCol="0">
            <a:spAutoFit/>
          </a:bodyPr>
          <a:lstStyle/>
          <a:p>
            <a:r>
              <a:rPr lang="en-US" sz="1600" dirty="0">
                <a:latin typeface="Georgia" panose="02040502050405020303" pitchFamily="18" charset="0"/>
              </a:rPr>
              <a:t>Speech sentiment histogram</a:t>
            </a:r>
          </a:p>
        </p:txBody>
      </p:sp>
      <p:pic>
        <p:nvPicPr>
          <p:cNvPr id="37" name="Picture 36">
            <a:extLst>
              <a:ext uri="{FF2B5EF4-FFF2-40B4-BE49-F238E27FC236}">
                <a16:creationId xmlns:a16="http://schemas.microsoft.com/office/drawing/2014/main" id="{F216226A-E03D-4081-A4D9-4F57F51C3C98}"/>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80114" y="3864059"/>
            <a:ext cx="3122363" cy="2275846"/>
          </a:xfrm>
          <a:prstGeom prst="rect">
            <a:avLst/>
          </a:prstGeom>
          <a:noFill/>
          <a:ln>
            <a:noFill/>
          </a:ln>
        </p:spPr>
      </p:pic>
      <p:pic>
        <p:nvPicPr>
          <p:cNvPr id="38" name="Picture 37">
            <a:extLst>
              <a:ext uri="{FF2B5EF4-FFF2-40B4-BE49-F238E27FC236}">
                <a16:creationId xmlns:a16="http://schemas.microsoft.com/office/drawing/2014/main" id="{4BA890D3-4832-455B-8175-CD4E49A288A8}"/>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4160376" y="3864058"/>
            <a:ext cx="3208651" cy="2311399"/>
          </a:xfrm>
          <a:prstGeom prst="rect">
            <a:avLst/>
          </a:prstGeom>
          <a:noFill/>
          <a:ln>
            <a:noFill/>
          </a:ln>
        </p:spPr>
      </p:pic>
      <p:sp>
        <p:nvSpPr>
          <p:cNvPr id="8" name="Rectangle 7">
            <a:extLst>
              <a:ext uri="{FF2B5EF4-FFF2-40B4-BE49-F238E27FC236}">
                <a16:creationId xmlns:a16="http://schemas.microsoft.com/office/drawing/2014/main" id="{6EF2F146-9956-49FA-8AB8-ABABDAD98B86}"/>
              </a:ext>
            </a:extLst>
          </p:cNvPr>
          <p:cNvSpPr/>
          <p:nvPr/>
        </p:nvSpPr>
        <p:spPr>
          <a:xfrm>
            <a:off x="7642423" y="3917082"/>
            <a:ext cx="4465459" cy="1569660"/>
          </a:xfrm>
          <a:prstGeom prst="rect">
            <a:avLst/>
          </a:prstGeom>
        </p:spPr>
        <p:txBody>
          <a:bodyPr wrap="square">
            <a:spAutoFit/>
          </a:bodyPr>
          <a:lstStyle/>
          <a:p>
            <a:r>
              <a:rPr lang="en-US" sz="1600" dirty="0">
                <a:latin typeface="Georgia" panose="02040502050405020303" pitchFamily="18" charset="0"/>
                <a:ea typeface="Calibri" panose="020F0502020204030204" pitchFamily="34" charset="0"/>
                <a:cs typeface="Times New Roman" panose="02020603050405020304" pitchFamily="18" charset="0"/>
              </a:rPr>
              <a:t>Linear regression was performed to predict </a:t>
            </a:r>
            <a:r>
              <a:rPr lang="en-US" sz="1600" dirty="0" err="1">
                <a:latin typeface="Georgia" panose="02040502050405020303" pitchFamily="18" charset="0"/>
                <a:ea typeface="Calibri" panose="020F0502020204030204" pitchFamily="34" charset="0"/>
                <a:cs typeface="Times New Roman" panose="02020603050405020304" pitchFamily="18" charset="0"/>
              </a:rPr>
              <a:t>DemJumpers</a:t>
            </a:r>
            <a:r>
              <a:rPr lang="en-US" sz="1600" dirty="0">
                <a:latin typeface="Georgia" panose="02040502050405020303" pitchFamily="18" charset="0"/>
                <a:ea typeface="Calibri" panose="020F0502020204030204" pitchFamily="34" charset="0"/>
                <a:cs typeface="Times New Roman" panose="02020603050405020304" pitchFamily="18" charset="0"/>
              </a:rPr>
              <a:t> from Sentiment. Regression yields </a:t>
            </a:r>
            <a:r>
              <a:rPr lang="en-US" sz="1600" i="1" dirty="0">
                <a:latin typeface="Georgia" panose="02040502050405020303" pitchFamily="18" charset="0"/>
                <a:ea typeface="Calibri" panose="020F0502020204030204" pitchFamily="34" charset="0"/>
                <a:cs typeface="Times New Roman" panose="02020603050405020304" pitchFamily="18" charset="0"/>
              </a:rPr>
              <a:t>F</a:t>
            </a:r>
            <a:r>
              <a:rPr lang="en-US" sz="1600" dirty="0">
                <a:latin typeface="Georgia" panose="02040502050405020303" pitchFamily="18" charset="0"/>
                <a:ea typeface="Calibri" panose="020F0502020204030204" pitchFamily="34" charset="0"/>
                <a:cs typeface="Times New Roman" panose="02020603050405020304" pitchFamily="18" charset="0"/>
              </a:rPr>
              <a:t>(1, 35) = 13.47, </a:t>
            </a:r>
            <a:r>
              <a:rPr lang="en-US" sz="1600" i="1" dirty="0">
                <a:latin typeface="Georgia" panose="02040502050405020303" pitchFamily="18" charset="0"/>
                <a:ea typeface="Calibri" panose="020F0502020204030204" pitchFamily="34" charset="0"/>
                <a:cs typeface="Times New Roman" panose="02020603050405020304" pitchFamily="18" charset="0"/>
              </a:rPr>
              <a:t>p</a:t>
            </a:r>
            <a:r>
              <a:rPr lang="en-US" sz="1600" dirty="0">
                <a:latin typeface="Georgia" panose="02040502050405020303" pitchFamily="18" charset="0"/>
                <a:ea typeface="Calibri" panose="020F0502020204030204" pitchFamily="34" charset="0"/>
                <a:cs typeface="Times New Roman" panose="02020603050405020304" pitchFamily="18" charset="0"/>
              </a:rPr>
              <a:t> = 0.0007, </a:t>
            </a:r>
            <a:r>
              <a:rPr lang="en-US" sz="1600" i="1" dirty="0">
                <a:latin typeface="Georgia" panose="02040502050405020303" pitchFamily="18" charset="0"/>
                <a:ea typeface="Calibri" panose="020F0502020204030204" pitchFamily="34" charset="0"/>
                <a:cs typeface="Times New Roman" panose="02020603050405020304" pitchFamily="18" charset="0"/>
              </a:rPr>
              <a:t>R</a:t>
            </a:r>
            <a:r>
              <a:rPr lang="en-US" sz="1600" baseline="30000" dirty="0">
                <a:latin typeface="Georgia" panose="02040502050405020303" pitchFamily="18" charset="0"/>
                <a:ea typeface="Calibri" panose="020F0502020204030204" pitchFamily="34" charset="0"/>
                <a:cs typeface="Times New Roman" panose="02020603050405020304" pitchFamily="18" charset="0"/>
              </a:rPr>
              <a:t>2</a:t>
            </a:r>
            <a:r>
              <a:rPr lang="en-US" sz="1600" dirty="0">
                <a:latin typeface="Georgia" panose="02040502050405020303" pitchFamily="18" charset="0"/>
                <a:ea typeface="Calibri" panose="020F0502020204030204" pitchFamily="34" charset="0"/>
                <a:cs typeface="Times New Roman" panose="02020603050405020304" pitchFamily="18" charset="0"/>
              </a:rPr>
              <a:t> = 0.257. </a:t>
            </a:r>
          </a:p>
          <a:p>
            <a:endParaRPr lang="en-US" sz="1600" dirty="0">
              <a:latin typeface="Georgia" panose="02040502050405020303" pitchFamily="18" charset="0"/>
              <a:ea typeface="Calibri" panose="020F0502020204030204" pitchFamily="34" charset="0"/>
              <a:cs typeface="Times New Roman" panose="02020603050405020304" pitchFamily="18" charset="0"/>
            </a:endParaRPr>
          </a:p>
          <a:p>
            <a:r>
              <a:rPr lang="en-US" sz="1600" dirty="0">
                <a:latin typeface="Georgia" panose="02040502050405020303" pitchFamily="18" charset="0"/>
                <a:ea typeface="Calibri" panose="020F0502020204030204" pitchFamily="34" charset="0"/>
                <a:cs typeface="Times New Roman" panose="02020603050405020304" pitchFamily="18" charset="0"/>
              </a:rPr>
              <a:t>Considering the </a:t>
            </a:r>
            <a:r>
              <a:rPr lang="en-US" sz="1600" dirty="0" err="1">
                <a:latin typeface="Georgia" panose="02040502050405020303" pitchFamily="18" charset="0"/>
                <a:ea typeface="Calibri" panose="020F0502020204030204" pitchFamily="34" charset="0"/>
                <a:cs typeface="Times New Roman" panose="02020603050405020304" pitchFamily="18" charset="0"/>
              </a:rPr>
              <a:t>RepJumpers</a:t>
            </a:r>
            <a:r>
              <a:rPr lang="en-US" sz="1600" dirty="0">
                <a:latin typeface="Georgia" panose="02040502050405020303" pitchFamily="18" charset="0"/>
                <a:ea typeface="Calibri" panose="020F0502020204030204" pitchFamily="34" charset="0"/>
                <a:cs typeface="Times New Roman" panose="02020603050405020304" pitchFamily="18" charset="0"/>
              </a:rPr>
              <a:t>, regression yields </a:t>
            </a:r>
            <a:r>
              <a:rPr lang="en-US" sz="1600" i="1" dirty="0">
                <a:latin typeface="Georgia" panose="02040502050405020303" pitchFamily="18" charset="0"/>
                <a:ea typeface="Calibri" panose="020F0502020204030204" pitchFamily="34" charset="0"/>
                <a:cs typeface="Times New Roman" panose="02020603050405020304" pitchFamily="18" charset="0"/>
              </a:rPr>
              <a:t>F</a:t>
            </a:r>
            <a:r>
              <a:rPr lang="en-US" sz="1600" dirty="0">
                <a:latin typeface="Georgia" panose="02040502050405020303" pitchFamily="18" charset="0"/>
                <a:ea typeface="Calibri" panose="020F0502020204030204" pitchFamily="34" charset="0"/>
                <a:cs typeface="Times New Roman" panose="02020603050405020304" pitchFamily="18" charset="0"/>
              </a:rPr>
              <a:t>(1, 35) = 4.629, </a:t>
            </a:r>
            <a:r>
              <a:rPr lang="en-US" sz="1600" i="1" dirty="0">
                <a:latin typeface="Georgia" panose="02040502050405020303" pitchFamily="18" charset="0"/>
                <a:ea typeface="Calibri" panose="020F0502020204030204" pitchFamily="34" charset="0"/>
                <a:cs typeface="Times New Roman" panose="02020603050405020304" pitchFamily="18" charset="0"/>
              </a:rPr>
              <a:t>p</a:t>
            </a:r>
            <a:r>
              <a:rPr lang="en-US" sz="1600" dirty="0">
                <a:latin typeface="Georgia" panose="02040502050405020303" pitchFamily="18" charset="0"/>
                <a:ea typeface="Calibri" panose="020F0502020204030204" pitchFamily="34" charset="0"/>
                <a:cs typeface="Times New Roman" panose="02020603050405020304" pitchFamily="18" charset="0"/>
              </a:rPr>
              <a:t> = 0.0384, </a:t>
            </a:r>
            <a:r>
              <a:rPr lang="en-US" sz="1600" i="1" dirty="0">
                <a:latin typeface="Georgia" panose="02040502050405020303" pitchFamily="18" charset="0"/>
                <a:ea typeface="Calibri" panose="020F0502020204030204" pitchFamily="34" charset="0"/>
                <a:cs typeface="Times New Roman" panose="02020603050405020304" pitchFamily="18" charset="0"/>
              </a:rPr>
              <a:t>R</a:t>
            </a:r>
            <a:r>
              <a:rPr lang="en-US" sz="1600" baseline="30000" dirty="0">
                <a:latin typeface="Georgia" panose="02040502050405020303" pitchFamily="18" charset="0"/>
                <a:ea typeface="Calibri" panose="020F0502020204030204" pitchFamily="34" charset="0"/>
                <a:cs typeface="Times New Roman" panose="02020603050405020304" pitchFamily="18" charset="0"/>
              </a:rPr>
              <a:t>2</a:t>
            </a:r>
            <a:r>
              <a:rPr lang="en-US" sz="1600" dirty="0">
                <a:latin typeface="Georgia" panose="02040502050405020303" pitchFamily="18" charset="0"/>
                <a:ea typeface="Calibri" panose="020F0502020204030204" pitchFamily="34" charset="0"/>
                <a:cs typeface="Times New Roman" panose="02020603050405020304" pitchFamily="18" charset="0"/>
              </a:rPr>
              <a:t> = 0.092. </a:t>
            </a:r>
            <a:endParaRPr lang="en-US" sz="1600" dirty="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39" name="Freeform: Shape 38">
            <a:extLst>
              <a:ext uri="{FF2B5EF4-FFF2-40B4-BE49-F238E27FC236}">
                <a16:creationId xmlns:a16="http://schemas.microsoft.com/office/drawing/2014/main" id="{DAAD322F-1B33-4B29-B907-781D73FDBF1A}"/>
              </a:ext>
            </a:extLst>
          </p:cNvPr>
          <p:cNvSpPr/>
          <p:nvPr/>
        </p:nvSpPr>
        <p:spPr>
          <a:xfrm>
            <a:off x="7538869" y="3633829"/>
            <a:ext cx="4569013" cy="2262591"/>
          </a:xfrm>
          <a:custGeom>
            <a:avLst/>
            <a:gdLst>
              <a:gd name="connsiteX0" fmla="*/ 159657 w 6096000"/>
              <a:gd name="connsiteY0" fmla="*/ 156260 h 1365793"/>
              <a:gd name="connsiteX1" fmla="*/ 159657 w 6096000"/>
              <a:gd name="connsiteY1" fmla="*/ 1203784 h 1365793"/>
              <a:gd name="connsiteX2" fmla="*/ 5921828 w 6096000"/>
              <a:gd name="connsiteY2" fmla="*/ 1203784 h 1365793"/>
              <a:gd name="connsiteX3" fmla="*/ 5921828 w 6096000"/>
              <a:gd name="connsiteY3" fmla="*/ 156260 h 1365793"/>
              <a:gd name="connsiteX4" fmla="*/ 0 w 6096000"/>
              <a:gd name="connsiteY4" fmla="*/ 0 h 1365793"/>
              <a:gd name="connsiteX5" fmla="*/ 6096000 w 6096000"/>
              <a:gd name="connsiteY5" fmla="*/ 0 h 1365793"/>
              <a:gd name="connsiteX6" fmla="*/ 6096000 w 6096000"/>
              <a:gd name="connsiteY6" fmla="*/ 1365793 h 1365793"/>
              <a:gd name="connsiteX7" fmla="*/ 0 w 6096000"/>
              <a:gd name="connsiteY7" fmla="*/ 1365793 h 136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1365793">
                <a:moveTo>
                  <a:pt x="159657" y="156260"/>
                </a:moveTo>
                <a:lnTo>
                  <a:pt x="159657" y="1203784"/>
                </a:lnTo>
                <a:lnTo>
                  <a:pt x="5921828" y="1203784"/>
                </a:lnTo>
                <a:lnTo>
                  <a:pt x="5921828" y="156260"/>
                </a:lnTo>
                <a:close/>
                <a:moveTo>
                  <a:pt x="0" y="0"/>
                </a:moveTo>
                <a:lnTo>
                  <a:pt x="6096000" y="0"/>
                </a:lnTo>
                <a:lnTo>
                  <a:pt x="6096000" y="1365793"/>
                </a:lnTo>
                <a:lnTo>
                  <a:pt x="0" y="1365793"/>
                </a:lnTo>
                <a:close/>
              </a:path>
            </a:pathLst>
          </a:cu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777BD00F-C0DE-4217-BD2F-CCADBBEDA94F}"/>
              </a:ext>
            </a:extLst>
          </p:cNvPr>
          <p:cNvGrpSpPr/>
          <p:nvPr/>
        </p:nvGrpSpPr>
        <p:grpSpPr>
          <a:xfrm>
            <a:off x="10295141" y="62864"/>
            <a:ext cx="1506591" cy="1506591"/>
            <a:chOff x="973082" y="-1947441"/>
            <a:chExt cx="914400" cy="914400"/>
          </a:xfrm>
        </p:grpSpPr>
        <p:grpSp>
          <p:nvGrpSpPr>
            <p:cNvPr id="41" name="Group 40">
              <a:extLst>
                <a:ext uri="{FF2B5EF4-FFF2-40B4-BE49-F238E27FC236}">
                  <a16:creationId xmlns:a16="http://schemas.microsoft.com/office/drawing/2014/main" id="{5B86BB57-938C-47D0-83EB-120D79F817C0}"/>
                </a:ext>
              </a:extLst>
            </p:cNvPr>
            <p:cNvGrpSpPr/>
            <p:nvPr/>
          </p:nvGrpSpPr>
          <p:grpSpPr>
            <a:xfrm>
              <a:off x="973082" y="-1947441"/>
              <a:ext cx="914400" cy="914400"/>
              <a:chOff x="1766968" y="-457200"/>
              <a:chExt cx="914400" cy="914400"/>
            </a:xfrm>
          </p:grpSpPr>
          <p:sp>
            <p:nvSpPr>
              <p:cNvPr id="43" name="Oval 42">
                <a:extLst>
                  <a:ext uri="{FF2B5EF4-FFF2-40B4-BE49-F238E27FC236}">
                    <a16:creationId xmlns:a16="http://schemas.microsoft.com/office/drawing/2014/main" id="{CA324353-FC0A-4049-883E-4294221BE456}"/>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4" name="Freeform: Shape 43">
                <a:extLst>
                  <a:ext uri="{FF2B5EF4-FFF2-40B4-BE49-F238E27FC236}">
                    <a16:creationId xmlns:a16="http://schemas.microsoft.com/office/drawing/2014/main" id="{2D681D3E-F5DF-406E-9AF0-AB75E65329A8}"/>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2" name="Graphic 41" descr="Gears">
              <a:extLst>
                <a:ext uri="{FF2B5EF4-FFF2-40B4-BE49-F238E27FC236}">
                  <a16:creationId xmlns:a16="http://schemas.microsoft.com/office/drawing/2014/main" id="{6A845A53-08E6-4279-B2C8-5B1E0F1A6D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303" y="-1772716"/>
              <a:ext cx="585216" cy="585216"/>
            </a:xfrm>
            <a:prstGeom prst="rect">
              <a:avLst/>
            </a:prstGeom>
          </p:spPr>
        </p:pic>
      </p:grpSp>
      <p:grpSp>
        <p:nvGrpSpPr>
          <p:cNvPr id="45" name="Group 44">
            <a:extLst>
              <a:ext uri="{FF2B5EF4-FFF2-40B4-BE49-F238E27FC236}">
                <a16:creationId xmlns:a16="http://schemas.microsoft.com/office/drawing/2014/main" id="{063189BB-D9A7-42FB-B89E-8F4E99CFBE3D}"/>
              </a:ext>
            </a:extLst>
          </p:cNvPr>
          <p:cNvGrpSpPr/>
          <p:nvPr/>
        </p:nvGrpSpPr>
        <p:grpSpPr>
          <a:xfrm>
            <a:off x="10583457" y="1095051"/>
            <a:ext cx="1506591" cy="1506591"/>
            <a:chOff x="973082" y="-1947441"/>
            <a:chExt cx="914400" cy="914400"/>
          </a:xfrm>
        </p:grpSpPr>
        <p:grpSp>
          <p:nvGrpSpPr>
            <p:cNvPr id="46" name="Group 45">
              <a:extLst>
                <a:ext uri="{FF2B5EF4-FFF2-40B4-BE49-F238E27FC236}">
                  <a16:creationId xmlns:a16="http://schemas.microsoft.com/office/drawing/2014/main" id="{427F3709-E1A8-4A2A-B708-94085E022558}"/>
                </a:ext>
              </a:extLst>
            </p:cNvPr>
            <p:cNvGrpSpPr/>
            <p:nvPr/>
          </p:nvGrpSpPr>
          <p:grpSpPr>
            <a:xfrm>
              <a:off x="973082" y="-1947441"/>
              <a:ext cx="914400" cy="914400"/>
              <a:chOff x="1766968" y="-457200"/>
              <a:chExt cx="914400" cy="914400"/>
            </a:xfrm>
          </p:grpSpPr>
          <p:sp>
            <p:nvSpPr>
              <p:cNvPr id="48" name="Oval 47">
                <a:extLst>
                  <a:ext uri="{FF2B5EF4-FFF2-40B4-BE49-F238E27FC236}">
                    <a16:creationId xmlns:a16="http://schemas.microsoft.com/office/drawing/2014/main" id="{52BFD79C-8C2B-4A7A-9400-F330F8FE7E8E}"/>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9" name="Freeform: Shape 48">
                <a:extLst>
                  <a:ext uri="{FF2B5EF4-FFF2-40B4-BE49-F238E27FC236}">
                    <a16:creationId xmlns:a16="http://schemas.microsoft.com/office/drawing/2014/main" id="{642B71BE-21A0-4AF0-B13E-EB4B62A52B71}"/>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7" name="Graphic 46" descr="Ruler">
              <a:extLst>
                <a:ext uri="{FF2B5EF4-FFF2-40B4-BE49-F238E27FC236}">
                  <a16:creationId xmlns:a16="http://schemas.microsoft.com/office/drawing/2014/main" id="{7C490CEF-D591-40D8-BD9C-E213C4306F1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40721" y="-1779802"/>
              <a:ext cx="579120" cy="579120"/>
            </a:xfrm>
            <a:prstGeom prst="rect">
              <a:avLst/>
            </a:prstGeom>
          </p:spPr>
        </p:pic>
      </p:grpSp>
      <p:sp>
        <p:nvSpPr>
          <p:cNvPr id="50" name="TextBox 49">
            <a:extLst>
              <a:ext uri="{FF2B5EF4-FFF2-40B4-BE49-F238E27FC236}">
                <a16:creationId xmlns:a16="http://schemas.microsoft.com/office/drawing/2014/main" id="{9C55C035-E1F2-4418-920B-D3557CC183A8}"/>
              </a:ext>
            </a:extLst>
          </p:cNvPr>
          <p:cNvSpPr txBox="1"/>
          <p:nvPr/>
        </p:nvSpPr>
        <p:spPr>
          <a:xfrm>
            <a:off x="5722199" y="628658"/>
            <a:ext cx="4731798" cy="1077218"/>
          </a:xfrm>
          <a:prstGeom prst="rect">
            <a:avLst/>
          </a:prstGeom>
          <a:noFill/>
        </p:spPr>
        <p:txBody>
          <a:bodyPr wrap="square" rtlCol="0">
            <a:spAutoFit/>
          </a:bodyPr>
          <a:lstStyle/>
          <a:p>
            <a:pPr algn="ctr"/>
            <a:r>
              <a:rPr lang="en-US" sz="3200" dirty="0">
                <a:latin typeface="Georgia" panose="02040502050405020303" pitchFamily="18" charset="0"/>
              </a:rPr>
              <a:t>Methods &amp; </a:t>
            </a:r>
          </a:p>
          <a:p>
            <a:pPr algn="ctr"/>
            <a:r>
              <a:rPr lang="en-US" sz="3200" dirty="0">
                <a:latin typeface="Georgia" panose="02040502050405020303" pitchFamily="18" charset="0"/>
              </a:rPr>
              <a:t>Results</a:t>
            </a:r>
          </a:p>
        </p:txBody>
      </p:sp>
      <p:sp>
        <p:nvSpPr>
          <p:cNvPr id="62" name="TextBox 61">
            <a:extLst>
              <a:ext uri="{FF2B5EF4-FFF2-40B4-BE49-F238E27FC236}">
                <a16:creationId xmlns:a16="http://schemas.microsoft.com/office/drawing/2014/main" id="{41BBC62F-EE02-405C-B595-9A4873181B2D}"/>
              </a:ext>
            </a:extLst>
          </p:cNvPr>
          <p:cNvSpPr txBox="1"/>
          <p:nvPr/>
        </p:nvSpPr>
        <p:spPr>
          <a:xfrm>
            <a:off x="3588599" y="-1673645"/>
            <a:ext cx="4731798" cy="923330"/>
          </a:xfrm>
          <a:prstGeom prst="rect">
            <a:avLst/>
          </a:prstGeom>
          <a:noFill/>
        </p:spPr>
        <p:txBody>
          <a:bodyPr wrap="square" rtlCol="0">
            <a:spAutoFit/>
          </a:bodyPr>
          <a:lstStyle/>
          <a:p>
            <a:pPr algn="ctr"/>
            <a:r>
              <a:rPr lang="en-US" sz="5400" dirty="0">
                <a:latin typeface="Georgia" panose="02040502050405020303" pitchFamily="18" charset="0"/>
              </a:rPr>
              <a:t>Questions?</a:t>
            </a:r>
          </a:p>
        </p:txBody>
      </p:sp>
    </p:spTree>
    <p:extLst>
      <p:ext uri="{BB962C8B-B14F-4D97-AF65-F5344CB8AC3E}">
        <p14:creationId xmlns:p14="http://schemas.microsoft.com/office/powerpoint/2010/main" val="14674376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500"/>
                            </p:stCondLst>
                            <p:childTnLst>
                              <p:par>
                                <p:cTn id="14" presetID="10" presetClass="entr" presetSubtype="0" fill="hold" grpId="0" nodeType="afterEffect">
                                  <p:stCondLst>
                                    <p:cond delay="200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wipe(left)">
                                      <p:cBhvr>
                                        <p:cTn id="24" dur="5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wipe(left)">
                                      <p:cBhvr>
                                        <p:cTn id="29"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uild="p"/>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C55C035-E1F2-4418-920B-D3557CC183A8}"/>
              </a:ext>
            </a:extLst>
          </p:cNvPr>
          <p:cNvSpPr txBox="1"/>
          <p:nvPr/>
        </p:nvSpPr>
        <p:spPr>
          <a:xfrm>
            <a:off x="3588599" y="2233694"/>
            <a:ext cx="4731798" cy="923330"/>
          </a:xfrm>
          <a:prstGeom prst="rect">
            <a:avLst/>
          </a:prstGeom>
          <a:noFill/>
        </p:spPr>
        <p:txBody>
          <a:bodyPr wrap="square" rtlCol="0">
            <a:spAutoFit/>
          </a:bodyPr>
          <a:lstStyle/>
          <a:p>
            <a:pPr algn="ctr"/>
            <a:r>
              <a:rPr lang="en-US" sz="5400" dirty="0">
                <a:latin typeface="Georgia" panose="02040502050405020303" pitchFamily="18" charset="0"/>
              </a:rPr>
              <a:t>Questions?</a:t>
            </a:r>
          </a:p>
        </p:txBody>
      </p:sp>
      <p:grpSp>
        <p:nvGrpSpPr>
          <p:cNvPr id="64" name="Group 63">
            <a:extLst>
              <a:ext uri="{FF2B5EF4-FFF2-40B4-BE49-F238E27FC236}">
                <a16:creationId xmlns:a16="http://schemas.microsoft.com/office/drawing/2014/main" id="{4B27BB97-3B7A-485E-9A4C-1CD2EC02991C}"/>
              </a:ext>
            </a:extLst>
          </p:cNvPr>
          <p:cNvGrpSpPr/>
          <p:nvPr/>
        </p:nvGrpSpPr>
        <p:grpSpPr>
          <a:xfrm>
            <a:off x="165669" y="4613047"/>
            <a:ext cx="548640" cy="548640"/>
            <a:chOff x="973082" y="-1947441"/>
            <a:chExt cx="914400" cy="914400"/>
          </a:xfrm>
        </p:grpSpPr>
        <p:grpSp>
          <p:nvGrpSpPr>
            <p:cNvPr id="65" name="Group 64">
              <a:extLst>
                <a:ext uri="{FF2B5EF4-FFF2-40B4-BE49-F238E27FC236}">
                  <a16:creationId xmlns:a16="http://schemas.microsoft.com/office/drawing/2014/main" id="{04B0667F-8EE8-4A73-8606-0DEED1800872}"/>
                </a:ext>
              </a:extLst>
            </p:cNvPr>
            <p:cNvGrpSpPr/>
            <p:nvPr/>
          </p:nvGrpSpPr>
          <p:grpSpPr>
            <a:xfrm>
              <a:off x="973082" y="-1947441"/>
              <a:ext cx="914400" cy="914400"/>
              <a:chOff x="1766968" y="-457200"/>
              <a:chExt cx="914400" cy="914400"/>
            </a:xfrm>
          </p:grpSpPr>
          <p:sp>
            <p:nvSpPr>
              <p:cNvPr id="70" name="Oval 69">
                <a:extLst>
                  <a:ext uri="{FF2B5EF4-FFF2-40B4-BE49-F238E27FC236}">
                    <a16:creationId xmlns:a16="http://schemas.microsoft.com/office/drawing/2014/main" id="{7AE4AD85-7CB1-4802-ADCC-2F5E05629387}"/>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1" name="Freeform: Shape 70">
                <a:extLst>
                  <a:ext uri="{FF2B5EF4-FFF2-40B4-BE49-F238E27FC236}">
                    <a16:creationId xmlns:a16="http://schemas.microsoft.com/office/drawing/2014/main" id="{759C871E-62F5-493B-AB52-496E36D3F70F}"/>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69" name="Graphic 68" descr="Ruler">
              <a:extLst>
                <a:ext uri="{FF2B5EF4-FFF2-40B4-BE49-F238E27FC236}">
                  <a16:creationId xmlns:a16="http://schemas.microsoft.com/office/drawing/2014/main" id="{87BCEE2F-E0FA-40C8-BF00-89636E765D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0721" y="-1779802"/>
              <a:ext cx="579120" cy="579120"/>
            </a:xfrm>
            <a:prstGeom prst="rect">
              <a:avLst/>
            </a:prstGeom>
          </p:spPr>
        </p:pic>
      </p:grpSp>
      <p:grpSp>
        <p:nvGrpSpPr>
          <p:cNvPr id="72" name="Group 71">
            <a:extLst>
              <a:ext uri="{FF2B5EF4-FFF2-40B4-BE49-F238E27FC236}">
                <a16:creationId xmlns:a16="http://schemas.microsoft.com/office/drawing/2014/main" id="{C05CE449-7E27-4820-BE8C-8AD80A024E52}"/>
              </a:ext>
            </a:extLst>
          </p:cNvPr>
          <p:cNvGrpSpPr/>
          <p:nvPr/>
        </p:nvGrpSpPr>
        <p:grpSpPr>
          <a:xfrm>
            <a:off x="149258" y="3149392"/>
            <a:ext cx="548640" cy="548640"/>
            <a:chOff x="973082" y="-1947441"/>
            <a:chExt cx="914400" cy="914400"/>
          </a:xfrm>
        </p:grpSpPr>
        <p:grpSp>
          <p:nvGrpSpPr>
            <p:cNvPr id="73" name="Group 72">
              <a:extLst>
                <a:ext uri="{FF2B5EF4-FFF2-40B4-BE49-F238E27FC236}">
                  <a16:creationId xmlns:a16="http://schemas.microsoft.com/office/drawing/2014/main" id="{FFE31773-6AA1-42A2-BD18-D6BBE947D3F7}"/>
                </a:ext>
              </a:extLst>
            </p:cNvPr>
            <p:cNvGrpSpPr/>
            <p:nvPr/>
          </p:nvGrpSpPr>
          <p:grpSpPr>
            <a:xfrm>
              <a:off x="973082" y="-1947441"/>
              <a:ext cx="914400" cy="914400"/>
              <a:chOff x="1766968" y="-457200"/>
              <a:chExt cx="914400" cy="914400"/>
            </a:xfrm>
          </p:grpSpPr>
          <p:sp>
            <p:nvSpPr>
              <p:cNvPr id="75" name="Oval 74">
                <a:extLst>
                  <a:ext uri="{FF2B5EF4-FFF2-40B4-BE49-F238E27FC236}">
                    <a16:creationId xmlns:a16="http://schemas.microsoft.com/office/drawing/2014/main" id="{DB975552-7A22-4081-840D-07B03256BD69}"/>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6" name="Freeform: Shape 75">
                <a:extLst>
                  <a:ext uri="{FF2B5EF4-FFF2-40B4-BE49-F238E27FC236}">
                    <a16:creationId xmlns:a16="http://schemas.microsoft.com/office/drawing/2014/main" id="{8B34D165-BEBE-451D-97A0-917B4CC03AC9}"/>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74" name="Graphic 73" descr="Gears">
              <a:extLst>
                <a:ext uri="{FF2B5EF4-FFF2-40B4-BE49-F238E27FC236}">
                  <a16:creationId xmlns:a16="http://schemas.microsoft.com/office/drawing/2014/main" id="{CA15D629-6063-4CEF-AD60-2D50A1814D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303" y="-1772716"/>
              <a:ext cx="585216" cy="585216"/>
            </a:xfrm>
            <a:prstGeom prst="rect">
              <a:avLst/>
            </a:prstGeom>
          </p:spPr>
        </p:pic>
      </p:grpSp>
      <p:grpSp>
        <p:nvGrpSpPr>
          <p:cNvPr id="77" name="Group 76">
            <a:extLst>
              <a:ext uri="{FF2B5EF4-FFF2-40B4-BE49-F238E27FC236}">
                <a16:creationId xmlns:a16="http://schemas.microsoft.com/office/drawing/2014/main" id="{4775236D-36E6-49D6-B894-2F228AB54767}"/>
              </a:ext>
            </a:extLst>
          </p:cNvPr>
          <p:cNvGrpSpPr/>
          <p:nvPr/>
        </p:nvGrpSpPr>
        <p:grpSpPr>
          <a:xfrm>
            <a:off x="101952" y="1685054"/>
            <a:ext cx="548640" cy="548640"/>
            <a:chOff x="1155870" y="1038330"/>
            <a:chExt cx="1179576" cy="1179576"/>
          </a:xfrm>
        </p:grpSpPr>
        <p:sp>
          <p:nvSpPr>
            <p:cNvPr id="78" name="Oval 77">
              <a:extLst>
                <a:ext uri="{FF2B5EF4-FFF2-40B4-BE49-F238E27FC236}">
                  <a16:creationId xmlns:a16="http://schemas.microsoft.com/office/drawing/2014/main" id="{296C7D60-6F0C-454C-BDF1-C8DC2BE85F7D}"/>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9" name="Freeform: Shape 78">
              <a:extLst>
                <a:ext uri="{FF2B5EF4-FFF2-40B4-BE49-F238E27FC236}">
                  <a16:creationId xmlns:a16="http://schemas.microsoft.com/office/drawing/2014/main" id="{B679ED49-A8A5-4795-9D12-AFA7BA43E8AE}"/>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80" name="Picture 79" descr="A close up of a sign&#10;&#10;Description automatically generated">
              <a:extLst>
                <a:ext uri="{FF2B5EF4-FFF2-40B4-BE49-F238E27FC236}">
                  <a16:creationId xmlns:a16="http://schemas.microsoft.com/office/drawing/2014/main" id="{E9C9DADB-9972-4AE4-A581-17AC82E35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81" name="Group 80">
            <a:extLst>
              <a:ext uri="{FF2B5EF4-FFF2-40B4-BE49-F238E27FC236}">
                <a16:creationId xmlns:a16="http://schemas.microsoft.com/office/drawing/2014/main" id="{7469B8B1-BD99-49FB-9449-7F5DBA038AC1}"/>
              </a:ext>
            </a:extLst>
          </p:cNvPr>
          <p:cNvGrpSpPr/>
          <p:nvPr/>
        </p:nvGrpSpPr>
        <p:grpSpPr>
          <a:xfrm>
            <a:off x="101952" y="220716"/>
            <a:ext cx="548640" cy="548640"/>
            <a:chOff x="1091614" y="1037772"/>
            <a:chExt cx="1179872" cy="1179872"/>
          </a:xfrm>
        </p:grpSpPr>
        <p:sp>
          <p:nvSpPr>
            <p:cNvPr id="82" name="Oval 81">
              <a:extLst>
                <a:ext uri="{FF2B5EF4-FFF2-40B4-BE49-F238E27FC236}">
                  <a16:creationId xmlns:a16="http://schemas.microsoft.com/office/drawing/2014/main" id="{94283736-0832-47B9-AB0C-9D0773BD2629}"/>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7EDC75A-BC72-429A-8098-0EF9ACC3AC1E}"/>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Graphic 83" descr="Lightbulb">
              <a:extLst>
                <a:ext uri="{FF2B5EF4-FFF2-40B4-BE49-F238E27FC236}">
                  <a16:creationId xmlns:a16="http://schemas.microsoft.com/office/drawing/2014/main" id="{712B9FB5-4071-4CEB-B086-EA09A2746A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154" y="1260228"/>
              <a:ext cx="748480" cy="748480"/>
            </a:xfrm>
            <a:prstGeom prst="rect">
              <a:avLst/>
            </a:prstGeom>
          </p:spPr>
        </p:pic>
      </p:grpSp>
      <p:grpSp>
        <p:nvGrpSpPr>
          <p:cNvPr id="85" name="Group 84">
            <a:extLst>
              <a:ext uri="{FF2B5EF4-FFF2-40B4-BE49-F238E27FC236}">
                <a16:creationId xmlns:a16="http://schemas.microsoft.com/office/drawing/2014/main" id="{40D2229F-8F20-48FB-A001-2018AB5C603E}"/>
              </a:ext>
            </a:extLst>
          </p:cNvPr>
          <p:cNvGrpSpPr/>
          <p:nvPr/>
        </p:nvGrpSpPr>
        <p:grpSpPr>
          <a:xfrm>
            <a:off x="10090631" y="220286"/>
            <a:ext cx="1828800" cy="1828800"/>
            <a:chOff x="10090631" y="220286"/>
            <a:chExt cx="1828800" cy="1828800"/>
          </a:xfrm>
        </p:grpSpPr>
        <p:grpSp>
          <p:nvGrpSpPr>
            <p:cNvPr id="86" name="Group 85">
              <a:extLst>
                <a:ext uri="{FF2B5EF4-FFF2-40B4-BE49-F238E27FC236}">
                  <a16:creationId xmlns:a16="http://schemas.microsoft.com/office/drawing/2014/main" id="{A0D03212-4D7A-4D25-9BF2-6A9DFBC7C769}"/>
                </a:ext>
              </a:extLst>
            </p:cNvPr>
            <p:cNvGrpSpPr/>
            <p:nvPr/>
          </p:nvGrpSpPr>
          <p:grpSpPr>
            <a:xfrm>
              <a:off x="10090631" y="220286"/>
              <a:ext cx="1828800" cy="1828800"/>
              <a:chOff x="-457200" y="2036742"/>
              <a:chExt cx="914400" cy="914400"/>
            </a:xfrm>
          </p:grpSpPr>
          <p:sp>
            <p:nvSpPr>
              <p:cNvPr id="88" name="Oval 87">
                <a:extLst>
                  <a:ext uri="{FF2B5EF4-FFF2-40B4-BE49-F238E27FC236}">
                    <a16:creationId xmlns:a16="http://schemas.microsoft.com/office/drawing/2014/main" id="{E4FF5521-D8B0-4168-8CFB-EE2F4E50B51A}"/>
                  </a:ext>
                </a:extLst>
              </p:cNvPr>
              <p:cNvSpPr/>
              <p:nvPr/>
            </p:nvSpPr>
            <p:spPr>
              <a:xfrm>
                <a:off x="-420529" y="2073413"/>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A6C6C25D-935A-4CB6-9545-B88446908BF0}"/>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7" name="Picture 86" descr="A close up of a logo&#10;&#10;Description automatically generated">
              <a:extLst>
                <a:ext uri="{FF2B5EF4-FFF2-40B4-BE49-F238E27FC236}">
                  <a16:creationId xmlns:a16="http://schemas.microsoft.com/office/drawing/2014/main" id="{453F616F-AFCA-4D84-A950-00C7BC05F2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19814" y="514622"/>
              <a:ext cx="1170432" cy="1170432"/>
            </a:xfrm>
            <a:prstGeom prst="rect">
              <a:avLst/>
            </a:prstGeom>
          </p:spPr>
        </p:pic>
      </p:grpSp>
    </p:spTree>
    <p:extLst>
      <p:ext uri="{BB962C8B-B14F-4D97-AF65-F5344CB8AC3E}">
        <p14:creationId xmlns:p14="http://schemas.microsoft.com/office/powerpoint/2010/main" val="3331091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7CF24B83-DA31-4E12-9080-739BC9292030}"/>
              </a:ext>
            </a:extLst>
          </p:cNvPr>
          <p:cNvGrpSpPr/>
          <p:nvPr/>
        </p:nvGrpSpPr>
        <p:grpSpPr>
          <a:xfrm>
            <a:off x="165669" y="4613047"/>
            <a:ext cx="548640" cy="548640"/>
            <a:chOff x="973082" y="-1947441"/>
            <a:chExt cx="914400" cy="914400"/>
          </a:xfrm>
        </p:grpSpPr>
        <p:grpSp>
          <p:nvGrpSpPr>
            <p:cNvPr id="52" name="Group 51">
              <a:extLst>
                <a:ext uri="{FF2B5EF4-FFF2-40B4-BE49-F238E27FC236}">
                  <a16:creationId xmlns:a16="http://schemas.microsoft.com/office/drawing/2014/main" id="{E530902E-D345-4E74-A773-BC9CBF978667}"/>
                </a:ext>
              </a:extLst>
            </p:cNvPr>
            <p:cNvGrpSpPr/>
            <p:nvPr/>
          </p:nvGrpSpPr>
          <p:grpSpPr>
            <a:xfrm>
              <a:off x="973082" y="-1947441"/>
              <a:ext cx="914400" cy="914400"/>
              <a:chOff x="1766968" y="-457200"/>
              <a:chExt cx="914400" cy="914400"/>
            </a:xfrm>
          </p:grpSpPr>
          <p:sp>
            <p:nvSpPr>
              <p:cNvPr id="54" name="Oval 53">
                <a:extLst>
                  <a:ext uri="{FF2B5EF4-FFF2-40B4-BE49-F238E27FC236}">
                    <a16:creationId xmlns:a16="http://schemas.microsoft.com/office/drawing/2014/main" id="{D987465D-FDFA-4DA0-A4AF-0C3A0DAA0947}"/>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5" name="Freeform: Shape 54">
                <a:extLst>
                  <a:ext uri="{FF2B5EF4-FFF2-40B4-BE49-F238E27FC236}">
                    <a16:creationId xmlns:a16="http://schemas.microsoft.com/office/drawing/2014/main" id="{ECD7FBBB-3718-43B0-82ED-963CAE96C0EE}"/>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3" name="Graphic 52" descr="Ruler">
              <a:extLst>
                <a:ext uri="{FF2B5EF4-FFF2-40B4-BE49-F238E27FC236}">
                  <a16:creationId xmlns:a16="http://schemas.microsoft.com/office/drawing/2014/main" id="{3FD0F272-3120-462A-93DB-A74F0C0EE5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0721" y="-1779802"/>
              <a:ext cx="579120" cy="579120"/>
            </a:xfrm>
            <a:prstGeom prst="rect">
              <a:avLst/>
            </a:prstGeom>
          </p:spPr>
        </p:pic>
      </p:grpSp>
      <p:grpSp>
        <p:nvGrpSpPr>
          <p:cNvPr id="46" name="Group 45">
            <a:extLst>
              <a:ext uri="{FF2B5EF4-FFF2-40B4-BE49-F238E27FC236}">
                <a16:creationId xmlns:a16="http://schemas.microsoft.com/office/drawing/2014/main" id="{FCD60167-D97F-4EDA-9F2D-0473AD2EBFB6}"/>
              </a:ext>
            </a:extLst>
          </p:cNvPr>
          <p:cNvGrpSpPr/>
          <p:nvPr/>
        </p:nvGrpSpPr>
        <p:grpSpPr>
          <a:xfrm>
            <a:off x="149258" y="3149392"/>
            <a:ext cx="548640" cy="548640"/>
            <a:chOff x="973082" y="-1947441"/>
            <a:chExt cx="914400" cy="914400"/>
          </a:xfrm>
        </p:grpSpPr>
        <p:grpSp>
          <p:nvGrpSpPr>
            <p:cNvPr id="47" name="Group 46">
              <a:extLst>
                <a:ext uri="{FF2B5EF4-FFF2-40B4-BE49-F238E27FC236}">
                  <a16:creationId xmlns:a16="http://schemas.microsoft.com/office/drawing/2014/main" id="{EE41BA6C-E6E4-43C1-B72D-A407696C3287}"/>
                </a:ext>
              </a:extLst>
            </p:cNvPr>
            <p:cNvGrpSpPr/>
            <p:nvPr/>
          </p:nvGrpSpPr>
          <p:grpSpPr>
            <a:xfrm>
              <a:off x="973082" y="-1947441"/>
              <a:ext cx="914400" cy="914400"/>
              <a:chOff x="1766968" y="-457200"/>
              <a:chExt cx="914400" cy="914400"/>
            </a:xfrm>
          </p:grpSpPr>
          <p:sp>
            <p:nvSpPr>
              <p:cNvPr id="49" name="Oval 48">
                <a:extLst>
                  <a:ext uri="{FF2B5EF4-FFF2-40B4-BE49-F238E27FC236}">
                    <a16:creationId xmlns:a16="http://schemas.microsoft.com/office/drawing/2014/main" id="{2006683A-C784-4F2E-B157-A771D3DBD864}"/>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0" name="Freeform: Shape 49">
                <a:extLst>
                  <a:ext uri="{FF2B5EF4-FFF2-40B4-BE49-F238E27FC236}">
                    <a16:creationId xmlns:a16="http://schemas.microsoft.com/office/drawing/2014/main" id="{2964FD7C-8B26-4B10-97D3-2A9CC0682AAE}"/>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8" name="Graphic 47" descr="Gears">
              <a:extLst>
                <a:ext uri="{FF2B5EF4-FFF2-40B4-BE49-F238E27FC236}">
                  <a16:creationId xmlns:a16="http://schemas.microsoft.com/office/drawing/2014/main" id="{4D8DDD09-A98E-4935-AF9C-EF734210A7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303" y="-1772716"/>
              <a:ext cx="585216" cy="585216"/>
            </a:xfrm>
            <a:prstGeom prst="rect">
              <a:avLst/>
            </a:prstGeom>
          </p:spPr>
        </p:pic>
      </p:grpSp>
      <p:grpSp>
        <p:nvGrpSpPr>
          <p:cNvPr id="64" name="Group 63">
            <a:extLst>
              <a:ext uri="{FF2B5EF4-FFF2-40B4-BE49-F238E27FC236}">
                <a16:creationId xmlns:a16="http://schemas.microsoft.com/office/drawing/2014/main" id="{27D7EAFB-9CCF-4F02-9D14-A36F5B5C1773}"/>
              </a:ext>
            </a:extLst>
          </p:cNvPr>
          <p:cNvGrpSpPr/>
          <p:nvPr/>
        </p:nvGrpSpPr>
        <p:grpSpPr>
          <a:xfrm>
            <a:off x="101952" y="1685054"/>
            <a:ext cx="548640" cy="548640"/>
            <a:chOff x="1155870" y="1038330"/>
            <a:chExt cx="1179576" cy="1179576"/>
          </a:xfrm>
        </p:grpSpPr>
        <p:sp>
          <p:nvSpPr>
            <p:cNvPr id="65" name="Oval 64">
              <a:extLst>
                <a:ext uri="{FF2B5EF4-FFF2-40B4-BE49-F238E27FC236}">
                  <a16:creationId xmlns:a16="http://schemas.microsoft.com/office/drawing/2014/main" id="{9A8E588E-958C-4612-8634-5E95D66F3B6C}"/>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6" name="Freeform: Shape 65">
              <a:extLst>
                <a:ext uri="{FF2B5EF4-FFF2-40B4-BE49-F238E27FC236}">
                  <a16:creationId xmlns:a16="http://schemas.microsoft.com/office/drawing/2014/main" id="{73622B92-A3F5-4CB5-9A07-8652E845450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7" name="Picture 66" descr="A close up of a sign&#10;&#10;Description automatically generated">
              <a:extLst>
                <a:ext uri="{FF2B5EF4-FFF2-40B4-BE49-F238E27FC236}">
                  <a16:creationId xmlns:a16="http://schemas.microsoft.com/office/drawing/2014/main" id="{7B30C38C-C9F9-4874-9B33-5E76DF4214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60" name="Group 59">
            <a:extLst>
              <a:ext uri="{FF2B5EF4-FFF2-40B4-BE49-F238E27FC236}">
                <a16:creationId xmlns:a16="http://schemas.microsoft.com/office/drawing/2014/main" id="{BDA7977A-1EE7-41A0-B957-A2F5F5614864}"/>
              </a:ext>
            </a:extLst>
          </p:cNvPr>
          <p:cNvGrpSpPr/>
          <p:nvPr/>
        </p:nvGrpSpPr>
        <p:grpSpPr>
          <a:xfrm>
            <a:off x="101952" y="220716"/>
            <a:ext cx="548640" cy="548640"/>
            <a:chOff x="1091614" y="1037772"/>
            <a:chExt cx="1179872" cy="1179872"/>
          </a:xfrm>
        </p:grpSpPr>
        <p:sp>
          <p:nvSpPr>
            <p:cNvPr id="61" name="Oval 60">
              <a:extLst>
                <a:ext uri="{FF2B5EF4-FFF2-40B4-BE49-F238E27FC236}">
                  <a16:creationId xmlns:a16="http://schemas.microsoft.com/office/drawing/2014/main" id="{ECD0CE7A-1B10-4A24-90A2-D34C23213E5E}"/>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3DE36D2F-2AAD-4F6B-AE7E-577AE7F2BE3A}"/>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Lightbulb">
              <a:extLst>
                <a:ext uri="{FF2B5EF4-FFF2-40B4-BE49-F238E27FC236}">
                  <a16:creationId xmlns:a16="http://schemas.microsoft.com/office/drawing/2014/main" id="{455C6947-8AB9-4DCA-88DF-A157DF3F7E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154" y="1260228"/>
              <a:ext cx="748480" cy="748480"/>
            </a:xfrm>
            <a:prstGeom prst="rect">
              <a:avLst/>
            </a:prstGeom>
          </p:spPr>
        </p:pic>
      </p:grpSp>
      <p:grpSp>
        <p:nvGrpSpPr>
          <p:cNvPr id="2" name="Group 1">
            <a:extLst>
              <a:ext uri="{FF2B5EF4-FFF2-40B4-BE49-F238E27FC236}">
                <a16:creationId xmlns:a16="http://schemas.microsoft.com/office/drawing/2014/main" id="{E39AD0BC-A4C3-46F3-BE57-000CC1A4C808}"/>
              </a:ext>
            </a:extLst>
          </p:cNvPr>
          <p:cNvGrpSpPr/>
          <p:nvPr/>
        </p:nvGrpSpPr>
        <p:grpSpPr>
          <a:xfrm>
            <a:off x="165668" y="6076702"/>
            <a:ext cx="548640" cy="548640"/>
            <a:chOff x="165668" y="6076702"/>
            <a:chExt cx="548640" cy="548640"/>
          </a:xfrm>
        </p:grpSpPr>
        <p:grpSp>
          <p:nvGrpSpPr>
            <p:cNvPr id="56" name="Group 55">
              <a:extLst>
                <a:ext uri="{FF2B5EF4-FFF2-40B4-BE49-F238E27FC236}">
                  <a16:creationId xmlns:a16="http://schemas.microsoft.com/office/drawing/2014/main" id="{95DE9B7D-6BE3-4BEA-826C-7F0A95B55281}"/>
                </a:ext>
              </a:extLst>
            </p:cNvPr>
            <p:cNvGrpSpPr/>
            <p:nvPr/>
          </p:nvGrpSpPr>
          <p:grpSpPr>
            <a:xfrm>
              <a:off x="165668" y="6076702"/>
              <a:ext cx="548640" cy="548640"/>
              <a:chOff x="-457200" y="2036742"/>
              <a:chExt cx="914400" cy="914400"/>
            </a:xfrm>
          </p:grpSpPr>
          <p:sp>
            <p:nvSpPr>
              <p:cNvPr id="57" name="Oval 56">
                <a:extLst>
                  <a:ext uri="{FF2B5EF4-FFF2-40B4-BE49-F238E27FC236}">
                    <a16:creationId xmlns:a16="http://schemas.microsoft.com/office/drawing/2014/main" id="{549776AA-F6EF-4236-9B68-5334674BD21B}"/>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D79C6004-7F31-4E03-BEB6-C0D174493248}"/>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A close up of a logo&#10;&#10;Description automatically generated">
              <a:extLst>
                <a:ext uri="{FF2B5EF4-FFF2-40B4-BE49-F238E27FC236}">
                  <a16:creationId xmlns:a16="http://schemas.microsoft.com/office/drawing/2014/main" id="{4EF631F0-80E2-43A1-8A18-992CD304FD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27" name="TextBox 26">
            <a:extLst>
              <a:ext uri="{FF2B5EF4-FFF2-40B4-BE49-F238E27FC236}">
                <a16:creationId xmlns:a16="http://schemas.microsoft.com/office/drawing/2014/main" id="{809094B3-FD02-47E1-AD35-92B29F888925}"/>
              </a:ext>
            </a:extLst>
          </p:cNvPr>
          <p:cNvSpPr txBox="1"/>
          <p:nvPr/>
        </p:nvSpPr>
        <p:spPr>
          <a:xfrm>
            <a:off x="3588599" y="-1944606"/>
            <a:ext cx="4731798" cy="923330"/>
          </a:xfrm>
          <a:prstGeom prst="rect">
            <a:avLst/>
          </a:prstGeom>
          <a:noFill/>
        </p:spPr>
        <p:txBody>
          <a:bodyPr wrap="square" rtlCol="0">
            <a:spAutoFit/>
          </a:bodyPr>
          <a:lstStyle/>
          <a:p>
            <a:pPr algn="ctr"/>
            <a:r>
              <a:rPr lang="en-US" sz="5400" dirty="0">
                <a:latin typeface="Georgia" panose="02040502050405020303" pitchFamily="18" charset="0"/>
              </a:rPr>
              <a:t>Questions?</a:t>
            </a:r>
          </a:p>
        </p:txBody>
      </p:sp>
    </p:spTree>
    <p:extLst>
      <p:ext uri="{BB962C8B-B14F-4D97-AF65-F5344CB8AC3E}">
        <p14:creationId xmlns:p14="http://schemas.microsoft.com/office/powerpoint/2010/main" val="3954206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advClick="0" advTm="1000">
        <p159:morph option="byObject"/>
      </p:transition>
    </mc:Choice>
    <mc:Fallback>
      <p:transition spd="slow" advClick="0" advTm="1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BCC0D47-5877-4AB4-84A7-4E05EC38A907}"/>
              </a:ext>
            </a:extLst>
          </p:cNvPr>
          <p:cNvSpPr txBox="1"/>
          <p:nvPr/>
        </p:nvSpPr>
        <p:spPr>
          <a:xfrm>
            <a:off x="5722199" y="-688782"/>
            <a:ext cx="4731798" cy="584775"/>
          </a:xfrm>
          <a:prstGeom prst="rect">
            <a:avLst/>
          </a:prstGeom>
          <a:noFill/>
        </p:spPr>
        <p:txBody>
          <a:bodyPr wrap="square" rtlCol="0">
            <a:spAutoFit/>
          </a:bodyPr>
          <a:lstStyle/>
          <a:p>
            <a:pPr algn="ctr"/>
            <a:r>
              <a:rPr lang="en-US" sz="3200" dirty="0">
                <a:latin typeface="Georgia" panose="02040502050405020303" pitchFamily="18" charset="0"/>
              </a:rPr>
              <a:t>References </a:t>
            </a:r>
          </a:p>
        </p:txBody>
      </p:sp>
      <p:grpSp>
        <p:nvGrpSpPr>
          <p:cNvPr id="27" name="Group 26">
            <a:extLst>
              <a:ext uri="{FF2B5EF4-FFF2-40B4-BE49-F238E27FC236}">
                <a16:creationId xmlns:a16="http://schemas.microsoft.com/office/drawing/2014/main" id="{C2E2D9C2-3870-4879-ACCB-2964BD1D6189}"/>
              </a:ext>
            </a:extLst>
          </p:cNvPr>
          <p:cNvGrpSpPr/>
          <p:nvPr/>
        </p:nvGrpSpPr>
        <p:grpSpPr>
          <a:xfrm>
            <a:off x="1155868" y="1056669"/>
            <a:ext cx="1179576" cy="1179576"/>
            <a:chOff x="1155868" y="1056669"/>
            <a:chExt cx="1179576" cy="1179576"/>
          </a:xfrm>
        </p:grpSpPr>
        <p:grpSp>
          <p:nvGrpSpPr>
            <p:cNvPr id="28" name="Group 27">
              <a:extLst>
                <a:ext uri="{FF2B5EF4-FFF2-40B4-BE49-F238E27FC236}">
                  <a16:creationId xmlns:a16="http://schemas.microsoft.com/office/drawing/2014/main" id="{D6878BAB-EBE3-4438-86D4-E3B5808A6FF3}"/>
                </a:ext>
              </a:extLst>
            </p:cNvPr>
            <p:cNvGrpSpPr/>
            <p:nvPr/>
          </p:nvGrpSpPr>
          <p:grpSpPr>
            <a:xfrm>
              <a:off x="1155868" y="1056669"/>
              <a:ext cx="1179576" cy="1179576"/>
              <a:chOff x="-457200" y="2036742"/>
              <a:chExt cx="914400" cy="914400"/>
            </a:xfrm>
          </p:grpSpPr>
          <p:sp>
            <p:nvSpPr>
              <p:cNvPr id="30" name="Oval 29">
                <a:extLst>
                  <a:ext uri="{FF2B5EF4-FFF2-40B4-BE49-F238E27FC236}">
                    <a16:creationId xmlns:a16="http://schemas.microsoft.com/office/drawing/2014/main" id="{6DF31444-72CE-4987-A623-64480D993272}"/>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7D8B1ED-B994-4689-BD2D-D331FC476243}"/>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descr="A close up of a logo&#10;&#10;Description automatically generated">
              <a:extLst>
                <a:ext uri="{FF2B5EF4-FFF2-40B4-BE49-F238E27FC236}">
                  <a16:creationId xmlns:a16="http://schemas.microsoft.com/office/drawing/2014/main" id="{6DFC2775-B08C-4653-962A-8D71252D5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192" y="1271553"/>
              <a:ext cx="749808" cy="749808"/>
            </a:xfrm>
            <a:prstGeom prst="rect">
              <a:avLst/>
            </a:prstGeom>
          </p:spPr>
        </p:pic>
      </p:grpSp>
      <p:grpSp>
        <p:nvGrpSpPr>
          <p:cNvPr id="32" name="Group 31">
            <a:extLst>
              <a:ext uri="{FF2B5EF4-FFF2-40B4-BE49-F238E27FC236}">
                <a16:creationId xmlns:a16="http://schemas.microsoft.com/office/drawing/2014/main" id="{784A6D8A-867B-4995-B460-A153BAB2BDA5}"/>
              </a:ext>
            </a:extLst>
          </p:cNvPr>
          <p:cNvGrpSpPr/>
          <p:nvPr/>
        </p:nvGrpSpPr>
        <p:grpSpPr>
          <a:xfrm>
            <a:off x="1155868" y="1056669"/>
            <a:ext cx="1179576" cy="1179576"/>
            <a:chOff x="973082" y="-1947441"/>
            <a:chExt cx="914400" cy="914400"/>
          </a:xfrm>
        </p:grpSpPr>
        <p:grpSp>
          <p:nvGrpSpPr>
            <p:cNvPr id="33" name="Group 32">
              <a:extLst>
                <a:ext uri="{FF2B5EF4-FFF2-40B4-BE49-F238E27FC236}">
                  <a16:creationId xmlns:a16="http://schemas.microsoft.com/office/drawing/2014/main" id="{C3F1C29E-245B-41AD-9010-267885C9489C}"/>
                </a:ext>
              </a:extLst>
            </p:cNvPr>
            <p:cNvGrpSpPr/>
            <p:nvPr/>
          </p:nvGrpSpPr>
          <p:grpSpPr>
            <a:xfrm>
              <a:off x="973082" y="-1947441"/>
              <a:ext cx="914400" cy="914400"/>
              <a:chOff x="1766968" y="-457200"/>
              <a:chExt cx="914400" cy="914400"/>
            </a:xfrm>
          </p:grpSpPr>
          <p:sp>
            <p:nvSpPr>
              <p:cNvPr id="35" name="Oval 34">
                <a:extLst>
                  <a:ext uri="{FF2B5EF4-FFF2-40B4-BE49-F238E27FC236}">
                    <a16:creationId xmlns:a16="http://schemas.microsoft.com/office/drawing/2014/main" id="{AC69C431-D777-4FC9-AA16-53F02FF4410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6" name="Freeform: Shape 35">
                <a:extLst>
                  <a:ext uri="{FF2B5EF4-FFF2-40B4-BE49-F238E27FC236}">
                    <a16:creationId xmlns:a16="http://schemas.microsoft.com/office/drawing/2014/main" id="{A5EF88AF-8AC4-4756-97C0-C2CF7D9716E4}"/>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4" name="Graphic 33" descr="Ruler">
              <a:extLst>
                <a:ext uri="{FF2B5EF4-FFF2-40B4-BE49-F238E27FC236}">
                  <a16:creationId xmlns:a16="http://schemas.microsoft.com/office/drawing/2014/main" id="{6B8F9049-DE43-43AE-B2BF-C298E39975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0721" y="-1779802"/>
              <a:ext cx="579120" cy="579120"/>
            </a:xfrm>
            <a:prstGeom prst="rect">
              <a:avLst/>
            </a:prstGeom>
          </p:spPr>
        </p:pic>
      </p:grpSp>
      <p:grpSp>
        <p:nvGrpSpPr>
          <p:cNvPr id="37" name="Group 36">
            <a:extLst>
              <a:ext uri="{FF2B5EF4-FFF2-40B4-BE49-F238E27FC236}">
                <a16:creationId xmlns:a16="http://schemas.microsoft.com/office/drawing/2014/main" id="{C5329ED8-C2DD-4B05-BBFF-5E68B81776B4}"/>
              </a:ext>
            </a:extLst>
          </p:cNvPr>
          <p:cNvGrpSpPr/>
          <p:nvPr/>
        </p:nvGrpSpPr>
        <p:grpSpPr>
          <a:xfrm>
            <a:off x="1155868" y="1056669"/>
            <a:ext cx="1179576" cy="1179576"/>
            <a:chOff x="973082" y="-1947441"/>
            <a:chExt cx="914400" cy="914400"/>
          </a:xfrm>
        </p:grpSpPr>
        <p:grpSp>
          <p:nvGrpSpPr>
            <p:cNvPr id="38" name="Group 37">
              <a:extLst>
                <a:ext uri="{FF2B5EF4-FFF2-40B4-BE49-F238E27FC236}">
                  <a16:creationId xmlns:a16="http://schemas.microsoft.com/office/drawing/2014/main" id="{62587AF0-0692-44F5-8893-712BC02A52AF}"/>
                </a:ext>
              </a:extLst>
            </p:cNvPr>
            <p:cNvGrpSpPr/>
            <p:nvPr/>
          </p:nvGrpSpPr>
          <p:grpSpPr>
            <a:xfrm>
              <a:off x="973082" y="-1947441"/>
              <a:ext cx="914400" cy="914400"/>
              <a:chOff x="1766968" y="-457200"/>
              <a:chExt cx="914400" cy="914400"/>
            </a:xfrm>
          </p:grpSpPr>
          <p:sp>
            <p:nvSpPr>
              <p:cNvPr id="40" name="Oval 39">
                <a:extLst>
                  <a:ext uri="{FF2B5EF4-FFF2-40B4-BE49-F238E27FC236}">
                    <a16:creationId xmlns:a16="http://schemas.microsoft.com/office/drawing/2014/main" id="{84A259C6-AD64-4A5C-B996-8BE0D68225D1}"/>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1" name="Freeform: Shape 40">
                <a:extLst>
                  <a:ext uri="{FF2B5EF4-FFF2-40B4-BE49-F238E27FC236}">
                    <a16:creationId xmlns:a16="http://schemas.microsoft.com/office/drawing/2014/main" id="{76050FBC-2C52-4B86-8A02-5AA71E45C1DF}"/>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9" name="Graphic 38" descr="Gears">
              <a:extLst>
                <a:ext uri="{FF2B5EF4-FFF2-40B4-BE49-F238E27FC236}">
                  <a16:creationId xmlns:a16="http://schemas.microsoft.com/office/drawing/2014/main" id="{89B95484-1C51-4795-9BA6-D546D0134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2303" y="-1772716"/>
              <a:ext cx="585216" cy="585216"/>
            </a:xfrm>
            <a:prstGeom prst="rect">
              <a:avLst/>
            </a:prstGeom>
          </p:spPr>
        </p:pic>
      </p:grpSp>
      <p:grpSp>
        <p:nvGrpSpPr>
          <p:cNvPr id="42" name="Group 41">
            <a:extLst>
              <a:ext uri="{FF2B5EF4-FFF2-40B4-BE49-F238E27FC236}">
                <a16:creationId xmlns:a16="http://schemas.microsoft.com/office/drawing/2014/main" id="{1D0FB0D9-64DA-4808-AC24-56CABD9FE344}"/>
              </a:ext>
            </a:extLst>
          </p:cNvPr>
          <p:cNvGrpSpPr/>
          <p:nvPr/>
        </p:nvGrpSpPr>
        <p:grpSpPr>
          <a:xfrm>
            <a:off x="1148939" y="1056667"/>
            <a:ext cx="1179576" cy="1179576"/>
            <a:chOff x="1155870" y="1038330"/>
            <a:chExt cx="1179576" cy="1179576"/>
          </a:xfrm>
        </p:grpSpPr>
        <p:sp>
          <p:nvSpPr>
            <p:cNvPr id="43" name="Oval 42">
              <a:extLst>
                <a:ext uri="{FF2B5EF4-FFF2-40B4-BE49-F238E27FC236}">
                  <a16:creationId xmlns:a16="http://schemas.microsoft.com/office/drawing/2014/main" id="{88CC6211-03DA-440D-9B78-BBB6B5A2418A}"/>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4" name="Freeform: Shape 43">
              <a:extLst>
                <a:ext uri="{FF2B5EF4-FFF2-40B4-BE49-F238E27FC236}">
                  <a16:creationId xmlns:a16="http://schemas.microsoft.com/office/drawing/2014/main" id="{FBCC50E0-E793-4C4A-A345-A08517F3B539}"/>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5" name="Picture 44" descr="A close up of a sign&#10;&#10;Description automatically generated">
              <a:extLst>
                <a:ext uri="{FF2B5EF4-FFF2-40B4-BE49-F238E27FC236}">
                  <a16:creationId xmlns:a16="http://schemas.microsoft.com/office/drawing/2014/main" id="{5F1398F0-2AAC-490C-9364-F38823BBF1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59" name="Group 58">
            <a:extLst>
              <a:ext uri="{FF2B5EF4-FFF2-40B4-BE49-F238E27FC236}">
                <a16:creationId xmlns:a16="http://schemas.microsoft.com/office/drawing/2014/main" id="{CDB45D8C-BDE7-4E02-B3D0-27B479A0DC07}"/>
              </a:ext>
            </a:extLst>
          </p:cNvPr>
          <p:cNvGrpSpPr/>
          <p:nvPr/>
        </p:nvGrpSpPr>
        <p:grpSpPr>
          <a:xfrm>
            <a:off x="1155868" y="1066658"/>
            <a:ext cx="1179576" cy="1179576"/>
            <a:chOff x="1091614" y="1037772"/>
            <a:chExt cx="1179872" cy="1179872"/>
          </a:xfrm>
        </p:grpSpPr>
        <p:sp>
          <p:nvSpPr>
            <p:cNvPr id="68" name="Oval 67">
              <a:extLst>
                <a:ext uri="{FF2B5EF4-FFF2-40B4-BE49-F238E27FC236}">
                  <a16:creationId xmlns:a16="http://schemas.microsoft.com/office/drawing/2014/main" id="{2DBD1D33-D4CF-4368-BC4F-0625E9AC7D1F}"/>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5788DB13-26E0-487F-BF93-D237ECC4D755}"/>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ightbulb">
              <a:extLst>
                <a:ext uri="{FF2B5EF4-FFF2-40B4-BE49-F238E27FC236}">
                  <a16:creationId xmlns:a16="http://schemas.microsoft.com/office/drawing/2014/main" id="{4214218B-B8BA-4111-AF16-74BC7525B3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sp>
        <p:nvSpPr>
          <p:cNvPr id="71" name="Oval 70">
            <a:extLst>
              <a:ext uri="{FF2B5EF4-FFF2-40B4-BE49-F238E27FC236}">
                <a16:creationId xmlns:a16="http://schemas.microsoft.com/office/drawing/2014/main" id="{A1C30F67-9902-4643-9F1A-C71D40AA8467}"/>
              </a:ext>
            </a:extLst>
          </p:cNvPr>
          <p:cNvSpPr/>
          <p:nvPr/>
        </p:nvSpPr>
        <p:spPr>
          <a:xfrm>
            <a:off x="1155868" y="1066658"/>
            <a:ext cx="1234440" cy="1234440"/>
          </a:xfrm>
          <a:prstGeom prst="ellipse">
            <a:avLst/>
          </a:prstGeom>
          <a:solidFill>
            <a:srgbClr val="0070C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1653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advClick="0" advTm="1000">
        <p159:morph option="byObject"/>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par>
                          <p:cTn id="8" fill="hold">
                            <p:stCondLst>
                              <p:cond delay="500"/>
                            </p:stCondLst>
                            <p:childTnLst>
                              <p:par>
                                <p:cTn id="9" presetID="1" presetClass="exit" presetSubtype="0" fill="hold" nodeType="afterEffect">
                                  <p:stCondLst>
                                    <p:cond delay="0"/>
                                  </p:stCondLst>
                                  <p:childTnLst>
                                    <p:set>
                                      <p:cBhvr>
                                        <p:cTn id="10" dur="1" fill="hold">
                                          <p:stCondLst>
                                            <p:cond delay="0"/>
                                          </p:stCondLst>
                                        </p:cTn>
                                        <p:tgtEl>
                                          <p:spTgt spid="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F5CD7B90-1719-490C-A92F-855EBFE9BA39}"/>
              </a:ext>
            </a:extLst>
          </p:cNvPr>
          <p:cNvSpPr/>
          <p:nvPr/>
        </p:nvSpPr>
        <p:spPr>
          <a:xfrm>
            <a:off x="-4257675" y="-3314700"/>
            <a:ext cx="20707350" cy="20707350"/>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27CC53B-7F57-46A4-B12D-B916875B04F8}"/>
              </a:ext>
            </a:extLst>
          </p:cNvPr>
          <p:cNvSpPr txBox="1"/>
          <p:nvPr/>
        </p:nvSpPr>
        <p:spPr>
          <a:xfrm>
            <a:off x="3262312" y="1857375"/>
            <a:ext cx="5667375" cy="769441"/>
          </a:xfrm>
          <a:prstGeom prst="rect">
            <a:avLst/>
          </a:prstGeom>
          <a:noFill/>
        </p:spPr>
        <p:txBody>
          <a:bodyPr wrap="square" rtlCol="0">
            <a:spAutoFit/>
          </a:bodyPr>
          <a:lstStyle/>
          <a:p>
            <a:r>
              <a:rPr lang="en-US" sz="4400" dirty="0">
                <a:solidFill>
                  <a:schemeClr val="bg1"/>
                </a:solidFill>
                <a:latin typeface="Georgia" panose="02040502050405020303" pitchFamily="18" charset="0"/>
              </a:rPr>
              <a:t>Thank you</a:t>
            </a:r>
          </a:p>
        </p:txBody>
      </p:sp>
    </p:spTree>
    <p:extLst>
      <p:ext uri="{BB962C8B-B14F-4D97-AF65-F5344CB8AC3E}">
        <p14:creationId xmlns:p14="http://schemas.microsoft.com/office/powerpoint/2010/main" val="1675541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close up of a map&#10;&#10;Description automatically generated">
            <a:extLst>
              <a:ext uri="{FF2B5EF4-FFF2-40B4-BE49-F238E27FC236}">
                <a16:creationId xmlns:a16="http://schemas.microsoft.com/office/drawing/2014/main" id="{5C1DF604-F9CF-4057-929A-60CD83966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4775"/>
            <a:ext cx="11430000" cy="6648450"/>
          </a:xfrm>
          <a:prstGeom prst="rect">
            <a:avLst/>
          </a:prstGeom>
        </p:spPr>
      </p:pic>
    </p:spTree>
    <p:extLst>
      <p:ext uri="{BB962C8B-B14F-4D97-AF65-F5344CB8AC3E}">
        <p14:creationId xmlns:p14="http://schemas.microsoft.com/office/powerpoint/2010/main" val="207125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ext, map&#10;&#10;Description automatically generated">
            <a:extLst>
              <a:ext uri="{FF2B5EF4-FFF2-40B4-BE49-F238E27FC236}">
                <a16:creationId xmlns:a16="http://schemas.microsoft.com/office/drawing/2014/main" id="{53ED94D2-DDD9-44AF-83A8-B821323FF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 y="0"/>
            <a:ext cx="11798710" cy="6858000"/>
          </a:xfrm>
          <a:prstGeom prst="rect">
            <a:avLst/>
          </a:prstGeom>
        </p:spPr>
      </p:pic>
      <mc:AlternateContent xmlns:mc="http://schemas.openxmlformats.org/markup-compatibility/2006">
        <mc:Choice xmlns:pslz="http://schemas.microsoft.com/office/powerpoint/2016/slidezoom" Requires="pslz">
          <p:graphicFrame>
            <p:nvGraphicFramePr>
              <p:cNvPr id="15" name="Slide Zoom 14">
                <a:extLst>
                  <a:ext uri="{FF2B5EF4-FFF2-40B4-BE49-F238E27FC236}">
                    <a16:creationId xmlns:a16="http://schemas.microsoft.com/office/drawing/2014/main" id="{E32D4216-DA1C-41E8-9402-FB2BC2071B78}"/>
                  </a:ext>
                </a:extLst>
              </p:cNvPr>
              <p:cNvGraphicFramePr>
                <a:graphicFrameLocks noChangeAspect="1"/>
              </p:cNvGraphicFramePr>
              <p:nvPr>
                <p:extLst>
                  <p:ext uri="{D42A27DB-BD31-4B8C-83A1-F6EECF244321}">
                    <p14:modId xmlns:p14="http://schemas.microsoft.com/office/powerpoint/2010/main" val="4106358469"/>
                  </p:ext>
                </p:extLst>
              </p:nvPr>
            </p:nvGraphicFramePr>
            <p:xfrm>
              <a:off x="7747410" y="2153740"/>
              <a:ext cx="1074374" cy="1120684"/>
            </p:xfrm>
            <a:graphic>
              <a:graphicData uri="http://schemas.microsoft.com/office/powerpoint/2016/slidezoom">
                <pslz:sldZm>
                  <pslz:sldZmObj sldId="259" cId="2313912493">
                    <pslz:zmPr id="{9210908B-9196-4290-8538-6247511AE1BC}" returnToParent="0" imageType="cover" transitionDur="1000">
                      <p166:blipFill xmlns:p166="http://schemas.microsoft.com/office/powerpoint/2016/6/main">
                        <a:blip r:embed="rId3">
                          <a:extLst>
                            <a:ext uri="{28A0092B-C50C-407E-A947-70E740481C1C}">
                              <a14:useLocalDpi xmlns:a14="http://schemas.microsoft.com/office/drawing/2010/main" val="0"/>
                            </a:ext>
                          </a:extLst>
                        </a:blip>
                        <a:stretch>
                          <a:fillRect/>
                        </a:stretch>
                      </p166:blipFill>
                      <p166:spPr xmlns:p166="http://schemas.microsoft.com/office/powerpoint/2016/6/main">
                        <a:xfrm>
                          <a:off x="0" y="0"/>
                          <a:ext cx="1074374" cy="1120684"/>
                        </a:xfrm>
                        <a:prstGeom prst="rect">
                          <a:avLst/>
                        </a:prstGeom>
                        <a:ln w="3175">
                          <a:noFill/>
                        </a:ln>
                      </p166:spPr>
                    </pslz:zmPr>
                  </pslz:sldZmObj>
                </pslz:sldZm>
              </a:graphicData>
            </a:graphic>
          </p:graphicFrame>
        </mc:Choice>
        <mc:Fallback>
          <p:pic>
            <p:nvPicPr>
              <p:cNvPr id="15" name="Slide Zoom 14">
                <a:hlinkClick r:id="rId4" action="ppaction://hlinksldjump"/>
                <a:extLst>
                  <a:ext uri="{FF2B5EF4-FFF2-40B4-BE49-F238E27FC236}">
                    <a16:creationId xmlns:a16="http://schemas.microsoft.com/office/drawing/2014/main" id="{E32D4216-DA1C-41E8-9402-FB2BC2071B78}"/>
                  </a:ext>
                </a:extLst>
              </p:cNvPr>
              <p:cNvPicPr>
                <a:picLocks noGrp="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7747410" y="2153740"/>
                <a:ext cx="1074374" cy="1120684"/>
              </a:xfrm>
              <a:prstGeom prst="rect">
                <a:avLst/>
              </a:prstGeom>
              <a:ln w="3175">
                <a:noFill/>
              </a:ln>
            </p:spPr>
          </p:pic>
        </mc:Fallback>
      </mc:AlternateContent>
    </p:spTree>
    <p:extLst>
      <p:ext uri="{BB962C8B-B14F-4D97-AF65-F5344CB8AC3E}">
        <p14:creationId xmlns:p14="http://schemas.microsoft.com/office/powerpoint/2010/main" val="147167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F1AE93BE-79C2-4BEA-ABEA-73873E52D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208" y="905554"/>
            <a:ext cx="2381250" cy="2695575"/>
          </a:xfrm>
          <a:prstGeom prst="rect">
            <a:avLst/>
          </a:prstGeom>
        </p:spPr>
      </p:pic>
      <p:pic>
        <p:nvPicPr>
          <p:cNvPr id="7" name="Picture 6" descr="A close up of a logo&#10;&#10;Description automatically generated">
            <a:extLst>
              <a:ext uri="{FF2B5EF4-FFF2-40B4-BE49-F238E27FC236}">
                <a16:creationId xmlns:a16="http://schemas.microsoft.com/office/drawing/2014/main" id="{D954DC67-A2A1-4281-8E40-4AD14D1FA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918" y="905555"/>
            <a:ext cx="2381250" cy="2695575"/>
          </a:xfrm>
          <a:prstGeom prst="rect">
            <a:avLst/>
          </a:prstGeom>
        </p:spPr>
      </p:pic>
      <p:sp>
        <p:nvSpPr>
          <p:cNvPr id="8" name="TextBox 7">
            <a:extLst>
              <a:ext uri="{FF2B5EF4-FFF2-40B4-BE49-F238E27FC236}">
                <a16:creationId xmlns:a16="http://schemas.microsoft.com/office/drawing/2014/main" id="{1B16B175-3323-4E13-B2A2-B4B01B49EC00}"/>
              </a:ext>
            </a:extLst>
          </p:cNvPr>
          <p:cNvSpPr txBox="1"/>
          <p:nvPr/>
        </p:nvSpPr>
        <p:spPr>
          <a:xfrm>
            <a:off x="3857897" y="3601129"/>
            <a:ext cx="1558834" cy="369332"/>
          </a:xfrm>
          <a:prstGeom prst="rect">
            <a:avLst/>
          </a:prstGeom>
          <a:noFill/>
        </p:spPr>
        <p:txBody>
          <a:bodyPr wrap="square" rtlCol="0">
            <a:spAutoFit/>
          </a:bodyPr>
          <a:lstStyle/>
          <a:p>
            <a:r>
              <a:rPr lang="en-US" dirty="0"/>
              <a:t>2012</a:t>
            </a:r>
          </a:p>
        </p:txBody>
      </p:sp>
      <p:sp>
        <p:nvSpPr>
          <p:cNvPr id="9" name="TextBox 8">
            <a:extLst>
              <a:ext uri="{FF2B5EF4-FFF2-40B4-BE49-F238E27FC236}">
                <a16:creationId xmlns:a16="http://schemas.microsoft.com/office/drawing/2014/main" id="{35F93C83-BC99-4FEC-AB43-A040BFDD84B3}"/>
              </a:ext>
            </a:extLst>
          </p:cNvPr>
          <p:cNvSpPr txBox="1"/>
          <p:nvPr/>
        </p:nvSpPr>
        <p:spPr>
          <a:xfrm>
            <a:off x="6701246" y="3601129"/>
            <a:ext cx="1558834" cy="369332"/>
          </a:xfrm>
          <a:prstGeom prst="rect">
            <a:avLst/>
          </a:prstGeom>
          <a:noFill/>
        </p:spPr>
        <p:txBody>
          <a:bodyPr wrap="square" rtlCol="0">
            <a:spAutoFit/>
          </a:bodyPr>
          <a:lstStyle/>
          <a:p>
            <a:r>
              <a:rPr lang="en-US" dirty="0"/>
              <a:t>2016</a:t>
            </a:r>
          </a:p>
        </p:txBody>
      </p:sp>
      <p:grpSp>
        <p:nvGrpSpPr>
          <p:cNvPr id="10" name="Group 9">
            <a:extLst>
              <a:ext uri="{FF2B5EF4-FFF2-40B4-BE49-F238E27FC236}">
                <a16:creationId xmlns:a16="http://schemas.microsoft.com/office/drawing/2014/main" id="{55688564-EDC7-4AF1-81CF-3484DCBBCF20}"/>
              </a:ext>
            </a:extLst>
          </p:cNvPr>
          <p:cNvGrpSpPr/>
          <p:nvPr/>
        </p:nvGrpSpPr>
        <p:grpSpPr>
          <a:xfrm>
            <a:off x="1132303" y="-1392659"/>
            <a:ext cx="1179872" cy="1179872"/>
            <a:chOff x="1091614" y="1037772"/>
            <a:chExt cx="1179872" cy="1179872"/>
          </a:xfrm>
        </p:grpSpPr>
        <p:sp>
          <p:nvSpPr>
            <p:cNvPr id="11" name="Oval 10">
              <a:extLst>
                <a:ext uri="{FF2B5EF4-FFF2-40B4-BE49-F238E27FC236}">
                  <a16:creationId xmlns:a16="http://schemas.microsoft.com/office/drawing/2014/main" id="{41F97147-51FA-430C-9CB3-7B6EF9D88C28}"/>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6BC75FC-A7E5-46FE-816C-A1897C72A370}"/>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Lightbulb">
              <a:extLst>
                <a:ext uri="{FF2B5EF4-FFF2-40B4-BE49-F238E27FC236}">
                  <a16:creationId xmlns:a16="http://schemas.microsoft.com/office/drawing/2014/main" id="{7602D911-3E04-429B-B404-457A2073BD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9154" y="1260228"/>
              <a:ext cx="748480" cy="748480"/>
            </a:xfrm>
            <a:prstGeom prst="rect">
              <a:avLst/>
            </a:prstGeom>
          </p:spPr>
        </p:pic>
      </p:grpSp>
    </p:spTree>
    <p:extLst>
      <p:ext uri="{BB962C8B-B14F-4D97-AF65-F5344CB8AC3E}">
        <p14:creationId xmlns:p14="http://schemas.microsoft.com/office/powerpoint/2010/main" val="2313912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F1AE93BE-79C2-4BEA-ABEA-73873E52D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209" y="905554"/>
            <a:ext cx="2381250" cy="2695575"/>
          </a:xfrm>
          <a:prstGeom prst="rect">
            <a:avLst/>
          </a:prstGeom>
        </p:spPr>
      </p:pic>
      <p:pic>
        <p:nvPicPr>
          <p:cNvPr id="7" name="Picture 6" descr="A close up of a logo&#10;&#10;Description automatically generated">
            <a:extLst>
              <a:ext uri="{FF2B5EF4-FFF2-40B4-BE49-F238E27FC236}">
                <a16:creationId xmlns:a16="http://schemas.microsoft.com/office/drawing/2014/main" id="{D954DC67-A2A1-4281-8E40-4AD14D1FA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2218" y="905555"/>
            <a:ext cx="2381250" cy="2695575"/>
          </a:xfrm>
          <a:prstGeom prst="rect">
            <a:avLst/>
          </a:prstGeom>
        </p:spPr>
      </p:pic>
      <p:grpSp>
        <p:nvGrpSpPr>
          <p:cNvPr id="6" name="Group 5">
            <a:extLst>
              <a:ext uri="{FF2B5EF4-FFF2-40B4-BE49-F238E27FC236}">
                <a16:creationId xmlns:a16="http://schemas.microsoft.com/office/drawing/2014/main" id="{EBF638B8-09D0-4BC2-A732-9130BAF5CE95}"/>
              </a:ext>
            </a:extLst>
          </p:cNvPr>
          <p:cNvGrpSpPr/>
          <p:nvPr/>
        </p:nvGrpSpPr>
        <p:grpSpPr>
          <a:xfrm>
            <a:off x="1132303" y="1033041"/>
            <a:ext cx="1179872" cy="1179872"/>
            <a:chOff x="1091614" y="1037772"/>
            <a:chExt cx="1179872" cy="1179872"/>
          </a:xfrm>
        </p:grpSpPr>
        <p:sp>
          <p:nvSpPr>
            <p:cNvPr id="10" name="Oval 9">
              <a:extLst>
                <a:ext uri="{FF2B5EF4-FFF2-40B4-BE49-F238E27FC236}">
                  <a16:creationId xmlns:a16="http://schemas.microsoft.com/office/drawing/2014/main" id="{7FC4A214-FB0D-4668-B27A-F80C3C1B3022}"/>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C089BA5-08FE-42CB-902C-370CC113FE6E}"/>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Lightbulb">
              <a:extLst>
                <a:ext uri="{FF2B5EF4-FFF2-40B4-BE49-F238E27FC236}">
                  <a16:creationId xmlns:a16="http://schemas.microsoft.com/office/drawing/2014/main" id="{1F103853-D933-4593-A75D-D05EB6AEC6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9154" y="1260228"/>
              <a:ext cx="748480" cy="748480"/>
            </a:xfrm>
            <a:prstGeom prst="rect">
              <a:avLst/>
            </a:prstGeom>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grpSp>
        <p:nvGrpSpPr>
          <p:cNvPr id="14" name="Group 13">
            <a:extLst>
              <a:ext uri="{FF2B5EF4-FFF2-40B4-BE49-F238E27FC236}">
                <a16:creationId xmlns:a16="http://schemas.microsoft.com/office/drawing/2014/main" id="{87640332-1531-4CE1-A4C3-E5022617F2AB}"/>
              </a:ext>
            </a:extLst>
          </p:cNvPr>
          <p:cNvGrpSpPr/>
          <p:nvPr/>
        </p:nvGrpSpPr>
        <p:grpSpPr>
          <a:xfrm>
            <a:off x="1807657" y="-1028700"/>
            <a:ext cx="914400" cy="914400"/>
            <a:chOff x="1807657" y="-1028700"/>
            <a:chExt cx="914400" cy="914400"/>
          </a:xfrm>
        </p:grpSpPr>
        <p:sp>
          <p:nvSpPr>
            <p:cNvPr id="15" name="Oval 14">
              <a:extLst>
                <a:ext uri="{FF2B5EF4-FFF2-40B4-BE49-F238E27FC236}">
                  <a16:creationId xmlns:a16="http://schemas.microsoft.com/office/drawing/2014/main" id="{4ACB9350-122C-465B-B9FC-37C30FA36A23}"/>
                </a:ext>
              </a:extLst>
            </p:cNvPr>
            <p:cNvSpPr/>
            <p:nvPr/>
          </p:nvSpPr>
          <p:spPr>
            <a:xfrm>
              <a:off x="1844328" y="-9920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6" name="Freeform: Shape 15">
              <a:extLst>
                <a:ext uri="{FF2B5EF4-FFF2-40B4-BE49-F238E27FC236}">
                  <a16:creationId xmlns:a16="http://schemas.microsoft.com/office/drawing/2014/main" id="{2F4BC409-DF0A-4015-87E4-E867025AFFE4}"/>
                </a:ext>
              </a:extLst>
            </p:cNvPr>
            <p:cNvSpPr/>
            <p:nvPr/>
          </p:nvSpPr>
          <p:spPr>
            <a:xfrm>
              <a:off x="1807657" y="-10287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17" name="Picture 16" descr="A close up of a sign&#10;&#10;Description automatically generated">
              <a:extLst>
                <a:ext uri="{FF2B5EF4-FFF2-40B4-BE49-F238E27FC236}">
                  <a16:creationId xmlns:a16="http://schemas.microsoft.com/office/drawing/2014/main" id="{ADD00E3A-32F5-488E-9C1F-BBACF29C1F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9021" y="-917336"/>
              <a:ext cx="691669" cy="691669"/>
            </a:xfrm>
            <a:prstGeom prst="rect">
              <a:avLst/>
            </a:prstGeom>
          </p:spPr>
        </p:pic>
      </p:grpSp>
      <p:grpSp>
        <p:nvGrpSpPr>
          <p:cNvPr id="18" name="Group 17">
            <a:extLst>
              <a:ext uri="{FF2B5EF4-FFF2-40B4-BE49-F238E27FC236}">
                <a16:creationId xmlns:a16="http://schemas.microsoft.com/office/drawing/2014/main" id="{48B9491A-F363-4BE3-A95B-71A8CAAB2711}"/>
              </a:ext>
            </a:extLst>
          </p:cNvPr>
          <p:cNvGrpSpPr/>
          <p:nvPr/>
        </p:nvGrpSpPr>
        <p:grpSpPr>
          <a:xfrm>
            <a:off x="973082" y="-1947441"/>
            <a:ext cx="914400" cy="914400"/>
            <a:chOff x="973082" y="-1947441"/>
            <a:chExt cx="914400" cy="914400"/>
          </a:xfrm>
        </p:grpSpPr>
        <p:grpSp>
          <p:nvGrpSpPr>
            <p:cNvPr id="19" name="Group 18">
              <a:extLst>
                <a:ext uri="{FF2B5EF4-FFF2-40B4-BE49-F238E27FC236}">
                  <a16:creationId xmlns:a16="http://schemas.microsoft.com/office/drawing/2014/main" id="{2EAB5A2F-4F34-40A8-AD6C-70EE7A69F6B9}"/>
                </a:ext>
              </a:extLst>
            </p:cNvPr>
            <p:cNvGrpSpPr/>
            <p:nvPr/>
          </p:nvGrpSpPr>
          <p:grpSpPr>
            <a:xfrm>
              <a:off x="973082" y="-1947441"/>
              <a:ext cx="914400" cy="914400"/>
              <a:chOff x="1766968" y="-457200"/>
              <a:chExt cx="914400" cy="914400"/>
            </a:xfrm>
          </p:grpSpPr>
          <p:sp>
            <p:nvSpPr>
              <p:cNvPr id="21" name="Oval 20">
                <a:extLst>
                  <a:ext uri="{FF2B5EF4-FFF2-40B4-BE49-F238E27FC236}">
                    <a16:creationId xmlns:a16="http://schemas.microsoft.com/office/drawing/2014/main" id="{F47D64BF-D43D-4F34-9ECE-D1E93564121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2" name="Freeform: Shape 21">
                <a:extLst>
                  <a:ext uri="{FF2B5EF4-FFF2-40B4-BE49-F238E27FC236}">
                    <a16:creationId xmlns:a16="http://schemas.microsoft.com/office/drawing/2014/main" id="{CB950D7E-F801-4811-A1E9-340EAD822062}"/>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20" name="Graphic 19" descr="Ruler">
              <a:extLst>
                <a:ext uri="{FF2B5EF4-FFF2-40B4-BE49-F238E27FC236}">
                  <a16:creationId xmlns:a16="http://schemas.microsoft.com/office/drawing/2014/main" id="{3E84B977-A502-41A2-9A94-AB5052C578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40721" y="-1779802"/>
              <a:ext cx="579120" cy="579120"/>
            </a:xfrm>
            <a:prstGeom prst="rect">
              <a:avLst/>
            </a:prstGeom>
          </p:spPr>
        </p:pic>
      </p:grpSp>
      <p:grpSp>
        <p:nvGrpSpPr>
          <p:cNvPr id="23" name="Group 22">
            <a:extLst>
              <a:ext uri="{FF2B5EF4-FFF2-40B4-BE49-F238E27FC236}">
                <a16:creationId xmlns:a16="http://schemas.microsoft.com/office/drawing/2014/main" id="{138A1122-A538-40F6-8DF8-1159338D4197}"/>
              </a:ext>
            </a:extLst>
          </p:cNvPr>
          <p:cNvGrpSpPr/>
          <p:nvPr/>
        </p:nvGrpSpPr>
        <p:grpSpPr>
          <a:xfrm>
            <a:off x="-1244600" y="2003977"/>
            <a:ext cx="914400" cy="914400"/>
            <a:chOff x="-1244600" y="2003977"/>
            <a:chExt cx="914400" cy="914400"/>
          </a:xfrm>
        </p:grpSpPr>
        <p:sp>
          <p:nvSpPr>
            <p:cNvPr id="24" name="Oval 23">
              <a:extLst>
                <a:ext uri="{FF2B5EF4-FFF2-40B4-BE49-F238E27FC236}">
                  <a16:creationId xmlns:a16="http://schemas.microsoft.com/office/drawing/2014/main" id="{4B7DEA9C-76FF-4E72-9A14-93F4CF9144AF}"/>
                </a:ext>
              </a:extLst>
            </p:cNvPr>
            <p:cNvSpPr/>
            <p:nvPr/>
          </p:nvSpPr>
          <p:spPr>
            <a:xfrm>
              <a:off x="-1207929" y="2040648"/>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C2044F0-A39A-4A1A-B4D0-B2365B742E39}"/>
                </a:ext>
              </a:extLst>
            </p:cNvPr>
            <p:cNvSpPr/>
            <p:nvPr/>
          </p:nvSpPr>
          <p:spPr>
            <a:xfrm>
              <a:off x="-1244600" y="2003977"/>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close up of a logo&#10;&#10;Description automatically generated">
              <a:extLst>
                <a:ext uri="{FF2B5EF4-FFF2-40B4-BE49-F238E27FC236}">
                  <a16:creationId xmlns:a16="http://schemas.microsoft.com/office/drawing/2014/main" id="{915F5058-146C-42B7-83DC-8954C085356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0009" y="2165595"/>
              <a:ext cx="585216" cy="585216"/>
            </a:xfrm>
            <a:prstGeom prst="rect">
              <a:avLst/>
            </a:prstGeom>
          </p:spPr>
        </p:pic>
      </p:grpSp>
      <p:sp>
        <p:nvSpPr>
          <p:cNvPr id="28" name="TextBox 27">
            <a:extLst>
              <a:ext uri="{FF2B5EF4-FFF2-40B4-BE49-F238E27FC236}">
                <a16:creationId xmlns:a16="http://schemas.microsoft.com/office/drawing/2014/main" id="{68A2A62A-3AC6-4FB2-BC9F-75336F167014}"/>
              </a:ext>
            </a:extLst>
          </p:cNvPr>
          <p:cNvSpPr txBox="1"/>
          <p:nvPr/>
        </p:nvSpPr>
        <p:spPr>
          <a:xfrm>
            <a:off x="3694589" y="-1314629"/>
            <a:ext cx="4731798" cy="1200329"/>
          </a:xfrm>
          <a:prstGeom prst="rect">
            <a:avLst/>
          </a:prstGeom>
          <a:noFill/>
        </p:spPr>
        <p:txBody>
          <a:bodyPr wrap="square" rtlCol="0">
            <a:spAutoFit/>
          </a:bodyPr>
          <a:lstStyle/>
          <a:p>
            <a:pPr algn="ctr"/>
            <a:r>
              <a:rPr lang="en-US" sz="3600" dirty="0">
                <a:latin typeface="Georgia" panose="02040502050405020303" pitchFamily="18" charset="0"/>
              </a:rPr>
              <a:t>Questions of</a:t>
            </a:r>
          </a:p>
          <a:p>
            <a:pPr algn="ctr"/>
            <a:r>
              <a:rPr lang="en-US" sz="3600" dirty="0">
                <a:latin typeface="Georgia" panose="02040502050405020303" pitchFamily="18" charset="0"/>
              </a:rPr>
              <a:t>Interest</a:t>
            </a:r>
          </a:p>
        </p:txBody>
      </p:sp>
    </p:spTree>
    <p:extLst>
      <p:ext uri="{BB962C8B-B14F-4D97-AF65-F5344CB8AC3E}">
        <p14:creationId xmlns:p14="http://schemas.microsoft.com/office/powerpoint/2010/main" val="524213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advClick="0" advTm="0">
        <p159:morph option="byObject"/>
      </p:transition>
    </mc:Choice>
    <mc:Fallback>
      <p:transition spd="slow"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BF638B8-09D0-4BC2-A732-9130BAF5CE95}"/>
              </a:ext>
            </a:extLst>
          </p:cNvPr>
          <p:cNvGrpSpPr/>
          <p:nvPr/>
        </p:nvGrpSpPr>
        <p:grpSpPr>
          <a:xfrm>
            <a:off x="1132303" y="1033041"/>
            <a:ext cx="1179872" cy="1179872"/>
            <a:chOff x="1091614" y="1037772"/>
            <a:chExt cx="1179872" cy="1179872"/>
          </a:xfrm>
        </p:grpSpPr>
        <p:sp>
          <p:nvSpPr>
            <p:cNvPr id="10" name="Oval 9">
              <a:extLst>
                <a:ext uri="{FF2B5EF4-FFF2-40B4-BE49-F238E27FC236}">
                  <a16:creationId xmlns:a16="http://schemas.microsoft.com/office/drawing/2014/main" id="{7FC4A214-FB0D-4668-B27A-F80C3C1B3022}"/>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C089BA5-08FE-42CB-902C-370CC113FE6E}"/>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Lightbulb">
              <a:extLst>
                <a:ext uri="{FF2B5EF4-FFF2-40B4-BE49-F238E27FC236}">
                  <a16:creationId xmlns:a16="http://schemas.microsoft.com/office/drawing/2014/main" id="{1F103853-D933-4593-A75D-D05EB6AEC6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9154" y="1260228"/>
              <a:ext cx="748480" cy="748480"/>
            </a:xfrm>
            <a:prstGeom prst="rect">
              <a:avLst/>
            </a:prstGeom>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grpSp>
        <p:nvGrpSpPr>
          <p:cNvPr id="14" name="Group 13">
            <a:extLst>
              <a:ext uri="{FF2B5EF4-FFF2-40B4-BE49-F238E27FC236}">
                <a16:creationId xmlns:a16="http://schemas.microsoft.com/office/drawing/2014/main" id="{87640332-1531-4CE1-A4C3-E5022617F2AB}"/>
              </a:ext>
            </a:extLst>
          </p:cNvPr>
          <p:cNvGrpSpPr/>
          <p:nvPr/>
        </p:nvGrpSpPr>
        <p:grpSpPr>
          <a:xfrm>
            <a:off x="1807657" y="-527690"/>
            <a:ext cx="914400" cy="914400"/>
            <a:chOff x="1807657" y="-1028700"/>
            <a:chExt cx="914400" cy="914400"/>
          </a:xfrm>
        </p:grpSpPr>
        <p:sp>
          <p:nvSpPr>
            <p:cNvPr id="15" name="Oval 14">
              <a:extLst>
                <a:ext uri="{FF2B5EF4-FFF2-40B4-BE49-F238E27FC236}">
                  <a16:creationId xmlns:a16="http://schemas.microsoft.com/office/drawing/2014/main" id="{4ACB9350-122C-465B-B9FC-37C30FA36A23}"/>
                </a:ext>
              </a:extLst>
            </p:cNvPr>
            <p:cNvSpPr/>
            <p:nvPr/>
          </p:nvSpPr>
          <p:spPr>
            <a:xfrm>
              <a:off x="1844328" y="-9920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6" name="Freeform: Shape 15">
              <a:extLst>
                <a:ext uri="{FF2B5EF4-FFF2-40B4-BE49-F238E27FC236}">
                  <a16:creationId xmlns:a16="http://schemas.microsoft.com/office/drawing/2014/main" id="{2F4BC409-DF0A-4015-87E4-E867025AFFE4}"/>
                </a:ext>
              </a:extLst>
            </p:cNvPr>
            <p:cNvSpPr/>
            <p:nvPr/>
          </p:nvSpPr>
          <p:spPr>
            <a:xfrm>
              <a:off x="1807657" y="-10287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17" name="Picture 16" descr="A close up of a sign&#10;&#10;Description automatically generated">
              <a:extLst>
                <a:ext uri="{FF2B5EF4-FFF2-40B4-BE49-F238E27FC236}">
                  <a16:creationId xmlns:a16="http://schemas.microsoft.com/office/drawing/2014/main" id="{ADD00E3A-32F5-488E-9C1F-BBACF29C1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021" y="-917336"/>
              <a:ext cx="691669" cy="691669"/>
            </a:xfrm>
            <a:prstGeom prst="rect">
              <a:avLst/>
            </a:prstGeom>
          </p:spPr>
        </p:pic>
      </p:grpSp>
      <p:grpSp>
        <p:nvGrpSpPr>
          <p:cNvPr id="18" name="Group 17">
            <a:extLst>
              <a:ext uri="{FF2B5EF4-FFF2-40B4-BE49-F238E27FC236}">
                <a16:creationId xmlns:a16="http://schemas.microsoft.com/office/drawing/2014/main" id="{48B9491A-F363-4BE3-A95B-71A8CAAB2711}"/>
              </a:ext>
            </a:extLst>
          </p:cNvPr>
          <p:cNvGrpSpPr/>
          <p:nvPr/>
        </p:nvGrpSpPr>
        <p:grpSpPr>
          <a:xfrm>
            <a:off x="973082" y="-1947441"/>
            <a:ext cx="914400" cy="914400"/>
            <a:chOff x="973082" y="-1947441"/>
            <a:chExt cx="914400" cy="914400"/>
          </a:xfrm>
        </p:grpSpPr>
        <p:grpSp>
          <p:nvGrpSpPr>
            <p:cNvPr id="19" name="Group 18">
              <a:extLst>
                <a:ext uri="{FF2B5EF4-FFF2-40B4-BE49-F238E27FC236}">
                  <a16:creationId xmlns:a16="http://schemas.microsoft.com/office/drawing/2014/main" id="{2EAB5A2F-4F34-40A8-AD6C-70EE7A69F6B9}"/>
                </a:ext>
              </a:extLst>
            </p:cNvPr>
            <p:cNvGrpSpPr/>
            <p:nvPr/>
          </p:nvGrpSpPr>
          <p:grpSpPr>
            <a:xfrm>
              <a:off x="973082" y="-1947441"/>
              <a:ext cx="914400" cy="914400"/>
              <a:chOff x="1766968" y="-457200"/>
              <a:chExt cx="914400" cy="914400"/>
            </a:xfrm>
          </p:grpSpPr>
          <p:sp>
            <p:nvSpPr>
              <p:cNvPr id="21" name="Oval 20">
                <a:extLst>
                  <a:ext uri="{FF2B5EF4-FFF2-40B4-BE49-F238E27FC236}">
                    <a16:creationId xmlns:a16="http://schemas.microsoft.com/office/drawing/2014/main" id="{F47D64BF-D43D-4F34-9ECE-D1E93564121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2" name="Freeform: Shape 21">
                <a:extLst>
                  <a:ext uri="{FF2B5EF4-FFF2-40B4-BE49-F238E27FC236}">
                    <a16:creationId xmlns:a16="http://schemas.microsoft.com/office/drawing/2014/main" id="{CB950D7E-F801-4811-A1E9-340EAD822062}"/>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20" name="Graphic 19" descr="Ruler">
              <a:extLst>
                <a:ext uri="{FF2B5EF4-FFF2-40B4-BE49-F238E27FC236}">
                  <a16:creationId xmlns:a16="http://schemas.microsoft.com/office/drawing/2014/main" id="{3E84B977-A502-41A2-9A94-AB5052C578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23" name="Group 22">
            <a:extLst>
              <a:ext uri="{FF2B5EF4-FFF2-40B4-BE49-F238E27FC236}">
                <a16:creationId xmlns:a16="http://schemas.microsoft.com/office/drawing/2014/main" id="{138A1122-A538-40F6-8DF8-1159338D4197}"/>
              </a:ext>
            </a:extLst>
          </p:cNvPr>
          <p:cNvGrpSpPr/>
          <p:nvPr/>
        </p:nvGrpSpPr>
        <p:grpSpPr>
          <a:xfrm>
            <a:off x="-457200" y="2003977"/>
            <a:ext cx="914400" cy="914400"/>
            <a:chOff x="-1244600" y="2003977"/>
            <a:chExt cx="914400" cy="914400"/>
          </a:xfrm>
        </p:grpSpPr>
        <p:sp>
          <p:nvSpPr>
            <p:cNvPr id="24" name="Oval 23">
              <a:extLst>
                <a:ext uri="{FF2B5EF4-FFF2-40B4-BE49-F238E27FC236}">
                  <a16:creationId xmlns:a16="http://schemas.microsoft.com/office/drawing/2014/main" id="{4B7DEA9C-76FF-4E72-9A14-93F4CF9144AF}"/>
                </a:ext>
              </a:extLst>
            </p:cNvPr>
            <p:cNvSpPr/>
            <p:nvPr/>
          </p:nvSpPr>
          <p:spPr>
            <a:xfrm>
              <a:off x="-1207929" y="2040648"/>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C2044F0-A39A-4A1A-B4D0-B2365B742E39}"/>
                </a:ext>
              </a:extLst>
            </p:cNvPr>
            <p:cNvSpPr/>
            <p:nvPr/>
          </p:nvSpPr>
          <p:spPr>
            <a:xfrm>
              <a:off x="-1244600" y="2003977"/>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close up of a logo&#10;&#10;Description automatically generated">
              <a:extLst>
                <a:ext uri="{FF2B5EF4-FFF2-40B4-BE49-F238E27FC236}">
                  <a16:creationId xmlns:a16="http://schemas.microsoft.com/office/drawing/2014/main" id="{915F5058-146C-42B7-83DC-8954C08535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0009" y="2165595"/>
              <a:ext cx="585216" cy="585216"/>
            </a:xfrm>
            <a:prstGeom prst="rect">
              <a:avLst/>
            </a:prstGeom>
          </p:spPr>
        </p:pic>
      </p:grpSp>
      <p:sp>
        <p:nvSpPr>
          <p:cNvPr id="27" name="TextBox 26">
            <a:extLst>
              <a:ext uri="{FF2B5EF4-FFF2-40B4-BE49-F238E27FC236}">
                <a16:creationId xmlns:a16="http://schemas.microsoft.com/office/drawing/2014/main" id="{4AA9FC97-8FC0-4527-A7E5-6690BDD91C8B}"/>
              </a:ext>
            </a:extLst>
          </p:cNvPr>
          <p:cNvSpPr txBox="1"/>
          <p:nvPr/>
        </p:nvSpPr>
        <p:spPr>
          <a:xfrm>
            <a:off x="3694589" y="3105834"/>
            <a:ext cx="4731798" cy="1200329"/>
          </a:xfrm>
          <a:prstGeom prst="rect">
            <a:avLst/>
          </a:prstGeom>
          <a:noFill/>
        </p:spPr>
        <p:txBody>
          <a:bodyPr wrap="square" rtlCol="0">
            <a:spAutoFit/>
          </a:bodyPr>
          <a:lstStyle/>
          <a:p>
            <a:pPr algn="ctr"/>
            <a:r>
              <a:rPr lang="en-US" sz="3600" dirty="0">
                <a:latin typeface="Georgia" panose="02040502050405020303" pitchFamily="18" charset="0"/>
              </a:rPr>
              <a:t>Questions of</a:t>
            </a:r>
          </a:p>
          <a:p>
            <a:pPr algn="ctr"/>
            <a:r>
              <a:rPr lang="en-US" sz="3600" dirty="0">
                <a:latin typeface="Georgia" panose="02040502050405020303" pitchFamily="18" charset="0"/>
              </a:rPr>
              <a:t>Interest</a:t>
            </a:r>
          </a:p>
        </p:txBody>
      </p:sp>
      <p:sp>
        <p:nvSpPr>
          <p:cNvPr id="28" name="TextBox 27">
            <a:extLst>
              <a:ext uri="{FF2B5EF4-FFF2-40B4-BE49-F238E27FC236}">
                <a16:creationId xmlns:a16="http://schemas.microsoft.com/office/drawing/2014/main" id="{DD5103D8-3E09-4CDA-9A6F-E42C58DAAA88}"/>
              </a:ext>
            </a:extLst>
          </p:cNvPr>
          <p:cNvSpPr txBox="1"/>
          <p:nvPr/>
        </p:nvSpPr>
        <p:spPr>
          <a:xfrm>
            <a:off x="3694589" y="-917336"/>
            <a:ext cx="4731798" cy="646331"/>
          </a:xfrm>
          <a:prstGeom prst="rect">
            <a:avLst/>
          </a:prstGeom>
          <a:noFill/>
        </p:spPr>
        <p:txBody>
          <a:bodyPr wrap="square" rtlCol="0">
            <a:spAutoFit/>
          </a:bodyPr>
          <a:lstStyle/>
          <a:p>
            <a:pPr algn="ctr"/>
            <a:r>
              <a:rPr lang="en-US" sz="3600" dirty="0">
                <a:latin typeface="Georgia" panose="02040502050405020303" pitchFamily="18" charset="0"/>
              </a:rPr>
              <a:t>Data</a:t>
            </a:r>
            <a:endParaRPr lang="en-US" dirty="0">
              <a:latin typeface="Georgia" panose="02040502050405020303" pitchFamily="18" charset="0"/>
            </a:endParaRPr>
          </a:p>
        </p:txBody>
      </p:sp>
    </p:spTree>
    <p:extLst>
      <p:ext uri="{BB962C8B-B14F-4D97-AF65-F5344CB8AC3E}">
        <p14:creationId xmlns:p14="http://schemas.microsoft.com/office/powerpoint/2010/main" val="16606027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28" name="TextBox 27">
            <a:extLst>
              <a:ext uri="{FF2B5EF4-FFF2-40B4-BE49-F238E27FC236}">
                <a16:creationId xmlns:a16="http://schemas.microsoft.com/office/drawing/2014/main" id="{DD5103D8-3E09-4CDA-9A6F-E42C58DAAA88}"/>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Data</a:t>
            </a:r>
            <a:endParaRPr lang="en-US" dirty="0">
              <a:latin typeface="Georgia" panose="02040502050405020303" pitchFamily="18" charset="0"/>
            </a:endParaRPr>
          </a:p>
        </p:txBody>
      </p:sp>
      <p:grpSp>
        <p:nvGrpSpPr>
          <p:cNvPr id="29" name="Group 28">
            <a:extLst>
              <a:ext uri="{FF2B5EF4-FFF2-40B4-BE49-F238E27FC236}">
                <a16:creationId xmlns:a16="http://schemas.microsoft.com/office/drawing/2014/main" id="{4013E4EF-B74B-4FF5-9099-86827D6D5BA4}"/>
              </a:ext>
            </a:extLst>
          </p:cNvPr>
          <p:cNvGrpSpPr/>
          <p:nvPr/>
        </p:nvGrpSpPr>
        <p:grpSpPr>
          <a:xfrm>
            <a:off x="1805067" y="-460761"/>
            <a:ext cx="914400" cy="914400"/>
            <a:chOff x="973082" y="-1947441"/>
            <a:chExt cx="914400" cy="914400"/>
          </a:xfrm>
        </p:grpSpPr>
        <p:grpSp>
          <p:nvGrpSpPr>
            <p:cNvPr id="30" name="Group 29">
              <a:extLst>
                <a:ext uri="{FF2B5EF4-FFF2-40B4-BE49-F238E27FC236}">
                  <a16:creationId xmlns:a16="http://schemas.microsoft.com/office/drawing/2014/main" id="{3008EF55-89B2-4BF0-8B53-B94A488EF916}"/>
                </a:ext>
              </a:extLst>
            </p:cNvPr>
            <p:cNvGrpSpPr/>
            <p:nvPr/>
          </p:nvGrpSpPr>
          <p:grpSpPr>
            <a:xfrm>
              <a:off x="973082" y="-1947441"/>
              <a:ext cx="914400" cy="914400"/>
              <a:chOff x="1766968" y="-457200"/>
              <a:chExt cx="914400" cy="914400"/>
            </a:xfrm>
          </p:grpSpPr>
          <p:sp>
            <p:nvSpPr>
              <p:cNvPr id="32" name="Oval 31">
                <a:extLst>
                  <a:ext uri="{FF2B5EF4-FFF2-40B4-BE49-F238E27FC236}">
                    <a16:creationId xmlns:a16="http://schemas.microsoft.com/office/drawing/2014/main" id="{C2727E37-B601-412E-A861-978D0E6C382B}"/>
                  </a:ext>
                </a:extLst>
              </p:cNvPr>
              <p:cNvSpPr/>
              <p:nvPr/>
            </p:nvSpPr>
            <p:spPr>
              <a:xfrm>
                <a:off x="1803639" y="-420529"/>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3" name="Freeform: Shape 32">
                <a:extLst>
                  <a:ext uri="{FF2B5EF4-FFF2-40B4-BE49-F238E27FC236}">
                    <a16:creationId xmlns:a16="http://schemas.microsoft.com/office/drawing/2014/main" id="{91C153DA-676A-44B6-8687-A9E7D0FA2EAA}"/>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1" name="Graphic 30" descr="Gears">
              <a:extLst>
                <a:ext uri="{FF2B5EF4-FFF2-40B4-BE49-F238E27FC236}">
                  <a16:creationId xmlns:a16="http://schemas.microsoft.com/office/drawing/2014/main" id="{865CB57A-54C9-4B4F-A162-7CF763BAD2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303" y="-1772716"/>
              <a:ext cx="585216" cy="585216"/>
            </a:xfrm>
            <a:prstGeom prst="rect">
              <a:avLst/>
            </a:prstGeom>
          </p:spPr>
        </p:pic>
      </p:grpSp>
      <p:grpSp>
        <p:nvGrpSpPr>
          <p:cNvPr id="34" name="Group 33">
            <a:extLst>
              <a:ext uri="{FF2B5EF4-FFF2-40B4-BE49-F238E27FC236}">
                <a16:creationId xmlns:a16="http://schemas.microsoft.com/office/drawing/2014/main" id="{BA5593A9-05A9-4BB4-80A1-D6C3465E8876}"/>
              </a:ext>
            </a:extLst>
          </p:cNvPr>
          <p:cNvGrpSpPr/>
          <p:nvPr/>
        </p:nvGrpSpPr>
        <p:grpSpPr>
          <a:xfrm>
            <a:off x="-457201" y="2014517"/>
            <a:ext cx="914400" cy="914400"/>
            <a:chOff x="1091614" y="1037772"/>
            <a:chExt cx="1179872" cy="1179872"/>
          </a:xfrm>
        </p:grpSpPr>
        <p:sp>
          <p:nvSpPr>
            <p:cNvPr id="35" name="Oval 34">
              <a:extLst>
                <a:ext uri="{FF2B5EF4-FFF2-40B4-BE49-F238E27FC236}">
                  <a16:creationId xmlns:a16="http://schemas.microsoft.com/office/drawing/2014/main" id="{255D1266-0D0A-471A-8308-4E0E06101CA5}"/>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1C1D55D-EE70-4E38-A15E-98643F8E5497}"/>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Lightbulb">
              <a:extLst>
                <a:ext uri="{FF2B5EF4-FFF2-40B4-BE49-F238E27FC236}">
                  <a16:creationId xmlns:a16="http://schemas.microsoft.com/office/drawing/2014/main" id="{0B569624-1BAC-4211-8AE2-A1BE451D6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9154" y="1260228"/>
              <a:ext cx="748480" cy="748480"/>
            </a:xfrm>
            <a:prstGeom prst="rect">
              <a:avLst/>
            </a:prstGeom>
          </p:spPr>
        </p:pic>
      </p:grpSp>
      <p:grpSp>
        <p:nvGrpSpPr>
          <p:cNvPr id="38" name="Group 37">
            <a:extLst>
              <a:ext uri="{FF2B5EF4-FFF2-40B4-BE49-F238E27FC236}">
                <a16:creationId xmlns:a16="http://schemas.microsoft.com/office/drawing/2014/main" id="{1AA50069-F8A2-4254-88FF-E99B3DCFCA74}"/>
              </a:ext>
            </a:extLst>
          </p:cNvPr>
          <p:cNvGrpSpPr/>
          <p:nvPr/>
        </p:nvGrpSpPr>
        <p:grpSpPr>
          <a:xfrm>
            <a:off x="1155870" y="1038330"/>
            <a:ext cx="1179576" cy="1179576"/>
            <a:chOff x="1155870" y="1038330"/>
            <a:chExt cx="1179576" cy="1179576"/>
          </a:xfrm>
        </p:grpSpPr>
        <p:sp>
          <p:nvSpPr>
            <p:cNvPr id="39" name="Oval 38">
              <a:extLst>
                <a:ext uri="{FF2B5EF4-FFF2-40B4-BE49-F238E27FC236}">
                  <a16:creationId xmlns:a16="http://schemas.microsoft.com/office/drawing/2014/main" id="{9F713BD8-C157-4CFE-BA40-E1A848BAC579}"/>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0" name="Freeform: Shape 39">
              <a:extLst>
                <a:ext uri="{FF2B5EF4-FFF2-40B4-BE49-F238E27FC236}">
                  <a16:creationId xmlns:a16="http://schemas.microsoft.com/office/drawing/2014/main" id="{36B64ED1-474D-47A2-A44E-01E559D2ECF6}"/>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1" name="Picture 40" descr="A close up of a sign&#10;&#10;Description automatically generated">
              <a:extLst>
                <a:ext uri="{FF2B5EF4-FFF2-40B4-BE49-F238E27FC236}">
                  <a16:creationId xmlns:a16="http://schemas.microsoft.com/office/drawing/2014/main" id="{B451F466-4CDB-4833-8932-C852196E1F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42" name="Group 41">
            <a:extLst>
              <a:ext uri="{FF2B5EF4-FFF2-40B4-BE49-F238E27FC236}">
                <a16:creationId xmlns:a16="http://schemas.microsoft.com/office/drawing/2014/main" id="{4928FF5F-C418-41FF-88F8-2B35F648920B}"/>
              </a:ext>
            </a:extLst>
          </p:cNvPr>
          <p:cNvGrpSpPr/>
          <p:nvPr/>
        </p:nvGrpSpPr>
        <p:grpSpPr>
          <a:xfrm>
            <a:off x="973082" y="-1947441"/>
            <a:ext cx="914400" cy="914400"/>
            <a:chOff x="973082" y="-1947441"/>
            <a:chExt cx="914400" cy="914400"/>
          </a:xfrm>
        </p:grpSpPr>
        <p:grpSp>
          <p:nvGrpSpPr>
            <p:cNvPr id="43" name="Group 42">
              <a:extLst>
                <a:ext uri="{FF2B5EF4-FFF2-40B4-BE49-F238E27FC236}">
                  <a16:creationId xmlns:a16="http://schemas.microsoft.com/office/drawing/2014/main" id="{2751A2AF-8B25-452F-83AC-C69ECBA83695}"/>
                </a:ext>
              </a:extLst>
            </p:cNvPr>
            <p:cNvGrpSpPr/>
            <p:nvPr/>
          </p:nvGrpSpPr>
          <p:grpSpPr>
            <a:xfrm>
              <a:off x="973082" y="-1947441"/>
              <a:ext cx="914400" cy="914400"/>
              <a:chOff x="1766968" y="-457200"/>
              <a:chExt cx="914400" cy="914400"/>
            </a:xfrm>
          </p:grpSpPr>
          <p:sp>
            <p:nvSpPr>
              <p:cNvPr id="45" name="Oval 44">
                <a:extLst>
                  <a:ext uri="{FF2B5EF4-FFF2-40B4-BE49-F238E27FC236}">
                    <a16:creationId xmlns:a16="http://schemas.microsoft.com/office/drawing/2014/main" id="{7687866D-E4C7-46DE-A04C-047188799D34}"/>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6" name="Freeform: Shape 45">
                <a:extLst>
                  <a:ext uri="{FF2B5EF4-FFF2-40B4-BE49-F238E27FC236}">
                    <a16:creationId xmlns:a16="http://schemas.microsoft.com/office/drawing/2014/main" id="{2361578D-3AFB-467B-B9E1-FA6B4EB1B75A}"/>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4" name="Graphic 43" descr="Ruler">
              <a:extLst>
                <a:ext uri="{FF2B5EF4-FFF2-40B4-BE49-F238E27FC236}">
                  <a16:creationId xmlns:a16="http://schemas.microsoft.com/office/drawing/2014/main" id="{4F54D54D-67AA-4F77-BC67-5AC5BD9916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40721" y="-1779802"/>
              <a:ext cx="579120" cy="579120"/>
            </a:xfrm>
            <a:prstGeom prst="rect">
              <a:avLst/>
            </a:prstGeom>
          </p:spPr>
        </p:pic>
      </p:grpSp>
      <p:grpSp>
        <p:nvGrpSpPr>
          <p:cNvPr id="47" name="Group 46">
            <a:extLst>
              <a:ext uri="{FF2B5EF4-FFF2-40B4-BE49-F238E27FC236}">
                <a16:creationId xmlns:a16="http://schemas.microsoft.com/office/drawing/2014/main" id="{D402278E-8FA8-43AC-AB47-9C710234D844}"/>
              </a:ext>
            </a:extLst>
          </p:cNvPr>
          <p:cNvGrpSpPr/>
          <p:nvPr/>
        </p:nvGrpSpPr>
        <p:grpSpPr>
          <a:xfrm>
            <a:off x="-2206530" y="1123855"/>
            <a:ext cx="914400" cy="914400"/>
            <a:chOff x="-2206530" y="1123855"/>
            <a:chExt cx="914400" cy="914400"/>
          </a:xfrm>
        </p:grpSpPr>
        <p:grpSp>
          <p:nvGrpSpPr>
            <p:cNvPr id="48" name="Group 47">
              <a:extLst>
                <a:ext uri="{FF2B5EF4-FFF2-40B4-BE49-F238E27FC236}">
                  <a16:creationId xmlns:a16="http://schemas.microsoft.com/office/drawing/2014/main" id="{E4EF218B-9081-4161-90D0-0E845EBEB940}"/>
                </a:ext>
              </a:extLst>
            </p:cNvPr>
            <p:cNvGrpSpPr/>
            <p:nvPr/>
          </p:nvGrpSpPr>
          <p:grpSpPr>
            <a:xfrm>
              <a:off x="-2206530" y="1123855"/>
              <a:ext cx="914400" cy="914400"/>
              <a:chOff x="-457200" y="2036742"/>
              <a:chExt cx="914400" cy="914400"/>
            </a:xfrm>
          </p:grpSpPr>
          <p:sp>
            <p:nvSpPr>
              <p:cNvPr id="50" name="Oval 49">
                <a:extLst>
                  <a:ext uri="{FF2B5EF4-FFF2-40B4-BE49-F238E27FC236}">
                    <a16:creationId xmlns:a16="http://schemas.microsoft.com/office/drawing/2014/main" id="{195BB9DF-6441-4D43-A386-F82E1E9394D5}"/>
                  </a:ext>
                </a:extLst>
              </p:cNvPr>
              <p:cNvSpPr/>
              <p:nvPr/>
            </p:nvSpPr>
            <p:spPr>
              <a:xfrm>
                <a:off x="-420529" y="2073413"/>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62E23C86-1DBB-48EA-ADE1-5A476B5FD16C}"/>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A close up of a logo&#10;&#10;Description automatically generated">
              <a:extLst>
                <a:ext uri="{FF2B5EF4-FFF2-40B4-BE49-F238E27FC236}">
                  <a16:creationId xmlns:a16="http://schemas.microsoft.com/office/drawing/2014/main" id="{93E5F744-3C04-4C9C-ACC5-82386BBD61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1939" y="1288446"/>
              <a:ext cx="585216" cy="585216"/>
            </a:xfrm>
            <a:prstGeom prst="rect">
              <a:avLst/>
            </a:prstGeom>
          </p:spPr>
        </p:pic>
      </p:grpSp>
      <p:sp>
        <p:nvSpPr>
          <p:cNvPr id="53" name="TextBox 52">
            <a:extLst>
              <a:ext uri="{FF2B5EF4-FFF2-40B4-BE49-F238E27FC236}">
                <a16:creationId xmlns:a16="http://schemas.microsoft.com/office/drawing/2014/main" id="{86D0BBE7-7B7F-4CF4-A429-45E22ACB5A6C}"/>
              </a:ext>
            </a:extLst>
          </p:cNvPr>
          <p:cNvSpPr txBox="1"/>
          <p:nvPr/>
        </p:nvSpPr>
        <p:spPr>
          <a:xfrm>
            <a:off x="3694589" y="-1033041"/>
            <a:ext cx="4731798" cy="646331"/>
          </a:xfrm>
          <a:prstGeom prst="rect">
            <a:avLst/>
          </a:prstGeom>
          <a:noFill/>
        </p:spPr>
        <p:txBody>
          <a:bodyPr wrap="square" rtlCol="0">
            <a:spAutoFit/>
          </a:bodyPr>
          <a:lstStyle/>
          <a:p>
            <a:pPr algn="ctr"/>
            <a:r>
              <a:rPr lang="en-US" sz="3600" dirty="0">
                <a:latin typeface="Georgia" panose="02040502050405020303" pitchFamily="18" charset="0"/>
              </a:rPr>
              <a:t>Methods</a:t>
            </a:r>
            <a:endParaRPr lang="en-US" dirty="0">
              <a:latin typeface="Georgia" panose="02040502050405020303" pitchFamily="18" charset="0"/>
            </a:endParaRPr>
          </a:p>
        </p:txBody>
      </p:sp>
      <p:sp>
        <p:nvSpPr>
          <p:cNvPr id="56" name="TextBox 55">
            <a:extLst>
              <a:ext uri="{FF2B5EF4-FFF2-40B4-BE49-F238E27FC236}">
                <a16:creationId xmlns:a16="http://schemas.microsoft.com/office/drawing/2014/main" id="{77DEF81D-9230-46DD-9D7C-7C3D3E5F4FFA}"/>
              </a:ext>
            </a:extLst>
          </p:cNvPr>
          <p:cNvSpPr txBox="1"/>
          <p:nvPr/>
        </p:nvSpPr>
        <p:spPr>
          <a:xfrm>
            <a:off x="3694589" y="7054671"/>
            <a:ext cx="4731798" cy="1200329"/>
          </a:xfrm>
          <a:prstGeom prst="rect">
            <a:avLst/>
          </a:prstGeom>
          <a:noFill/>
        </p:spPr>
        <p:txBody>
          <a:bodyPr wrap="square" rtlCol="0">
            <a:spAutoFit/>
          </a:bodyPr>
          <a:lstStyle/>
          <a:p>
            <a:pPr algn="ctr"/>
            <a:r>
              <a:rPr lang="en-US" sz="3600" dirty="0">
                <a:latin typeface="Georgia" panose="02040502050405020303" pitchFamily="18" charset="0"/>
              </a:rPr>
              <a:t>Questions of</a:t>
            </a:r>
          </a:p>
          <a:p>
            <a:pPr algn="ctr"/>
            <a:r>
              <a:rPr lang="en-US" sz="3600" dirty="0">
                <a:latin typeface="Georgia" panose="02040502050405020303" pitchFamily="18" charset="0"/>
              </a:rPr>
              <a:t>Interest</a:t>
            </a:r>
          </a:p>
        </p:txBody>
      </p:sp>
    </p:spTree>
    <p:extLst>
      <p:ext uri="{BB962C8B-B14F-4D97-AF65-F5344CB8AC3E}">
        <p14:creationId xmlns:p14="http://schemas.microsoft.com/office/powerpoint/2010/main" val="3677951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28" name="TextBox 27">
            <a:extLst>
              <a:ext uri="{FF2B5EF4-FFF2-40B4-BE49-F238E27FC236}">
                <a16:creationId xmlns:a16="http://schemas.microsoft.com/office/drawing/2014/main" id="{DD5103D8-3E09-4CDA-9A6F-E42C58DAAA88}"/>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Data</a:t>
            </a:r>
            <a:endParaRPr lang="en-US" dirty="0">
              <a:latin typeface="Georgia" panose="02040502050405020303" pitchFamily="18" charset="0"/>
            </a:endParaRPr>
          </a:p>
        </p:txBody>
      </p:sp>
      <p:grpSp>
        <p:nvGrpSpPr>
          <p:cNvPr id="76" name="Group 75">
            <a:extLst>
              <a:ext uri="{FF2B5EF4-FFF2-40B4-BE49-F238E27FC236}">
                <a16:creationId xmlns:a16="http://schemas.microsoft.com/office/drawing/2014/main" id="{189B0123-966D-426A-AC8E-49E95E853183}"/>
              </a:ext>
            </a:extLst>
          </p:cNvPr>
          <p:cNvGrpSpPr/>
          <p:nvPr/>
        </p:nvGrpSpPr>
        <p:grpSpPr>
          <a:xfrm>
            <a:off x="1805067" y="-460761"/>
            <a:ext cx="914400" cy="914400"/>
            <a:chOff x="973082" y="-1947441"/>
            <a:chExt cx="914400" cy="914400"/>
          </a:xfrm>
        </p:grpSpPr>
        <p:grpSp>
          <p:nvGrpSpPr>
            <p:cNvPr id="77" name="Group 76">
              <a:extLst>
                <a:ext uri="{FF2B5EF4-FFF2-40B4-BE49-F238E27FC236}">
                  <a16:creationId xmlns:a16="http://schemas.microsoft.com/office/drawing/2014/main" id="{76EB8FE9-8E73-4DA0-8E4E-ACD1E99396AC}"/>
                </a:ext>
              </a:extLst>
            </p:cNvPr>
            <p:cNvGrpSpPr/>
            <p:nvPr/>
          </p:nvGrpSpPr>
          <p:grpSpPr>
            <a:xfrm>
              <a:off x="973082" y="-1947441"/>
              <a:ext cx="914400" cy="914400"/>
              <a:chOff x="1766968" y="-457200"/>
              <a:chExt cx="914400" cy="914400"/>
            </a:xfrm>
          </p:grpSpPr>
          <p:sp>
            <p:nvSpPr>
              <p:cNvPr id="79" name="Oval 78">
                <a:extLst>
                  <a:ext uri="{FF2B5EF4-FFF2-40B4-BE49-F238E27FC236}">
                    <a16:creationId xmlns:a16="http://schemas.microsoft.com/office/drawing/2014/main" id="{BDD2F911-D146-425C-BD04-CE212A6A47A3}"/>
                  </a:ext>
                </a:extLst>
              </p:cNvPr>
              <p:cNvSpPr/>
              <p:nvPr/>
            </p:nvSpPr>
            <p:spPr>
              <a:xfrm>
                <a:off x="1803639" y="-420529"/>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80" name="Freeform: Shape 79">
                <a:extLst>
                  <a:ext uri="{FF2B5EF4-FFF2-40B4-BE49-F238E27FC236}">
                    <a16:creationId xmlns:a16="http://schemas.microsoft.com/office/drawing/2014/main" id="{DB027C68-0740-4365-9A5E-C648E90A8A47}"/>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78" name="Graphic 77" descr="Gears">
              <a:extLst>
                <a:ext uri="{FF2B5EF4-FFF2-40B4-BE49-F238E27FC236}">
                  <a16:creationId xmlns:a16="http://schemas.microsoft.com/office/drawing/2014/main" id="{7F20D34F-9050-4D96-A334-D4845EBFEA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303" y="-1772716"/>
              <a:ext cx="585216" cy="585216"/>
            </a:xfrm>
            <a:prstGeom prst="rect">
              <a:avLst/>
            </a:prstGeom>
          </p:spPr>
        </p:pic>
      </p:grpSp>
      <p:grpSp>
        <p:nvGrpSpPr>
          <p:cNvPr id="81" name="Group 80">
            <a:extLst>
              <a:ext uri="{FF2B5EF4-FFF2-40B4-BE49-F238E27FC236}">
                <a16:creationId xmlns:a16="http://schemas.microsoft.com/office/drawing/2014/main" id="{0BEC3D8B-1D20-4058-B675-DA1BEDCDB570}"/>
              </a:ext>
            </a:extLst>
          </p:cNvPr>
          <p:cNvGrpSpPr/>
          <p:nvPr/>
        </p:nvGrpSpPr>
        <p:grpSpPr>
          <a:xfrm>
            <a:off x="-457201" y="2014517"/>
            <a:ext cx="914400" cy="914400"/>
            <a:chOff x="1091614" y="1037772"/>
            <a:chExt cx="1179872" cy="1179872"/>
          </a:xfrm>
        </p:grpSpPr>
        <p:sp>
          <p:nvSpPr>
            <p:cNvPr id="82" name="Oval 81">
              <a:extLst>
                <a:ext uri="{FF2B5EF4-FFF2-40B4-BE49-F238E27FC236}">
                  <a16:creationId xmlns:a16="http://schemas.microsoft.com/office/drawing/2014/main" id="{97B5DCF7-73DD-49EA-8C2D-350C8309A98F}"/>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91222C63-992D-4DF2-91F9-163D023D8FC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Graphic 83" descr="Lightbulb">
              <a:extLst>
                <a:ext uri="{FF2B5EF4-FFF2-40B4-BE49-F238E27FC236}">
                  <a16:creationId xmlns:a16="http://schemas.microsoft.com/office/drawing/2014/main" id="{79CC8228-2FA4-4913-B142-02DBE31EAB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9154" y="1260228"/>
              <a:ext cx="748480" cy="748480"/>
            </a:xfrm>
            <a:prstGeom prst="rect">
              <a:avLst/>
            </a:prstGeom>
          </p:spPr>
        </p:pic>
      </p:grpSp>
      <p:grpSp>
        <p:nvGrpSpPr>
          <p:cNvPr id="85" name="Group 84">
            <a:extLst>
              <a:ext uri="{FF2B5EF4-FFF2-40B4-BE49-F238E27FC236}">
                <a16:creationId xmlns:a16="http://schemas.microsoft.com/office/drawing/2014/main" id="{81D5D8BA-2C9D-4550-8983-5F78ACAFC91B}"/>
              </a:ext>
            </a:extLst>
          </p:cNvPr>
          <p:cNvGrpSpPr/>
          <p:nvPr/>
        </p:nvGrpSpPr>
        <p:grpSpPr>
          <a:xfrm>
            <a:off x="1155870" y="1038330"/>
            <a:ext cx="1179576" cy="1179576"/>
            <a:chOff x="1155870" y="1038330"/>
            <a:chExt cx="1179576" cy="1179576"/>
          </a:xfrm>
        </p:grpSpPr>
        <p:sp>
          <p:nvSpPr>
            <p:cNvPr id="86" name="Oval 85">
              <a:extLst>
                <a:ext uri="{FF2B5EF4-FFF2-40B4-BE49-F238E27FC236}">
                  <a16:creationId xmlns:a16="http://schemas.microsoft.com/office/drawing/2014/main" id="{3C248B5A-6C89-456D-A17A-A4D0E618E4C6}"/>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87" name="Freeform: Shape 86">
              <a:extLst>
                <a:ext uri="{FF2B5EF4-FFF2-40B4-BE49-F238E27FC236}">
                  <a16:creationId xmlns:a16="http://schemas.microsoft.com/office/drawing/2014/main" id="{24D68F94-F754-43B1-A9E1-86B2FCED488D}"/>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88" name="Picture 87" descr="A close up of a sign&#10;&#10;Description automatically generated">
              <a:extLst>
                <a:ext uri="{FF2B5EF4-FFF2-40B4-BE49-F238E27FC236}">
                  <a16:creationId xmlns:a16="http://schemas.microsoft.com/office/drawing/2014/main" id="{AE10CD4A-2A8B-44CE-B44E-CCDC714EFB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89" name="Group 88">
            <a:extLst>
              <a:ext uri="{FF2B5EF4-FFF2-40B4-BE49-F238E27FC236}">
                <a16:creationId xmlns:a16="http://schemas.microsoft.com/office/drawing/2014/main" id="{6B5EE32B-19D9-4E3B-BFBE-61AEAD3E3410}"/>
              </a:ext>
            </a:extLst>
          </p:cNvPr>
          <p:cNvGrpSpPr/>
          <p:nvPr/>
        </p:nvGrpSpPr>
        <p:grpSpPr>
          <a:xfrm>
            <a:off x="973082" y="-1947441"/>
            <a:ext cx="914400" cy="914400"/>
            <a:chOff x="973082" y="-1947441"/>
            <a:chExt cx="914400" cy="914400"/>
          </a:xfrm>
        </p:grpSpPr>
        <p:grpSp>
          <p:nvGrpSpPr>
            <p:cNvPr id="90" name="Group 89">
              <a:extLst>
                <a:ext uri="{FF2B5EF4-FFF2-40B4-BE49-F238E27FC236}">
                  <a16:creationId xmlns:a16="http://schemas.microsoft.com/office/drawing/2014/main" id="{88BFC729-B41B-46B5-840E-3389A5D98236}"/>
                </a:ext>
              </a:extLst>
            </p:cNvPr>
            <p:cNvGrpSpPr/>
            <p:nvPr/>
          </p:nvGrpSpPr>
          <p:grpSpPr>
            <a:xfrm>
              <a:off x="973082" y="-1947441"/>
              <a:ext cx="914400" cy="914400"/>
              <a:chOff x="1766968" y="-457200"/>
              <a:chExt cx="914400" cy="914400"/>
            </a:xfrm>
          </p:grpSpPr>
          <p:sp>
            <p:nvSpPr>
              <p:cNvPr id="92" name="Oval 91">
                <a:extLst>
                  <a:ext uri="{FF2B5EF4-FFF2-40B4-BE49-F238E27FC236}">
                    <a16:creationId xmlns:a16="http://schemas.microsoft.com/office/drawing/2014/main" id="{A12415D5-ECD7-40DD-A162-475778FCC8B1}"/>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93" name="Freeform: Shape 92">
                <a:extLst>
                  <a:ext uri="{FF2B5EF4-FFF2-40B4-BE49-F238E27FC236}">
                    <a16:creationId xmlns:a16="http://schemas.microsoft.com/office/drawing/2014/main" id="{0053FA59-F63C-4265-8A28-F0E0C9085F2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91" name="Graphic 90" descr="Ruler">
              <a:extLst>
                <a:ext uri="{FF2B5EF4-FFF2-40B4-BE49-F238E27FC236}">
                  <a16:creationId xmlns:a16="http://schemas.microsoft.com/office/drawing/2014/main" id="{61FB0C27-0DF9-49B6-BE86-19B2796817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40721" y="-1779802"/>
              <a:ext cx="579120" cy="579120"/>
            </a:xfrm>
            <a:prstGeom prst="rect">
              <a:avLst/>
            </a:prstGeom>
          </p:spPr>
        </p:pic>
      </p:grpSp>
      <p:grpSp>
        <p:nvGrpSpPr>
          <p:cNvPr id="94" name="Group 93">
            <a:extLst>
              <a:ext uri="{FF2B5EF4-FFF2-40B4-BE49-F238E27FC236}">
                <a16:creationId xmlns:a16="http://schemas.microsoft.com/office/drawing/2014/main" id="{89C996C8-D0E4-4F19-8418-DBFD0AAD7186}"/>
              </a:ext>
            </a:extLst>
          </p:cNvPr>
          <p:cNvGrpSpPr/>
          <p:nvPr/>
        </p:nvGrpSpPr>
        <p:grpSpPr>
          <a:xfrm>
            <a:off x="-1901730" y="-286036"/>
            <a:ext cx="914400" cy="914400"/>
            <a:chOff x="-1901730" y="-286036"/>
            <a:chExt cx="914400" cy="914400"/>
          </a:xfrm>
        </p:grpSpPr>
        <p:grpSp>
          <p:nvGrpSpPr>
            <p:cNvPr id="95" name="Group 94">
              <a:extLst>
                <a:ext uri="{FF2B5EF4-FFF2-40B4-BE49-F238E27FC236}">
                  <a16:creationId xmlns:a16="http://schemas.microsoft.com/office/drawing/2014/main" id="{8FE47230-CCA1-4E3C-8B25-1586973A527B}"/>
                </a:ext>
              </a:extLst>
            </p:cNvPr>
            <p:cNvGrpSpPr/>
            <p:nvPr/>
          </p:nvGrpSpPr>
          <p:grpSpPr>
            <a:xfrm>
              <a:off x="-1901730" y="-286036"/>
              <a:ext cx="914400" cy="914400"/>
              <a:chOff x="-457200" y="2036742"/>
              <a:chExt cx="914400" cy="914400"/>
            </a:xfrm>
          </p:grpSpPr>
          <p:sp>
            <p:nvSpPr>
              <p:cNvPr id="97" name="Oval 96">
                <a:extLst>
                  <a:ext uri="{FF2B5EF4-FFF2-40B4-BE49-F238E27FC236}">
                    <a16:creationId xmlns:a16="http://schemas.microsoft.com/office/drawing/2014/main" id="{C75860B6-8E9A-49D1-9BBE-AA2FC3936682}"/>
                  </a:ext>
                </a:extLst>
              </p:cNvPr>
              <p:cNvSpPr/>
              <p:nvPr/>
            </p:nvSpPr>
            <p:spPr>
              <a:xfrm>
                <a:off x="-420529" y="2073413"/>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CE64FAEB-9E3B-4CBC-9274-4E510EB16537}"/>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6" name="Picture 95" descr="A close up of a logo&#10;&#10;Description automatically generated">
              <a:extLst>
                <a:ext uri="{FF2B5EF4-FFF2-40B4-BE49-F238E27FC236}">
                  <a16:creationId xmlns:a16="http://schemas.microsoft.com/office/drawing/2014/main" id="{9A8F9C25-E179-4DF4-991B-6052D27487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7139" y="-121445"/>
              <a:ext cx="585216" cy="585216"/>
            </a:xfrm>
            <a:prstGeom prst="rect">
              <a:avLst/>
            </a:prstGeom>
          </p:spPr>
        </p:pic>
      </p:grpSp>
      <p:sp>
        <p:nvSpPr>
          <p:cNvPr id="99" name="TextBox 98">
            <a:extLst>
              <a:ext uri="{FF2B5EF4-FFF2-40B4-BE49-F238E27FC236}">
                <a16:creationId xmlns:a16="http://schemas.microsoft.com/office/drawing/2014/main" id="{708B067C-4F5D-4852-B0F0-B48056C06D87}"/>
              </a:ext>
            </a:extLst>
          </p:cNvPr>
          <p:cNvSpPr txBox="1"/>
          <p:nvPr/>
        </p:nvSpPr>
        <p:spPr>
          <a:xfrm>
            <a:off x="3694589" y="-1069713"/>
            <a:ext cx="4731798" cy="646331"/>
          </a:xfrm>
          <a:prstGeom prst="rect">
            <a:avLst/>
          </a:prstGeom>
          <a:noFill/>
        </p:spPr>
        <p:txBody>
          <a:bodyPr wrap="square" rtlCol="0">
            <a:spAutoFit/>
          </a:bodyPr>
          <a:lstStyle/>
          <a:p>
            <a:pPr algn="ctr"/>
            <a:r>
              <a:rPr lang="en-US" sz="3600" dirty="0">
                <a:latin typeface="Georgia" panose="02040502050405020303" pitchFamily="18" charset="0"/>
              </a:rPr>
              <a:t>Methods</a:t>
            </a:r>
            <a:endParaRPr lang="en-US" dirty="0">
              <a:latin typeface="Georgia" panose="02040502050405020303" pitchFamily="18" charset="0"/>
            </a:endParaRPr>
          </a:p>
        </p:txBody>
      </p:sp>
    </p:spTree>
    <p:extLst>
      <p:ext uri="{BB962C8B-B14F-4D97-AF65-F5344CB8AC3E}">
        <p14:creationId xmlns:p14="http://schemas.microsoft.com/office/powerpoint/2010/main" val="3591430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0">
        <p159:morph option="byObject"/>
      </p:transition>
    </mc:Choice>
    <mc:Fallback>
      <p:transition advClick="0" advTm="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521</Words>
  <Application>Microsoft Office PowerPoint</Application>
  <PresentationFormat>Widescreen</PresentationFormat>
  <Paragraphs>96</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Harwood</dc:creator>
  <cp:lastModifiedBy>Ben Harwood</cp:lastModifiedBy>
  <cp:revision>22</cp:revision>
  <dcterms:created xsi:type="dcterms:W3CDTF">2020-08-29T01:34:40Z</dcterms:created>
  <dcterms:modified xsi:type="dcterms:W3CDTF">2020-08-29T16:08:41Z</dcterms:modified>
</cp:coreProperties>
</file>