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3" r:id="rId2"/>
    <p:sldId id="256" r:id="rId3"/>
    <p:sldId id="258" r:id="rId4"/>
    <p:sldId id="260" r:id="rId5"/>
    <p:sldId id="292"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88" r:id="rId20"/>
    <p:sldId id="289" r:id="rId21"/>
    <p:sldId id="290" r:id="rId22"/>
    <p:sldId id="291" r:id="rId23"/>
    <p:sldId id="274" r:id="rId24"/>
    <p:sldId id="284" r:id="rId25"/>
    <p:sldId id="299" r:id="rId26"/>
    <p:sldId id="296" r:id="rId27"/>
    <p:sldId id="273" r:id="rId28"/>
    <p:sldId id="297" r:id="rId29"/>
    <p:sldId id="303" r:id="rId30"/>
    <p:sldId id="285" r:id="rId31"/>
    <p:sldId id="286" r:id="rId32"/>
    <p:sldId id="301" r:id="rId33"/>
    <p:sldId id="302" r:id="rId34"/>
    <p:sldId id="300" r:id="rId35"/>
    <p:sldId id="295" r:id="rId36"/>
    <p:sldId id="298" r:id="rId37"/>
    <p:sldId id="279" r:id="rId38"/>
    <p:sldId id="304" r:id="rId39"/>
    <p:sldId id="280" r:id="rId40"/>
    <p:sldId id="281" r:id="rId41"/>
    <p:sldId id="28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showGuides="1">
      <p:cViewPr varScale="1">
        <p:scale>
          <a:sx n="108" d="100"/>
          <a:sy n="108" d="100"/>
        </p:scale>
        <p:origin x="576" y="108"/>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7FFFB-4C4C-405F-97FC-A0F3C88A16E5}"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0278A-C235-4B82-8174-07CD209D71EE}" type="slidenum">
              <a:rPr lang="en-US" smtClean="0"/>
              <a:t>‹#›</a:t>
            </a:fld>
            <a:endParaRPr lang="en-US"/>
          </a:p>
        </p:txBody>
      </p:sp>
    </p:spTree>
    <p:extLst>
      <p:ext uri="{BB962C8B-B14F-4D97-AF65-F5344CB8AC3E}">
        <p14:creationId xmlns:p14="http://schemas.microsoft.com/office/powerpoint/2010/main" val="397002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40278A-C235-4B82-8174-07CD209D71EE}" type="slidenum">
              <a:rPr lang="en-US" smtClean="0"/>
              <a:t>1</a:t>
            </a:fld>
            <a:endParaRPr lang="en-US"/>
          </a:p>
        </p:txBody>
      </p:sp>
    </p:spTree>
    <p:extLst>
      <p:ext uri="{BB962C8B-B14F-4D97-AF65-F5344CB8AC3E}">
        <p14:creationId xmlns:p14="http://schemas.microsoft.com/office/powerpoint/2010/main" val="274564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BDCA-CED7-4400-B1AE-C797D17F6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3691B1-7364-47DB-845B-6528F55E7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7B0345-DC98-4A5B-BA89-43E28749760A}"/>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5" name="Footer Placeholder 4">
            <a:extLst>
              <a:ext uri="{FF2B5EF4-FFF2-40B4-BE49-F238E27FC236}">
                <a16:creationId xmlns:a16="http://schemas.microsoft.com/office/drawing/2014/main" id="{6A48FEFF-5DC3-4277-8068-A623D986B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D5B40-FA13-446E-948B-D5025404532B}"/>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123266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3866-1F98-4832-AD00-58B3F9AC04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FBEC88-684D-4881-A4EA-07F08079E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0F2C2-4EAB-4AD5-9AE7-8E03D0F974F3}"/>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5" name="Footer Placeholder 4">
            <a:extLst>
              <a:ext uri="{FF2B5EF4-FFF2-40B4-BE49-F238E27FC236}">
                <a16:creationId xmlns:a16="http://schemas.microsoft.com/office/drawing/2014/main" id="{2476F5B8-1A4E-4A68-BB3D-C14A69241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45DD0-2953-4917-90E6-C05004E9F1C4}"/>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107588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758F14-F4FA-4461-88A7-00063F8F9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EB715C-1230-4AEF-A894-C775A5D80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DB7F7-F319-4286-AE4E-888FF95F0D1D}"/>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5" name="Footer Placeholder 4">
            <a:extLst>
              <a:ext uri="{FF2B5EF4-FFF2-40B4-BE49-F238E27FC236}">
                <a16:creationId xmlns:a16="http://schemas.microsoft.com/office/drawing/2014/main" id="{AEFCAD1E-41CB-482C-8EEF-472E9DDEF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00DA6-4206-4FDC-AA59-D52A5994E3E3}"/>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247748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98F5-61BC-4033-8047-DD638C265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AEEF5-1164-4648-9C41-F10292A04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6A5B4-CD3E-4A8A-911C-EED62EA9CA33}"/>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5" name="Footer Placeholder 4">
            <a:extLst>
              <a:ext uri="{FF2B5EF4-FFF2-40B4-BE49-F238E27FC236}">
                <a16:creationId xmlns:a16="http://schemas.microsoft.com/office/drawing/2014/main" id="{9E51DB74-4743-4EBE-83E8-5BCE10AB5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9136F-4E20-459F-B952-EA8607AED758}"/>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95667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F883-645F-4F44-B1C7-7A6143BB4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916E62-7F37-4B38-B064-2F7AFC65E6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9FAF7-F484-404C-B62D-5C89E8C048DF}"/>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5" name="Footer Placeholder 4">
            <a:extLst>
              <a:ext uri="{FF2B5EF4-FFF2-40B4-BE49-F238E27FC236}">
                <a16:creationId xmlns:a16="http://schemas.microsoft.com/office/drawing/2014/main" id="{4E5D5EA1-48A5-4A58-B7E2-22417B7B0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89787-C73B-46A9-A2AD-C6AAC122F896}"/>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47933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EBEC-99BB-4400-9352-B4E1DA773B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5ADDC-2CE8-47D0-B063-06A462966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92907C-5605-483F-95F3-F88B9D6B0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977D0-786B-4C71-A30C-716413A1F989}"/>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6" name="Footer Placeholder 5">
            <a:extLst>
              <a:ext uri="{FF2B5EF4-FFF2-40B4-BE49-F238E27FC236}">
                <a16:creationId xmlns:a16="http://schemas.microsoft.com/office/drawing/2014/main" id="{2BEC0C45-FA26-44F9-B95F-7C6226A3C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B8905-DC34-4116-821D-8A298747827F}"/>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76955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2672-1619-4B47-BFD0-20A2DD35B4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E8EE40-4B7D-4113-A5A2-AFDB7129F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2914E-E904-4213-914E-DA738B9F2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BE685A-81BA-44A7-BB66-83C0CDB2F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7B8D3-6043-427B-99AC-E45D56270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131AE4-282B-4890-BB71-B942C3915356}"/>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8" name="Footer Placeholder 7">
            <a:extLst>
              <a:ext uri="{FF2B5EF4-FFF2-40B4-BE49-F238E27FC236}">
                <a16:creationId xmlns:a16="http://schemas.microsoft.com/office/drawing/2014/main" id="{58AB73AC-9A8A-451D-9DD9-D68D3725E4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38EE9A-7CDB-48F2-A939-64ABE55DDED0}"/>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422835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8FA-7582-49B6-9234-4619D28F8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914CC-C12C-46A5-85BF-BF97959A58FC}"/>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4" name="Footer Placeholder 3">
            <a:extLst>
              <a:ext uri="{FF2B5EF4-FFF2-40B4-BE49-F238E27FC236}">
                <a16:creationId xmlns:a16="http://schemas.microsoft.com/office/drawing/2014/main" id="{F7A21E0D-80EF-4290-A6F3-E8AF6CEE97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BB7506-FF48-46D5-A813-0F8021C22775}"/>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53459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9A036-1F2E-4761-BC2B-037AD37B152D}"/>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3" name="Footer Placeholder 2">
            <a:extLst>
              <a:ext uri="{FF2B5EF4-FFF2-40B4-BE49-F238E27FC236}">
                <a16:creationId xmlns:a16="http://schemas.microsoft.com/office/drawing/2014/main" id="{E4D44D60-5E4A-41A4-A1A8-6848E0B81B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D981CB-1F86-4AC7-BFFC-EA82768D42AD}"/>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5446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7A77-24A7-4E08-BBD9-03833C865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EDC967-F8CB-4F47-AA22-6106CE0B7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E9BB88-CC44-4466-9F7F-ECBAD4D0B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18C02-16A8-4ADC-BCD1-4B850903857F}"/>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6" name="Footer Placeholder 5">
            <a:extLst>
              <a:ext uri="{FF2B5EF4-FFF2-40B4-BE49-F238E27FC236}">
                <a16:creationId xmlns:a16="http://schemas.microsoft.com/office/drawing/2014/main" id="{E4BF792B-ACF8-4747-AC94-03A5B9A2E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403CD-6167-45CF-AE3A-76356539E4DB}"/>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07650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8F6-D023-4CEA-9223-53B2F57D2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33A04-943A-41E4-BE31-D6B4B9110D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A514B3-154F-4262-A55D-72BCED687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44BCA-F588-4CD2-8E01-06CB34DFAC33}"/>
              </a:ext>
            </a:extLst>
          </p:cNvPr>
          <p:cNvSpPr>
            <a:spLocks noGrp="1"/>
          </p:cNvSpPr>
          <p:nvPr>
            <p:ph type="dt" sz="half" idx="10"/>
          </p:nvPr>
        </p:nvSpPr>
        <p:spPr/>
        <p:txBody>
          <a:bodyPr/>
          <a:lstStyle/>
          <a:p>
            <a:fld id="{B6C42170-C397-4CE0-A7B1-85465CE3013F}" type="datetimeFigureOut">
              <a:rPr lang="en-US" smtClean="0"/>
              <a:t>12/6/2020</a:t>
            </a:fld>
            <a:endParaRPr lang="en-US"/>
          </a:p>
        </p:txBody>
      </p:sp>
      <p:sp>
        <p:nvSpPr>
          <p:cNvPr id="6" name="Footer Placeholder 5">
            <a:extLst>
              <a:ext uri="{FF2B5EF4-FFF2-40B4-BE49-F238E27FC236}">
                <a16:creationId xmlns:a16="http://schemas.microsoft.com/office/drawing/2014/main" id="{6322594B-8C70-4162-8FF0-48B876AF1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D139D-63F8-4E04-8A67-F8AD49849D3A}"/>
              </a:ext>
            </a:extLst>
          </p:cNvPr>
          <p:cNvSpPr>
            <a:spLocks noGrp="1"/>
          </p:cNvSpPr>
          <p:nvPr>
            <p:ph type="sldNum" sz="quarter" idx="12"/>
          </p:nvPr>
        </p:nvSpPr>
        <p:spPr/>
        <p:txBody>
          <a:bodyPr/>
          <a:lstStyle/>
          <a:p>
            <a:fld id="{2CA4BD7D-69BD-46FC-88C1-A51C2D6BEEF3}" type="slidenum">
              <a:rPr lang="en-US" smtClean="0"/>
              <a:t>‹#›</a:t>
            </a:fld>
            <a:endParaRPr lang="en-US"/>
          </a:p>
        </p:txBody>
      </p:sp>
    </p:spTree>
    <p:extLst>
      <p:ext uri="{BB962C8B-B14F-4D97-AF65-F5344CB8AC3E}">
        <p14:creationId xmlns:p14="http://schemas.microsoft.com/office/powerpoint/2010/main" val="309072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bg1">
                <a:lumMod val="75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0608D-BCEE-40EF-820F-1881630C1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F4C0B7-70F2-41D9-9C83-3B764AA4D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4ECB9-9140-48FF-B53B-19B5809E1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42170-C397-4CE0-A7B1-85465CE3013F}" type="datetimeFigureOut">
              <a:rPr lang="en-US" smtClean="0"/>
              <a:t>12/6/2020</a:t>
            </a:fld>
            <a:endParaRPr lang="en-US"/>
          </a:p>
        </p:txBody>
      </p:sp>
      <p:sp>
        <p:nvSpPr>
          <p:cNvPr id="5" name="Footer Placeholder 4">
            <a:extLst>
              <a:ext uri="{FF2B5EF4-FFF2-40B4-BE49-F238E27FC236}">
                <a16:creationId xmlns:a16="http://schemas.microsoft.com/office/drawing/2014/main" id="{0874A83B-4272-4358-BB50-C65216224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DD8270-3405-41D8-86FD-17566EC9A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4BD7D-69BD-46FC-88C1-A51C2D6BEEF3}" type="slidenum">
              <a:rPr lang="en-US" smtClean="0"/>
              <a:t>‹#›</a:t>
            </a:fld>
            <a:endParaRPr lang="en-US"/>
          </a:p>
        </p:txBody>
      </p:sp>
    </p:spTree>
    <p:extLst>
      <p:ext uri="{BB962C8B-B14F-4D97-AF65-F5344CB8AC3E}">
        <p14:creationId xmlns:p14="http://schemas.microsoft.com/office/powerpoint/2010/main" val="131631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svg"/><Relationship Id="rId10" Type="http://schemas.openxmlformats.org/officeDocument/2006/relationships/image" Target="../media/image7.png"/><Relationship Id="rId4" Type="http://schemas.openxmlformats.org/officeDocument/2006/relationships/image" Target="../media/image10.png"/><Relationship Id="rId9" Type="http://schemas.openxmlformats.org/officeDocument/2006/relationships/image" Target="../media/image9.sv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11.sv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svg"/><Relationship Id="rId10" Type="http://schemas.openxmlformats.org/officeDocument/2006/relationships/image" Target="../media/image9.svg"/><Relationship Id="rId4" Type="http://schemas.openxmlformats.org/officeDocument/2006/relationships/image" Target="../media/image5.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2.jp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3.jp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4.jp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jp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4.jp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5.jp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12"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7.pn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9.sv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9.sv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1.svg"/><Relationship Id="rId12"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8.pn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9.sv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9.sv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gif"/><Relationship Id="rId3" Type="http://schemas.openxmlformats.org/officeDocument/2006/relationships/image" Target="../media/image10.png"/><Relationship Id="rId7" Type="http://schemas.openxmlformats.org/officeDocument/2006/relationships/image" Target="../media/image4.png"/><Relationship Id="rId12"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22.jpg"/><Relationship Id="rId5" Type="http://schemas.openxmlformats.org/officeDocument/2006/relationships/image" Target="../media/image5.png"/><Relationship Id="rId15" Type="http://schemas.openxmlformats.org/officeDocument/2006/relationships/image" Target="../media/image26.jp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9.svg"/><Relationship Id="rId14" Type="http://schemas.openxmlformats.org/officeDocument/2006/relationships/image" Target="../media/image25.jp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4.png"/><Relationship Id="rId12"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27.pn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9.sv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28.jp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9.sv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11.sv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9.pn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9.svg"/><Relationship Id="rId14" Type="http://schemas.openxmlformats.org/officeDocument/2006/relationships/image" Target="../media/image32.png"/></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3.png"/><Relationship Id="rId5" Type="http://schemas.openxmlformats.org/officeDocument/2006/relationships/image" Target="../media/image4.png"/><Relationship Id="rId10" Type="http://schemas.openxmlformats.org/officeDocument/2006/relationships/image" Target="../media/image6.svg"/><Relationship Id="rId4" Type="http://schemas.openxmlformats.org/officeDocument/2006/relationships/image" Target="../media/image11.svg"/><Relationship Id="rId9"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9.svg"/><Relationship Id="rId12" Type="http://schemas.openxmlformats.org/officeDocument/2006/relationships/image" Target="../media/image3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3.png"/><Relationship Id="rId5" Type="http://schemas.openxmlformats.org/officeDocument/2006/relationships/image" Target="../media/image4.png"/><Relationship Id="rId10" Type="http://schemas.openxmlformats.org/officeDocument/2006/relationships/image" Target="../media/image6.svg"/><Relationship Id="rId4" Type="http://schemas.openxmlformats.org/officeDocument/2006/relationships/image" Target="../media/image11.svg"/><Relationship Id="rId9"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5.png"/><Relationship Id="rId5" Type="http://schemas.openxmlformats.org/officeDocument/2006/relationships/image" Target="../media/image4.png"/><Relationship Id="rId10" Type="http://schemas.openxmlformats.org/officeDocument/2006/relationships/image" Target="../media/image6.svg"/><Relationship Id="rId4" Type="http://schemas.openxmlformats.org/officeDocument/2006/relationships/image" Target="../media/image11.svg"/><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6.svg"/><Relationship Id="rId4" Type="http://schemas.openxmlformats.org/officeDocument/2006/relationships/image" Target="../media/image11.svg"/><Relationship Id="rId9"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6.svg"/><Relationship Id="rId4" Type="http://schemas.openxmlformats.org/officeDocument/2006/relationships/image" Target="../media/image11.svg"/><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svg"/><Relationship Id="rId10" Type="http://schemas.openxmlformats.org/officeDocument/2006/relationships/image" Target="../media/image9.svg"/><Relationship Id="rId4" Type="http://schemas.openxmlformats.org/officeDocument/2006/relationships/image" Target="../media/image5.png"/><Relationship Id="rId9" Type="http://schemas.openxmlformats.org/officeDocument/2006/relationships/image" Target="../media/image8.png"/></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svg"/><Relationship Id="rId10" Type="http://schemas.openxmlformats.org/officeDocument/2006/relationships/image" Target="../media/image9.svg"/><Relationship Id="rId4" Type="http://schemas.openxmlformats.org/officeDocument/2006/relationships/image" Target="../media/image5.png"/><Relationship Id="rId9" Type="http://schemas.openxmlformats.org/officeDocument/2006/relationships/image" Target="../media/image8.png"/></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6.svg"/><Relationship Id="rId9" Type="http://schemas.openxmlformats.org/officeDocument/2006/relationships/image" Target="../media/image9.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9.sv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11.svg"/><Relationship Id="rId9"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svg"/><Relationship Id="rId10" Type="http://schemas.openxmlformats.org/officeDocument/2006/relationships/image" Target="../media/image7.png"/><Relationship Id="rId4" Type="http://schemas.openxmlformats.org/officeDocument/2006/relationships/image" Target="../media/image10.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99AEF1B-EE67-42B0-AEC7-F5474154015E}"/>
              </a:ext>
            </a:extLst>
          </p:cNvPr>
          <p:cNvSpPr/>
          <p:nvPr/>
        </p:nvSpPr>
        <p:spPr>
          <a:xfrm>
            <a:off x="-4257675" y="-3314700"/>
            <a:ext cx="20707350" cy="20707350"/>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B50C11-2032-43F1-9177-31ABB8172758}"/>
              </a:ext>
            </a:extLst>
          </p:cNvPr>
          <p:cNvSpPr txBox="1"/>
          <p:nvPr/>
        </p:nvSpPr>
        <p:spPr>
          <a:xfrm>
            <a:off x="2552700" y="1790700"/>
            <a:ext cx="5353050" cy="954107"/>
          </a:xfrm>
          <a:prstGeom prst="rect">
            <a:avLst/>
          </a:prstGeom>
          <a:noFill/>
        </p:spPr>
        <p:txBody>
          <a:bodyPr wrap="square" rtlCol="0">
            <a:spAutoFit/>
          </a:bodyPr>
          <a:lstStyle/>
          <a:p>
            <a:r>
              <a:rPr lang="en-US" sz="2800" dirty="0">
                <a:solidFill>
                  <a:schemeClr val="bg1"/>
                </a:solidFill>
                <a:latin typeface="Georgia" panose="02040502050405020303" pitchFamily="18" charset="0"/>
              </a:rPr>
              <a:t>Determining Political Parity With Twitter</a:t>
            </a:r>
          </a:p>
        </p:txBody>
      </p:sp>
      <p:sp>
        <p:nvSpPr>
          <p:cNvPr id="6" name="TextBox 5">
            <a:extLst>
              <a:ext uri="{FF2B5EF4-FFF2-40B4-BE49-F238E27FC236}">
                <a16:creationId xmlns:a16="http://schemas.microsoft.com/office/drawing/2014/main" id="{DCC56FC0-4791-4470-886C-E3E0AE5019B2}"/>
              </a:ext>
            </a:extLst>
          </p:cNvPr>
          <p:cNvSpPr txBox="1"/>
          <p:nvPr/>
        </p:nvSpPr>
        <p:spPr>
          <a:xfrm>
            <a:off x="4794250" y="4165600"/>
            <a:ext cx="5353050"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Steve DeVito, Ben Harwood, Chris Webster</a:t>
            </a:r>
          </a:p>
        </p:txBody>
      </p:sp>
    </p:spTree>
    <p:extLst>
      <p:ext uri="{BB962C8B-B14F-4D97-AF65-F5344CB8AC3E}">
        <p14:creationId xmlns:p14="http://schemas.microsoft.com/office/powerpoint/2010/main" val="135347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075931D5-4170-4DB8-9314-E5F3E209F7A9}"/>
              </a:ext>
            </a:extLst>
          </p:cNvPr>
          <p:cNvGrpSpPr/>
          <p:nvPr/>
        </p:nvGrpSpPr>
        <p:grpSpPr>
          <a:xfrm>
            <a:off x="0" y="-6730"/>
            <a:ext cx="12192001" cy="1938528"/>
            <a:chOff x="0" y="0"/>
            <a:chExt cx="12192001" cy="1938528"/>
          </a:xfrm>
        </p:grpSpPr>
        <p:sp>
          <p:nvSpPr>
            <p:cNvPr id="54" name="Freeform: Shape 53">
              <a:extLst>
                <a:ext uri="{FF2B5EF4-FFF2-40B4-BE49-F238E27FC236}">
                  <a16:creationId xmlns:a16="http://schemas.microsoft.com/office/drawing/2014/main" id="{4989D95E-71AD-4033-8A0C-C19C2B3B7D6B}"/>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5" name="Picture 54" descr="A picture containing shape&#10;&#10;Description automatically generated">
              <a:extLst>
                <a:ext uri="{FF2B5EF4-FFF2-40B4-BE49-F238E27FC236}">
                  <a16:creationId xmlns:a16="http://schemas.microsoft.com/office/drawing/2014/main" id="{B1551088-9E68-44DE-8C21-2F3BE7663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2" name="TextBox 51">
            <a:extLst>
              <a:ext uri="{FF2B5EF4-FFF2-40B4-BE49-F238E27FC236}">
                <a16:creationId xmlns:a16="http://schemas.microsoft.com/office/drawing/2014/main" id="{29B7FCC0-6E4B-422B-8CE9-66BDD819CE12}"/>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sp>
        <p:nvSpPr>
          <p:cNvPr id="100" name="TextBox 99">
            <a:extLst>
              <a:ext uri="{FF2B5EF4-FFF2-40B4-BE49-F238E27FC236}">
                <a16:creationId xmlns:a16="http://schemas.microsoft.com/office/drawing/2014/main" id="{DE3FDE94-B176-419E-B08F-453C74B7190A}"/>
              </a:ext>
            </a:extLst>
          </p:cNvPr>
          <p:cNvSpPr txBox="1"/>
          <p:nvPr/>
        </p:nvSpPr>
        <p:spPr>
          <a:xfrm>
            <a:off x="3694589" y="7220634"/>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grpSp>
        <p:nvGrpSpPr>
          <p:cNvPr id="28" name="Group 27">
            <a:extLst>
              <a:ext uri="{FF2B5EF4-FFF2-40B4-BE49-F238E27FC236}">
                <a16:creationId xmlns:a16="http://schemas.microsoft.com/office/drawing/2014/main" id="{D9ABCAAA-875C-4174-A301-BECB0742371B}"/>
              </a:ext>
            </a:extLst>
          </p:cNvPr>
          <p:cNvGrpSpPr/>
          <p:nvPr/>
        </p:nvGrpSpPr>
        <p:grpSpPr>
          <a:xfrm>
            <a:off x="-457202" y="2014517"/>
            <a:ext cx="914400" cy="914400"/>
            <a:chOff x="1155870" y="1038330"/>
            <a:chExt cx="1179576" cy="1179576"/>
          </a:xfrm>
        </p:grpSpPr>
        <p:sp>
          <p:nvSpPr>
            <p:cNvPr id="29" name="Oval 28">
              <a:extLst>
                <a:ext uri="{FF2B5EF4-FFF2-40B4-BE49-F238E27FC236}">
                  <a16:creationId xmlns:a16="http://schemas.microsoft.com/office/drawing/2014/main" id="{41DCCB1F-3356-48AA-A86A-A14E6A9E32D1}"/>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0" name="Freeform: Shape 29">
              <a:extLst>
                <a:ext uri="{FF2B5EF4-FFF2-40B4-BE49-F238E27FC236}">
                  <a16:creationId xmlns:a16="http://schemas.microsoft.com/office/drawing/2014/main" id="{C0BBBA0C-D56D-4B42-B3A9-C561D4A55D5C}"/>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1" name="Picture 30" descr="A close up of a sign&#10;&#10;Description automatically generated">
              <a:extLst>
                <a:ext uri="{FF2B5EF4-FFF2-40B4-BE49-F238E27FC236}">
                  <a16:creationId xmlns:a16="http://schemas.microsoft.com/office/drawing/2014/main" id="{523486DE-BBA8-4EA4-836A-AD448A841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2" name="Group 31">
            <a:extLst>
              <a:ext uri="{FF2B5EF4-FFF2-40B4-BE49-F238E27FC236}">
                <a16:creationId xmlns:a16="http://schemas.microsoft.com/office/drawing/2014/main" id="{350326B6-EEE6-4CAC-8DD6-6FF4A3E70409}"/>
              </a:ext>
            </a:extLst>
          </p:cNvPr>
          <p:cNvGrpSpPr/>
          <p:nvPr/>
        </p:nvGrpSpPr>
        <p:grpSpPr>
          <a:xfrm>
            <a:off x="1155870" y="1050741"/>
            <a:ext cx="1179576" cy="1179576"/>
            <a:chOff x="973082" y="-1947441"/>
            <a:chExt cx="914400" cy="914400"/>
          </a:xfrm>
        </p:grpSpPr>
        <p:grpSp>
          <p:nvGrpSpPr>
            <p:cNvPr id="33" name="Group 32">
              <a:extLst>
                <a:ext uri="{FF2B5EF4-FFF2-40B4-BE49-F238E27FC236}">
                  <a16:creationId xmlns:a16="http://schemas.microsoft.com/office/drawing/2014/main" id="{0752EF18-BC7F-4B2D-8ED1-93AE2AF1C025}"/>
                </a:ext>
              </a:extLst>
            </p:cNvPr>
            <p:cNvGrpSpPr/>
            <p:nvPr/>
          </p:nvGrpSpPr>
          <p:grpSpPr>
            <a:xfrm>
              <a:off x="973082" y="-1947441"/>
              <a:ext cx="914400" cy="914400"/>
              <a:chOff x="1766968" y="-457200"/>
              <a:chExt cx="914400" cy="914400"/>
            </a:xfrm>
          </p:grpSpPr>
          <p:sp>
            <p:nvSpPr>
              <p:cNvPr id="35" name="Oval 34">
                <a:extLst>
                  <a:ext uri="{FF2B5EF4-FFF2-40B4-BE49-F238E27FC236}">
                    <a16:creationId xmlns:a16="http://schemas.microsoft.com/office/drawing/2014/main" id="{2C1AA24D-4012-42CC-97FE-39AE4497C068}"/>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6" name="Freeform: Shape 35">
                <a:extLst>
                  <a:ext uri="{FF2B5EF4-FFF2-40B4-BE49-F238E27FC236}">
                    <a16:creationId xmlns:a16="http://schemas.microsoft.com/office/drawing/2014/main" id="{B6AD20B6-57AC-43DF-8168-A6A55B48103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4" name="Graphic 33" descr="Gears">
              <a:extLst>
                <a:ext uri="{FF2B5EF4-FFF2-40B4-BE49-F238E27FC236}">
                  <a16:creationId xmlns:a16="http://schemas.microsoft.com/office/drawing/2014/main" id="{B7379CC2-BF4A-4344-BCDE-1D80E82E67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303" y="-1772716"/>
              <a:ext cx="585216" cy="585216"/>
            </a:xfrm>
            <a:prstGeom prst="rect">
              <a:avLst/>
            </a:prstGeom>
          </p:spPr>
        </p:pic>
      </p:grpSp>
      <p:grpSp>
        <p:nvGrpSpPr>
          <p:cNvPr id="37" name="Group 36">
            <a:extLst>
              <a:ext uri="{FF2B5EF4-FFF2-40B4-BE49-F238E27FC236}">
                <a16:creationId xmlns:a16="http://schemas.microsoft.com/office/drawing/2014/main" id="{C7A2F4B7-BBC2-427E-9610-E1904F43AE81}"/>
              </a:ext>
            </a:extLst>
          </p:cNvPr>
          <p:cNvGrpSpPr/>
          <p:nvPr/>
        </p:nvGrpSpPr>
        <p:grpSpPr>
          <a:xfrm>
            <a:off x="1805067" y="-448350"/>
            <a:ext cx="914400" cy="914400"/>
            <a:chOff x="973082" y="-1947441"/>
            <a:chExt cx="914400" cy="914400"/>
          </a:xfrm>
        </p:grpSpPr>
        <p:grpSp>
          <p:nvGrpSpPr>
            <p:cNvPr id="38" name="Group 37">
              <a:extLst>
                <a:ext uri="{FF2B5EF4-FFF2-40B4-BE49-F238E27FC236}">
                  <a16:creationId xmlns:a16="http://schemas.microsoft.com/office/drawing/2014/main" id="{855DA078-E470-4F9C-8479-56D65FD7604A}"/>
                </a:ext>
              </a:extLst>
            </p:cNvPr>
            <p:cNvGrpSpPr/>
            <p:nvPr/>
          </p:nvGrpSpPr>
          <p:grpSpPr>
            <a:xfrm>
              <a:off x="973082" y="-1947441"/>
              <a:ext cx="914400" cy="914400"/>
              <a:chOff x="1766968" y="-457200"/>
              <a:chExt cx="914400" cy="914400"/>
            </a:xfrm>
          </p:grpSpPr>
          <p:sp>
            <p:nvSpPr>
              <p:cNvPr id="40" name="Oval 39">
                <a:extLst>
                  <a:ext uri="{FF2B5EF4-FFF2-40B4-BE49-F238E27FC236}">
                    <a16:creationId xmlns:a16="http://schemas.microsoft.com/office/drawing/2014/main" id="{50D057A8-37D9-4FC8-A6E3-D84A5ACDCC9B}"/>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1" name="Freeform: Shape 40">
                <a:extLst>
                  <a:ext uri="{FF2B5EF4-FFF2-40B4-BE49-F238E27FC236}">
                    <a16:creationId xmlns:a16="http://schemas.microsoft.com/office/drawing/2014/main" id="{39B26ACD-9905-417D-98E6-66C30C9AD90F}"/>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9" name="Graphic 38" descr="Ruler">
              <a:extLst>
                <a:ext uri="{FF2B5EF4-FFF2-40B4-BE49-F238E27FC236}">
                  <a16:creationId xmlns:a16="http://schemas.microsoft.com/office/drawing/2014/main" id="{1DE3D71D-2B2E-4EAB-953F-8BF75F79C8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0721" y="-1779802"/>
              <a:ext cx="579120" cy="579120"/>
            </a:xfrm>
            <a:prstGeom prst="rect">
              <a:avLst/>
            </a:prstGeom>
          </p:spPr>
        </p:pic>
      </p:grpSp>
      <p:grpSp>
        <p:nvGrpSpPr>
          <p:cNvPr id="42" name="Group 41">
            <a:extLst>
              <a:ext uri="{FF2B5EF4-FFF2-40B4-BE49-F238E27FC236}">
                <a16:creationId xmlns:a16="http://schemas.microsoft.com/office/drawing/2014/main" id="{B6213404-A9B0-4559-AEE5-4187C1793D47}"/>
              </a:ext>
            </a:extLst>
          </p:cNvPr>
          <p:cNvGrpSpPr/>
          <p:nvPr/>
        </p:nvGrpSpPr>
        <p:grpSpPr>
          <a:xfrm>
            <a:off x="-1955070" y="-448350"/>
            <a:ext cx="914400" cy="914400"/>
            <a:chOff x="1091614" y="1037772"/>
            <a:chExt cx="1179872" cy="1179872"/>
          </a:xfrm>
        </p:grpSpPr>
        <p:sp>
          <p:nvSpPr>
            <p:cNvPr id="43" name="Oval 42">
              <a:extLst>
                <a:ext uri="{FF2B5EF4-FFF2-40B4-BE49-F238E27FC236}">
                  <a16:creationId xmlns:a16="http://schemas.microsoft.com/office/drawing/2014/main" id="{04F05578-EB80-47EB-BA68-76C8928478ED}"/>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8028346B-12AE-4771-AEE2-7AE767DD5E7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Lightbulb">
              <a:extLst>
                <a:ext uri="{FF2B5EF4-FFF2-40B4-BE49-F238E27FC236}">
                  <a16:creationId xmlns:a16="http://schemas.microsoft.com/office/drawing/2014/main" id="{8E176B19-1483-4468-9DDB-85B9D277BC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sp>
        <p:nvSpPr>
          <p:cNvPr id="51" name="TextBox 50">
            <a:extLst>
              <a:ext uri="{FF2B5EF4-FFF2-40B4-BE49-F238E27FC236}">
                <a16:creationId xmlns:a16="http://schemas.microsoft.com/office/drawing/2014/main" id="{7A0FA2E4-E947-425A-B6AE-CBCF7E88505F}"/>
              </a:ext>
            </a:extLst>
          </p:cNvPr>
          <p:cNvSpPr txBox="1"/>
          <p:nvPr/>
        </p:nvSpPr>
        <p:spPr>
          <a:xfrm>
            <a:off x="3694589" y="-1296018"/>
            <a:ext cx="4731798" cy="646331"/>
          </a:xfrm>
          <a:prstGeom prst="rect">
            <a:avLst/>
          </a:prstGeom>
          <a:noFill/>
        </p:spPr>
        <p:txBody>
          <a:bodyPr wrap="square" rtlCol="0">
            <a:spAutoFit/>
          </a:bodyPr>
          <a:lstStyle/>
          <a:p>
            <a:pPr algn="ctr"/>
            <a:r>
              <a:rPr lang="en-US" sz="3600" dirty="0">
                <a:latin typeface="Georgia" panose="02040502050405020303" pitchFamily="18" charset="0"/>
              </a:rPr>
              <a:t>Results</a:t>
            </a:r>
            <a:endParaRPr lang="en-US" dirty="0">
              <a:latin typeface="Georgia" panose="02040502050405020303" pitchFamily="18" charset="0"/>
            </a:endParaRPr>
          </a:p>
        </p:txBody>
      </p:sp>
      <p:grpSp>
        <p:nvGrpSpPr>
          <p:cNvPr id="56" name="Group 55">
            <a:extLst>
              <a:ext uri="{FF2B5EF4-FFF2-40B4-BE49-F238E27FC236}">
                <a16:creationId xmlns:a16="http://schemas.microsoft.com/office/drawing/2014/main" id="{731F5806-C934-4355-8899-CC42C8C9B41B}"/>
              </a:ext>
            </a:extLst>
          </p:cNvPr>
          <p:cNvGrpSpPr/>
          <p:nvPr/>
        </p:nvGrpSpPr>
        <p:grpSpPr>
          <a:xfrm>
            <a:off x="1805067" y="-1858506"/>
            <a:ext cx="914400" cy="914400"/>
            <a:chOff x="-1244600" y="2003977"/>
            <a:chExt cx="914400" cy="914400"/>
          </a:xfrm>
        </p:grpSpPr>
        <p:sp>
          <p:nvSpPr>
            <p:cNvPr id="57" name="Oval 56">
              <a:extLst>
                <a:ext uri="{FF2B5EF4-FFF2-40B4-BE49-F238E27FC236}">
                  <a16:creationId xmlns:a16="http://schemas.microsoft.com/office/drawing/2014/main" id="{6224C8B4-2640-4A6A-B6B9-3D6DA29568A6}"/>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180D02FA-F271-4FDB-836B-2B98DB0FA2CA}"/>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A close up of a logo&#10;&#10;Description automatically generated">
              <a:extLst>
                <a:ext uri="{FF2B5EF4-FFF2-40B4-BE49-F238E27FC236}">
                  <a16:creationId xmlns:a16="http://schemas.microsoft.com/office/drawing/2014/main" id="{DABB5068-EC34-4958-B91D-3ECF765478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Tree>
    <p:extLst>
      <p:ext uri="{BB962C8B-B14F-4D97-AF65-F5344CB8AC3E}">
        <p14:creationId xmlns:p14="http://schemas.microsoft.com/office/powerpoint/2010/main" val="857069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advTm="0">
        <p159:morph option="byObject"/>
      </p:transition>
    </mc:Choice>
    <mc:Fallback xmlns="">
      <p:transition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4099790-21D6-4D1C-AE93-24AFC4E78938}"/>
              </a:ext>
            </a:extLst>
          </p:cNvPr>
          <p:cNvGrpSpPr/>
          <p:nvPr/>
        </p:nvGrpSpPr>
        <p:grpSpPr>
          <a:xfrm>
            <a:off x="0" y="-6730"/>
            <a:ext cx="12192001" cy="1938528"/>
            <a:chOff x="0" y="0"/>
            <a:chExt cx="12192001" cy="1938528"/>
          </a:xfrm>
        </p:grpSpPr>
        <p:sp>
          <p:nvSpPr>
            <p:cNvPr id="29" name="Freeform: Shape 28">
              <a:extLst>
                <a:ext uri="{FF2B5EF4-FFF2-40B4-BE49-F238E27FC236}">
                  <a16:creationId xmlns:a16="http://schemas.microsoft.com/office/drawing/2014/main" id="{D1804558-5DD2-4353-A076-C2F273BCA540}"/>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 name="Picture 29" descr="A picture containing shape&#10;&#10;Description automatically generated">
              <a:extLst>
                <a:ext uri="{FF2B5EF4-FFF2-40B4-BE49-F238E27FC236}">
                  <a16:creationId xmlns:a16="http://schemas.microsoft.com/office/drawing/2014/main" id="{F4D97A5B-4BD5-4849-AC6F-7F8EA00CB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2" name="TextBox 51">
            <a:extLst>
              <a:ext uri="{FF2B5EF4-FFF2-40B4-BE49-F238E27FC236}">
                <a16:creationId xmlns:a16="http://schemas.microsoft.com/office/drawing/2014/main" id="{29B7FCC0-6E4B-422B-8CE9-66BDD819CE12}"/>
              </a:ext>
            </a:extLst>
          </p:cNvPr>
          <p:cNvSpPr txBox="1"/>
          <p:nvPr/>
        </p:nvSpPr>
        <p:spPr>
          <a:xfrm>
            <a:off x="3694589" y="7373034"/>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sp>
        <p:nvSpPr>
          <p:cNvPr id="51" name="TextBox 50">
            <a:extLst>
              <a:ext uri="{FF2B5EF4-FFF2-40B4-BE49-F238E27FC236}">
                <a16:creationId xmlns:a16="http://schemas.microsoft.com/office/drawing/2014/main" id="{7A0FA2E4-E947-425A-B6AE-CBCF7E88505F}"/>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Results</a:t>
            </a:r>
            <a:endParaRPr lang="en-US" dirty="0">
              <a:latin typeface="Georgia" panose="02040502050405020303" pitchFamily="18" charset="0"/>
            </a:endParaRPr>
          </a:p>
        </p:txBody>
      </p:sp>
      <p:grpSp>
        <p:nvGrpSpPr>
          <p:cNvPr id="53" name="Group 52">
            <a:extLst>
              <a:ext uri="{FF2B5EF4-FFF2-40B4-BE49-F238E27FC236}">
                <a16:creationId xmlns:a16="http://schemas.microsoft.com/office/drawing/2014/main" id="{C7F9230B-5846-494A-B779-07BDBECC262D}"/>
              </a:ext>
            </a:extLst>
          </p:cNvPr>
          <p:cNvGrpSpPr/>
          <p:nvPr/>
        </p:nvGrpSpPr>
        <p:grpSpPr>
          <a:xfrm>
            <a:off x="-457203" y="2014516"/>
            <a:ext cx="914400" cy="914400"/>
            <a:chOff x="973082" y="-1947441"/>
            <a:chExt cx="914400" cy="914400"/>
          </a:xfrm>
        </p:grpSpPr>
        <p:grpSp>
          <p:nvGrpSpPr>
            <p:cNvPr id="54" name="Group 53">
              <a:extLst>
                <a:ext uri="{FF2B5EF4-FFF2-40B4-BE49-F238E27FC236}">
                  <a16:creationId xmlns:a16="http://schemas.microsoft.com/office/drawing/2014/main" id="{B5032678-F509-418F-95C5-BE9A8B15ED10}"/>
                </a:ext>
              </a:extLst>
            </p:cNvPr>
            <p:cNvGrpSpPr/>
            <p:nvPr/>
          </p:nvGrpSpPr>
          <p:grpSpPr>
            <a:xfrm>
              <a:off x="973082" y="-1947441"/>
              <a:ext cx="914400" cy="914400"/>
              <a:chOff x="1766968" y="-457200"/>
              <a:chExt cx="914400" cy="914400"/>
            </a:xfrm>
          </p:grpSpPr>
          <p:sp>
            <p:nvSpPr>
              <p:cNvPr id="56" name="Oval 55">
                <a:extLst>
                  <a:ext uri="{FF2B5EF4-FFF2-40B4-BE49-F238E27FC236}">
                    <a16:creationId xmlns:a16="http://schemas.microsoft.com/office/drawing/2014/main" id="{A80D1945-9095-4EBF-A1EF-AC081E9E4006}"/>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7" name="Freeform: Shape 56">
                <a:extLst>
                  <a:ext uri="{FF2B5EF4-FFF2-40B4-BE49-F238E27FC236}">
                    <a16:creationId xmlns:a16="http://schemas.microsoft.com/office/drawing/2014/main" id="{D2FFC5F2-2805-4EE8-B799-2541D040E89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5" name="Graphic 54" descr="Gears">
              <a:extLst>
                <a:ext uri="{FF2B5EF4-FFF2-40B4-BE49-F238E27FC236}">
                  <a16:creationId xmlns:a16="http://schemas.microsoft.com/office/drawing/2014/main" id="{F48E9318-0DEC-45E0-896B-33A3D118D2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58" name="Group 57">
            <a:extLst>
              <a:ext uri="{FF2B5EF4-FFF2-40B4-BE49-F238E27FC236}">
                <a16:creationId xmlns:a16="http://schemas.microsoft.com/office/drawing/2014/main" id="{74415683-50BD-43FA-8145-8220520CBD93}"/>
              </a:ext>
            </a:extLst>
          </p:cNvPr>
          <p:cNvGrpSpPr/>
          <p:nvPr/>
        </p:nvGrpSpPr>
        <p:grpSpPr>
          <a:xfrm>
            <a:off x="1155870" y="1056669"/>
            <a:ext cx="1179576" cy="1179576"/>
            <a:chOff x="973082" y="-1947441"/>
            <a:chExt cx="914400" cy="914400"/>
          </a:xfrm>
        </p:grpSpPr>
        <p:grpSp>
          <p:nvGrpSpPr>
            <p:cNvPr id="59" name="Group 58">
              <a:extLst>
                <a:ext uri="{FF2B5EF4-FFF2-40B4-BE49-F238E27FC236}">
                  <a16:creationId xmlns:a16="http://schemas.microsoft.com/office/drawing/2014/main" id="{AF58D049-B676-46B8-BEFD-A98531851112}"/>
                </a:ext>
              </a:extLst>
            </p:cNvPr>
            <p:cNvGrpSpPr/>
            <p:nvPr/>
          </p:nvGrpSpPr>
          <p:grpSpPr>
            <a:xfrm>
              <a:off x="973082" y="-1947441"/>
              <a:ext cx="914400" cy="914400"/>
              <a:chOff x="1766968" y="-457200"/>
              <a:chExt cx="914400" cy="914400"/>
            </a:xfrm>
          </p:grpSpPr>
          <p:sp>
            <p:nvSpPr>
              <p:cNvPr id="61" name="Oval 60">
                <a:extLst>
                  <a:ext uri="{FF2B5EF4-FFF2-40B4-BE49-F238E27FC236}">
                    <a16:creationId xmlns:a16="http://schemas.microsoft.com/office/drawing/2014/main" id="{5B1446E7-3A2A-4BE8-AFA6-9F3B758B08AB}"/>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2" name="Freeform: Shape 61">
                <a:extLst>
                  <a:ext uri="{FF2B5EF4-FFF2-40B4-BE49-F238E27FC236}">
                    <a16:creationId xmlns:a16="http://schemas.microsoft.com/office/drawing/2014/main" id="{7F098C1A-CD2F-4A4C-849A-3DC0156139BB}"/>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60" name="Graphic 59" descr="Ruler">
              <a:extLst>
                <a:ext uri="{FF2B5EF4-FFF2-40B4-BE49-F238E27FC236}">
                  <a16:creationId xmlns:a16="http://schemas.microsoft.com/office/drawing/2014/main" id="{FDCFEC81-2A65-4C58-A085-8D47B39958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63" name="Group 62">
            <a:extLst>
              <a:ext uri="{FF2B5EF4-FFF2-40B4-BE49-F238E27FC236}">
                <a16:creationId xmlns:a16="http://schemas.microsoft.com/office/drawing/2014/main" id="{6B114F29-8604-4977-91EA-993363693B4E}"/>
              </a:ext>
            </a:extLst>
          </p:cNvPr>
          <p:cNvGrpSpPr/>
          <p:nvPr/>
        </p:nvGrpSpPr>
        <p:grpSpPr>
          <a:xfrm>
            <a:off x="973082" y="-1947442"/>
            <a:ext cx="914400" cy="914400"/>
            <a:chOff x="1091614" y="1037772"/>
            <a:chExt cx="1179872" cy="1179872"/>
          </a:xfrm>
        </p:grpSpPr>
        <p:sp>
          <p:nvSpPr>
            <p:cNvPr id="64" name="Oval 63">
              <a:extLst>
                <a:ext uri="{FF2B5EF4-FFF2-40B4-BE49-F238E27FC236}">
                  <a16:creationId xmlns:a16="http://schemas.microsoft.com/office/drawing/2014/main" id="{BB73437B-ED8C-4191-B004-26408E744549}"/>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6A37799C-E1BD-4A2D-BC9A-D0F25FF9FFD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Lightbulb">
              <a:extLst>
                <a:ext uri="{FF2B5EF4-FFF2-40B4-BE49-F238E27FC236}">
                  <a16:creationId xmlns:a16="http://schemas.microsoft.com/office/drawing/2014/main" id="{69361CB8-3355-43E5-80CC-C8BBE6F9FF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154" y="1260228"/>
              <a:ext cx="748480" cy="748480"/>
            </a:xfrm>
            <a:prstGeom prst="rect">
              <a:avLst/>
            </a:prstGeom>
          </p:spPr>
        </p:pic>
      </p:grpSp>
      <p:grpSp>
        <p:nvGrpSpPr>
          <p:cNvPr id="67" name="Group 66">
            <a:extLst>
              <a:ext uri="{FF2B5EF4-FFF2-40B4-BE49-F238E27FC236}">
                <a16:creationId xmlns:a16="http://schemas.microsoft.com/office/drawing/2014/main" id="{E1C23C0D-3A48-4DD6-9EA3-6DD60325778C}"/>
              </a:ext>
            </a:extLst>
          </p:cNvPr>
          <p:cNvGrpSpPr/>
          <p:nvPr/>
        </p:nvGrpSpPr>
        <p:grpSpPr>
          <a:xfrm>
            <a:off x="-2070276" y="1189255"/>
            <a:ext cx="914400" cy="914400"/>
            <a:chOff x="1155870" y="1038330"/>
            <a:chExt cx="1179576" cy="1179576"/>
          </a:xfrm>
        </p:grpSpPr>
        <p:sp>
          <p:nvSpPr>
            <p:cNvPr id="68" name="Oval 67">
              <a:extLst>
                <a:ext uri="{FF2B5EF4-FFF2-40B4-BE49-F238E27FC236}">
                  <a16:creationId xmlns:a16="http://schemas.microsoft.com/office/drawing/2014/main" id="{798BAF71-6BA2-48DA-B267-7831BF839778}"/>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9" name="Freeform: Shape 68">
              <a:extLst>
                <a:ext uri="{FF2B5EF4-FFF2-40B4-BE49-F238E27FC236}">
                  <a16:creationId xmlns:a16="http://schemas.microsoft.com/office/drawing/2014/main" id="{E70C5CA1-D58B-4074-8595-B548800370A1}"/>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70" name="Picture 69" descr="A close up of a sign&#10;&#10;Description automatically generated">
              <a:extLst>
                <a:ext uri="{FF2B5EF4-FFF2-40B4-BE49-F238E27FC236}">
                  <a16:creationId xmlns:a16="http://schemas.microsoft.com/office/drawing/2014/main" id="{47788A75-A8E3-4FC4-9A0F-6AA1B159C3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1" name="Group 30">
            <a:extLst>
              <a:ext uri="{FF2B5EF4-FFF2-40B4-BE49-F238E27FC236}">
                <a16:creationId xmlns:a16="http://schemas.microsoft.com/office/drawing/2014/main" id="{F1EA316D-A3BD-498B-8437-6C59BCBDB239}"/>
              </a:ext>
            </a:extLst>
          </p:cNvPr>
          <p:cNvGrpSpPr/>
          <p:nvPr/>
        </p:nvGrpSpPr>
        <p:grpSpPr>
          <a:xfrm>
            <a:off x="1805066" y="-461824"/>
            <a:ext cx="914400" cy="914400"/>
            <a:chOff x="-1244600" y="2003977"/>
            <a:chExt cx="914400" cy="914400"/>
          </a:xfrm>
        </p:grpSpPr>
        <p:sp>
          <p:nvSpPr>
            <p:cNvPr id="32" name="Oval 31">
              <a:extLst>
                <a:ext uri="{FF2B5EF4-FFF2-40B4-BE49-F238E27FC236}">
                  <a16:creationId xmlns:a16="http://schemas.microsoft.com/office/drawing/2014/main" id="{813DD4BB-3A13-4FD1-BB1B-A63DD62F3898}"/>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DEEB5CF-8320-463A-AD88-03D3D68077AB}"/>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close up of a logo&#10;&#10;Description automatically generated">
              <a:extLst>
                <a:ext uri="{FF2B5EF4-FFF2-40B4-BE49-F238E27FC236}">
                  <a16:creationId xmlns:a16="http://schemas.microsoft.com/office/drawing/2014/main" id="{4E4A4CCC-3E73-4BE6-89D3-E40E098750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Tree>
    <p:extLst>
      <p:ext uri="{BB962C8B-B14F-4D97-AF65-F5344CB8AC3E}">
        <p14:creationId xmlns:p14="http://schemas.microsoft.com/office/powerpoint/2010/main" val="385724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3BD318A9-BF9D-4925-93D4-CF5A97CA4A9A}"/>
              </a:ext>
            </a:extLst>
          </p:cNvPr>
          <p:cNvGrpSpPr/>
          <p:nvPr/>
        </p:nvGrpSpPr>
        <p:grpSpPr>
          <a:xfrm>
            <a:off x="0" y="-6730"/>
            <a:ext cx="12192001" cy="1938528"/>
            <a:chOff x="0" y="0"/>
            <a:chExt cx="12192001" cy="1938528"/>
          </a:xfrm>
        </p:grpSpPr>
        <p:sp>
          <p:nvSpPr>
            <p:cNvPr id="53" name="Freeform: Shape 52">
              <a:extLst>
                <a:ext uri="{FF2B5EF4-FFF2-40B4-BE49-F238E27FC236}">
                  <a16:creationId xmlns:a16="http://schemas.microsoft.com/office/drawing/2014/main" id="{495953F6-2A09-4469-AA8B-4D9D1B2ADF3D}"/>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4" name="Picture 53" descr="A picture containing shape&#10;&#10;Description automatically generated">
              <a:extLst>
                <a:ext uri="{FF2B5EF4-FFF2-40B4-BE49-F238E27FC236}">
                  <a16:creationId xmlns:a16="http://schemas.microsoft.com/office/drawing/2014/main" id="{E04C6F74-FC86-4E19-BB0F-379676A15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1" name="TextBox 50">
            <a:extLst>
              <a:ext uri="{FF2B5EF4-FFF2-40B4-BE49-F238E27FC236}">
                <a16:creationId xmlns:a16="http://schemas.microsoft.com/office/drawing/2014/main" id="{7A0FA2E4-E947-425A-B6AE-CBCF7E88505F}"/>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Results</a:t>
            </a:r>
            <a:endParaRPr lang="en-US" dirty="0">
              <a:latin typeface="Georgia" panose="02040502050405020303" pitchFamily="18" charset="0"/>
            </a:endParaRPr>
          </a:p>
        </p:txBody>
      </p:sp>
      <p:sp>
        <p:nvSpPr>
          <p:cNvPr id="28" name="TextBox 27">
            <a:extLst>
              <a:ext uri="{FF2B5EF4-FFF2-40B4-BE49-F238E27FC236}">
                <a16:creationId xmlns:a16="http://schemas.microsoft.com/office/drawing/2014/main" id="{E82959F8-FBB1-418F-BB9E-8CC4C6ADF1D8}"/>
              </a:ext>
            </a:extLst>
          </p:cNvPr>
          <p:cNvSpPr txBox="1"/>
          <p:nvPr/>
        </p:nvSpPr>
        <p:spPr>
          <a:xfrm>
            <a:off x="3694589" y="-972852"/>
            <a:ext cx="4731798" cy="646331"/>
          </a:xfrm>
          <a:prstGeom prst="rect">
            <a:avLst/>
          </a:prstGeom>
          <a:noFill/>
        </p:spPr>
        <p:txBody>
          <a:bodyPr wrap="square" rtlCol="0">
            <a:spAutoFit/>
          </a:bodyPr>
          <a:lstStyle/>
          <a:p>
            <a:pPr algn="ctr"/>
            <a:r>
              <a:rPr lang="en-US" sz="3600" dirty="0">
                <a:latin typeface="Georgia" panose="02040502050405020303" pitchFamily="18" charset="0"/>
              </a:rPr>
              <a:t>Questions</a:t>
            </a:r>
            <a:endParaRPr lang="en-US" dirty="0">
              <a:latin typeface="Georgia" panose="02040502050405020303" pitchFamily="18" charset="0"/>
            </a:endParaRPr>
          </a:p>
        </p:txBody>
      </p:sp>
      <p:grpSp>
        <p:nvGrpSpPr>
          <p:cNvPr id="29" name="Group 28">
            <a:extLst>
              <a:ext uri="{FF2B5EF4-FFF2-40B4-BE49-F238E27FC236}">
                <a16:creationId xmlns:a16="http://schemas.microsoft.com/office/drawing/2014/main" id="{8837BB1B-DD8A-4E79-A663-9D503283482D}"/>
              </a:ext>
            </a:extLst>
          </p:cNvPr>
          <p:cNvGrpSpPr/>
          <p:nvPr/>
        </p:nvGrpSpPr>
        <p:grpSpPr>
          <a:xfrm>
            <a:off x="-457203" y="2014516"/>
            <a:ext cx="914400" cy="914400"/>
            <a:chOff x="973082" y="-1947441"/>
            <a:chExt cx="914400" cy="914400"/>
          </a:xfrm>
        </p:grpSpPr>
        <p:grpSp>
          <p:nvGrpSpPr>
            <p:cNvPr id="30" name="Group 29">
              <a:extLst>
                <a:ext uri="{FF2B5EF4-FFF2-40B4-BE49-F238E27FC236}">
                  <a16:creationId xmlns:a16="http://schemas.microsoft.com/office/drawing/2014/main" id="{BF0D5DA9-E7F1-43EE-9670-E335815897A5}"/>
                </a:ext>
              </a:extLst>
            </p:cNvPr>
            <p:cNvGrpSpPr/>
            <p:nvPr/>
          </p:nvGrpSpPr>
          <p:grpSpPr>
            <a:xfrm>
              <a:off x="973082" y="-1947441"/>
              <a:ext cx="914400" cy="914400"/>
              <a:chOff x="1766968" y="-457200"/>
              <a:chExt cx="914400" cy="914400"/>
            </a:xfrm>
          </p:grpSpPr>
          <p:sp>
            <p:nvSpPr>
              <p:cNvPr id="32" name="Oval 31">
                <a:extLst>
                  <a:ext uri="{FF2B5EF4-FFF2-40B4-BE49-F238E27FC236}">
                    <a16:creationId xmlns:a16="http://schemas.microsoft.com/office/drawing/2014/main" id="{3FDC2D39-7846-4EC3-8FCC-8EAEB9EC5E46}"/>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3" name="Freeform: Shape 32">
                <a:extLst>
                  <a:ext uri="{FF2B5EF4-FFF2-40B4-BE49-F238E27FC236}">
                    <a16:creationId xmlns:a16="http://schemas.microsoft.com/office/drawing/2014/main" id="{B6E39C5D-C7D8-42AA-8FA5-E55D20AD8B5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1" name="Graphic 30" descr="Gears">
              <a:extLst>
                <a:ext uri="{FF2B5EF4-FFF2-40B4-BE49-F238E27FC236}">
                  <a16:creationId xmlns:a16="http://schemas.microsoft.com/office/drawing/2014/main" id="{1571DECE-4AB7-4C83-8682-FA7D3477E2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34" name="Group 33">
            <a:extLst>
              <a:ext uri="{FF2B5EF4-FFF2-40B4-BE49-F238E27FC236}">
                <a16:creationId xmlns:a16="http://schemas.microsoft.com/office/drawing/2014/main" id="{94C12915-594F-4387-A317-0B6F964DCF7E}"/>
              </a:ext>
            </a:extLst>
          </p:cNvPr>
          <p:cNvGrpSpPr/>
          <p:nvPr/>
        </p:nvGrpSpPr>
        <p:grpSpPr>
          <a:xfrm>
            <a:off x="1155870" y="1056669"/>
            <a:ext cx="1179576" cy="1179576"/>
            <a:chOff x="973082" y="-1947441"/>
            <a:chExt cx="914400" cy="914400"/>
          </a:xfrm>
        </p:grpSpPr>
        <p:grpSp>
          <p:nvGrpSpPr>
            <p:cNvPr id="35" name="Group 34">
              <a:extLst>
                <a:ext uri="{FF2B5EF4-FFF2-40B4-BE49-F238E27FC236}">
                  <a16:creationId xmlns:a16="http://schemas.microsoft.com/office/drawing/2014/main" id="{C00D7304-32C8-4969-BC4E-4BC43191A31F}"/>
                </a:ext>
              </a:extLst>
            </p:cNvPr>
            <p:cNvGrpSpPr/>
            <p:nvPr/>
          </p:nvGrpSpPr>
          <p:grpSpPr>
            <a:xfrm>
              <a:off x="973082" y="-1947441"/>
              <a:ext cx="914400" cy="914400"/>
              <a:chOff x="1766968" y="-457200"/>
              <a:chExt cx="914400" cy="914400"/>
            </a:xfrm>
          </p:grpSpPr>
          <p:sp>
            <p:nvSpPr>
              <p:cNvPr id="37" name="Oval 36">
                <a:extLst>
                  <a:ext uri="{FF2B5EF4-FFF2-40B4-BE49-F238E27FC236}">
                    <a16:creationId xmlns:a16="http://schemas.microsoft.com/office/drawing/2014/main" id="{858C73A9-338F-43D1-AC9B-669BCAE6285E}"/>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19725201-B760-4D73-BF5E-A01F9180CC6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6" name="Graphic 35" descr="Ruler">
              <a:extLst>
                <a:ext uri="{FF2B5EF4-FFF2-40B4-BE49-F238E27FC236}">
                  <a16:creationId xmlns:a16="http://schemas.microsoft.com/office/drawing/2014/main" id="{FCFB74E7-5592-4984-BC0A-50863752B2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39" name="Group 38">
            <a:extLst>
              <a:ext uri="{FF2B5EF4-FFF2-40B4-BE49-F238E27FC236}">
                <a16:creationId xmlns:a16="http://schemas.microsoft.com/office/drawing/2014/main" id="{533BA235-AFAF-4716-A017-29A6FAB9F1BE}"/>
              </a:ext>
            </a:extLst>
          </p:cNvPr>
          <p:cNvGrpSpPr/>
          <p:nvPr/>
        </p:nvGrpSpPr>
        <p:grpSpPr>
          <a:xfrm>
            <a:off x="973082" y="-1947442"/>
            <a:ext cx="914400" cy="914400"/>
            <a:chOff x="1091614" y="1037772"/>
            <a:chExt cx="1179872" cy="1179872"/>
          </a:xfrm>
        </p:grpSpPr>
        <p:sp>
          <p:nvSpPr>
            <p:cNvPr id="40" name="Oval 39">
              <a:extLst>
                <a:ext uri="{FF2B5EF4-FFF2-40B4-BE49-F238E27FC236}">
                  <a16:creationId xmlns:a16="http://schemas.microsoft.com/office/drawing/2014/main" id="{0601C7EB-6C5C-4231-9BCE-5CDC8F82E51A}"/>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E54AD80B-9A85-45F1-8C6D-5B9F565A5CC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Lightbulb">
              <a:extLst>
                <a:ext uri="{FF2B5EF4-FFF2-40B4-BE49-F238E27FC236}">
                  <a16:creationId xmlns:a16="http://schemas.microsoft.com/office/drawing/2014/main" id="{991201BE-7261-4E24-94BC-DB1913B74F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154" y="1260228"/>
              <a:ext cx="748480" cy="748480"/>
            </a:xfrm>
            <a:prstGeom prst="rect">
              <a:avLst/>
            </a:prstGeom>
          </p:spPr>
        </p:pic>
      </p:grpSp>
      <p:grpSp>
        <p:nvGrpSpPr>
          <p:cNvPr id="43" name="Group 42">
            <a:extLst>
              <a:ext uri="{FF2B5EF4-FFF2-40B4-BE49-F238E27FC236}">
                <a16:creationId xmlns:a16="http://schemas.microsoft.com/office/drawing/2014/main" id="{A42B9372-592C-4744-A5FF-4FE18C6FF81D}"/>
              </a:ext>
            </a:extLst>
          </p:cNvPr>
          <p:cNvGrpSpPr/>
          <p:nvPr/>
        </p:nvGrpSpPr>
        <p:grpSpPr>
          <a:xfrm>
            <a:off x="-1898826" y="-749809"/>
            <a:ext cx="914400" cy="914400"/>
            <a:chOff x="1155870" y="1038330"/>
            <a:chExt cx="1179576" cy="1179576"/>
          </a:xfrm>
        </p:grpSpPr>
        <p:sp>
          <p:nvSpPr>
            <p:cNvPr id="44" name="Oval 43">
              <a:extLst>
                <a:ext uri="{FF2B5EF4-FFF2-40B4-BE49-F238E27FC236}">
                  <a16:creationId xmlns:a16="http://schemas.microsoft.com/office/drawing/2014/main" id="{6E255203-E59C-4F97-88D3-BCC873DE9C15}"/>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Freeform: Shape 44">
              <a:extLst>
                <a:ext uri="{FF2B5EF4-FFF2-40B4-BE49-F238E27FC236}">
                  <a16:creationId xmlns:a16="http://schemas.microsoft.com/office/drawing/2014/main" id="{5FAFB4B2-22F4-4A61-B3EA-816298278C0A}"/>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6" name="Picture 45" descr="A close up of a sign&#10;&#10;Description automatically generated">
              <a:extLst>
                <a:ext uri="{FF2B5EF4-FFF2-40B4-BE49-F238E27FC236}">
                  <a16:creationId xmlns:a16="http://schemas.microsoft.com/office/drawing/2014/main" id="{4F308D93-9D6B-439B-ACBC-E13323BF2E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7" name="Group 46">
            <a:extLst>
              <a:ext uri="{FF2B5EF4-FFF2-40B4-BE49-F238E27FC236}">
                <a16:creationId xmlns:a16="http://schemas.microsoft.com/office/drawing/2014/main" id="{E10E60E2-2E81-4FEC-BE1E-D4410469BF1D}"/>
              </a:ext>
            </a:extLst>
          </p:cNvPr>
          <p:cNvGrpSpPr/>
          <p:nvPr/>
        </p:nvGrpSpPr>
        <p:grpSpPr>
          <a:xfrm>
            <a:off x="1805066" y="-457200"/>
            <a:ext cx="914400" cy="914400"/>
            <a:chOff x="1805066" y="-457200"/>
            <a:chExt cx="914400" cy="914400"/>
          </a:xfrm>
        </p:grpSpPr>
        <p:grpSp>
          <p:nvGrpSpPr>
            <p:cNvPr id="48" name="Group 47">
              <a:extLst>
                <a:ext uri="{FF2B5EF4-FFF2-40B4-BE49-F238E27FC236}">
                  <a16:creationId xmlns:a16="http://schemas.microsoft.com/office/drawing/2014/main" id="{4825ED2D-AEAA-4D30-8479-3A260FB5737B}"/>
                </a:ext>
              </a:extLst>
            </p:cNvPr>
            <p:cNvGrpSpPr/>
            <p:nvPr/>
          </p:nvGrpSpPr>
          <p:grpSpPr>
            <a:xfrm>
              <a:off x="1805066" y="-457200"/>
              <a:ext cx="914400" cy="914400"/>
              <a:chOff x="-457200" y="2036742"/>
              <a:chExt cx="914400" cy="914400"/>
            </a:xfrm>
          </p:grpSpPr>
          <p:sp>
            <p:nvSpPr>
              <p:cNvPr id="50" name="Oval 49">
                <a:extLst>
                  <a:ext uri="{FF2B5EF4-FFF2-40B4-BE49-F238E27FC236}">
                    <a16:creationId xmlns:a16="http://schemas.microsoft.com/office/drawing/2014/main" id="{39B4BA18-43D6-43C5-ABB7-71A90F9704CD}"/>
                  </a:ext>
                </a:extLst>
              </p:cNvPr>
              <p:cNvSpPr/>
              <p:nvPr/>
            </p:nvSpPr>
            <p:spPr>
              <a:xfrm>
                <a:off x="-420529" y="2073413"/>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051B97A3-CB84-49A6-9E19-435648B4B19F}"/>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A close up of a logo&#10;&#10;Description automatically generated">
              <a:extLst>
                <a:ext uri="{FF2B5EF4-FFF2-40B4-BE49-F238E27FC236}">
                  <a16:creationId xmlns:a16="http://schemas.microsoft.com/office/drawing/2014/main" id="{40FC1556-7907-4578-BF25-84F0587A34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9657" y="-292610"/>
              <a:ext cx="585216" cy="585216"/>
            </a:xfrm>
            <a:prstGeom prst="rect">
              <a:avLst/>
            </a:prstGeom>
          </p:spPr>
        </p:pic>
      </p:grpSp>
    </p:spTree>
    <p:extLst>
      <p:ext uri="{BB962C8B-B14F-4D97-AF65-F5344CB8AC3E}">
        <p14:creationId xmlns:p14="http://schemas.microsoft.com/office/powerpoint/2010/main" val="2121966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advTm="0">
        <p159:morph option="byObject"/>
      </p:transition>
    </mc:Choice>
    <mc:Fallback xmlns="">
      <p:transition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C29FC9F-6555-4572-8EF4-EEF9AD6DEAC6}"/>
              </a:ext>
            </a:extLst>
          </p:cNvPr>
          <p:cNvGrpSpPr/>
          <p:nvPr/>
        </p:nvGrpSpPr>
        <p:grpSpPr>
          <a:xfrm>
            <a:off x="0" y="-6730"/>
            <a:ext cx="12192001" cy="1938528"/>
            <a:chOff x="0" y="0"/>
            <a:chExt cx="12192001" cy="1938528"/>
          </a:xfrm>
        </p:grpSpPr>
        <p:sp>
          <p:nvSpPr>
            <p:cNvPr id="30" name="Freeform: Shape 29">
              <a:extLst>
                <a:ext uri="{FF2B5EF4-FFF2-40B4-BE49-F238E27FC236}">
                  <a16:creationId xmlns:a16="http://schemas.microsoft.com/office/drawing/2014/main" id="{221EA210-9BBD-4097-BB82-3DF60D0F988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1" name="Picture 30" descr="A picture containing shape&#10;&#10;Description automatically generated">
              <a:extLst>
                <a:ext uri="{FF2B5EF4-FFF2-40B4-BE49-F238E27FC236}">
                  <a16:creationId xmlns:a16="http://schemas.microsoft.com/office/drawing/2014/main" id="{B8D6CE8C-BDA6-4980-9E91-8001A8EBC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1" name="TextBox 50">
            <a:extLst>
              <a:ext uri="{FF2B5EF4-FFF2-40B4-BE49-F238E27FC236}">
                <a16:creationId xmlns:a16="http://schemas.microsoft.com/office/drawing/2014/main" id="{7A0FA2E4-E947-425A-B6AE-CBCF7E88505F}"/>
              </a:ext>
            </a:extLst>
          </p:cNvPr>
          <p:cNvSpPr txBox="1"/>
          <p:nvPr/>
        </p:nvSpPr>
        <p:spPr>
          <a:xfrm>
            <a:off x="3694589" y="7416577"/>
            <a:ext cx="4731798" cy="646331"/>
          </a:xfrm>
          <a:prstGeom prst="rect">
            <a:avLst/>
          </a:prstGeom>
          <a:noFill/>
        </p:spPr>
        <p:txBody>
          <a:bodyPr wrap="square" rtlCol="0">
            <a:spAutoFit/>
          </a:bodyPr>
          <a:lstStyle/>
          <a:p>
            <a:pPr algn="ctr"/>
            <a:r>
              <a:rPr lang="en-US" sz="3600" dirty="0">
                <a:latin typeface="Georgia" panose="02040502050405020303" pitchFamily="18" charset="0"/>
              </a:rPr>
              <a:t>Results</a:t>
            </a:r>
            <a:endParaRPr lang="en-US" dirty="0">
              <a:latin typeface="Georgia" panose="02040502050405020303" pitchFamily="18" charset="0"/>
            </a:endParaRPr>
          </a:p>
        </p:txBody>
      </p:sp>
      <p:sp>
        <p:nvSpPr>
          <p:cNvPr id="28" name="TextBox 27">
            <a:extLst>
              <a:ext uri="{FF2B5EF4-FFF2-40B4-BE49-F238E27FC236}">
                <a16:creationId xmlns:a16="http://schemas.microsoft.com/office/drawing/2014/main" id="{E82959F8-FBB1-418F-BB9E-8CC4C6ADF1D8}"/>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Questions</a:t>
            </a:r>
            <a:endParaRPr lang="en-US" dirty="0">
              <a:latin typeface="Georgia" panose="02040502050405020303" pitchFamily="18" charset="0"/>
            </a:endParaRPr>
          </a:p>
        </p:txBody>
      </p:sp>
      <p:grpSp>
        <p:nvGrpSpPr>
          <p:cNvPr id="52" name="Group 51">
            <a:extLst>
              <a:ext uri="{FF2B5EF4-FFF2-40B4-BE49-F238E27FC236}">
                <a16:creationId xmlns:a16="http://schemas.microsoft.com/office/drawing/2014/main" id="{3E89896E-5EF1-440E-8505-F4688A5C993D}"/>
              </a:ext>
            </a:extLst>
          </p:cNvPr>
          <p:cNvGrpSpPr/>
          <p:nvPr/>
        </p:nvGrpSpPr>
        <p:grpSpPr>
          <a:xfrm>
            <a:off x="-457200" y="2014515"/>
            <a:ext cx="914400" cy="914400"/>
            <a:chOff x="973082" y="-1947441"/>
            <a:chExt cx="914400" cy="914400"/>
          </a:xfrm>
        </p:grpSpPr>
        <p:grpSp>
          <p:nvGrpSpPr>
            <p:cNvPr id="53" name="Group 52">
              <a:extLst>
                <a:ext uri="{FF2B5EF4-FFF2-40B4-BE49-F238E27FC236}">
                  <a16:creationId xmlns:a16="http://schemas.microsoft.com/office/drawing/2014/main" id="{B0B39268-021D-406D-B9A7-867111250FF8}"/>
                </a:ext>
              </a:extLst>
            </p:cNvPr>
            <p:cNvGrpSpPr/>
            <p:nvPr/>
          </p:nvGrpSpPr>
          <p:grpSpPr>
            <a:xfrm>
              <a:off x="973082" y="-1947441"/>
              <a:ext cx="914400" cy="914400"/>
              <a:chOff x="1766968" y="-457200"/>
              <a:chExt cx="914400" cy="914400"/>
            </a:xfrm>
          </p:grpSpPr>
          <p:sp>
            <p:nvSpPr>
              <p:cNvPr id="55" name="Oval 54">
                <a:extLst>
                  <a:ext uri="{FF2B5EF4-FFF2-40B4-BE49-F238E27FC236}">
                    <a16:creationId xmlns:a16="http://schemas.microsoft.com/office/drawing/2014/main" id="{2B83E333-015B-43D5-B0BE-982156EA1CD1}"/>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6" name="Freeform: Shape 55">
                <a:extLst>
                  <a:ext uri="{FF2B5EF4-FFF2-40B4-BE49-F238E27FC236}">
                    <a16:creationId xmlns:a16="http://schemas.microsoft.com/office/drawing/2014/main" id="{419F2BE8-8D46-4943-82BA-0736A286073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4" name="Graphic 53" descr="Ruler">
              <a:extLst>
                <a:ext uri="{FF2B5EF4-FFF2-40B4-BE49-F238E27FC236}">
                  <a16:creationId xmlns:a16="http://schemas.microsoft.com/office/drawing/2014/main" id="{773A69D8-7C0B-4393-8EA7-057573B57D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721" y="-1779802"/>
              <a:ext cx="579120" cy="579120"/>
            </a:xfrm>
            <a:prstGeom prst="rect">
              <a:avLst/>
            </a:prstGeom>
          </p:spPr>
        </p:pic>
      </p:grpSp>
      <p:grpSp>
        <p:nvGrpSpPr>
          <p:cNvPr id="57" name="Group 56">
            <a:extLst>
              <a:ext uri="{FF2B5EF4-FFF2-40B4-BE49-F238E27FC236}">
                <a16:creationId xmlns:a16="http://schemas.microsoft.com/office/drawing/2014/main" id="{F123345B-8F4D-4688-950D-6685E58AF7A0}"/>
              </a:ext>
            </a:extLst>
          </p:cNvPr>
          <p:cNvGrpSpPr/>
          <p:nvPr/>
        </p:nvGrpSpPr>
        <p:grpSpPr>
          <a:xfrm>
            <a:off x="1805065" y="-458055"/>
            <a:ext cx="914400" cy="914400"/>
            <a:chOff x="1091614" y="1037772"/>
            <a:chExt cx="1179872" cy="1179872"/>
          </a:xfrm>
        </p:grpSpPr>
        <p:sp>
          <p:nvSpPr>
            <p:cNvPr id="58" name="Oval 57">
              <a:extLst>
                <a:ext uri="{FF2B5EF4-FFF2-40B4-BE49-F238E27FC236}">
                  <a16:creationId xmlns:a16="http://schemas.microsoft.com/office/drawing/2014/main" id="{A3BEF959-ED4F-456C-9239-C4CDAD4008D4}"/>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B7E4A559-150C-48AA-B2A2-6A61B031BF8F}"/>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Lightbulb">
              <a:extLst>
                <a:ext uri="{FF2B5EF4-FFF2-40B4-BE49-F238E27FC236}">
                  <a16:creationId xmlns:a16="http://schemas.microsoft.com/office/drawing/2014/main" id="{4A8AD24F-8BC1-41C9-8250-D0DD1D18EE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9154" y="1260228"/>
              <a:ext cx="748480" cy="748480"/>
            </a:xfrm>
            <a:prstGeom prst="rect">
              <a:avLst/>
            </a:prstGeom>
          </p:spPr>
        </p:pic>
      </p:grpSp>
      <p:grpSp>
        <p:nvGrpSpPr>
          <p:cNvPr id="61" name="Group 60">
            <a:extLst>
              <a:ext uri="{FF2B5EF4-FFF2-40B4-BE49-F238E27FC236}">
                <a16:creationId xmlns:a16="http://schemas.microsoft.com/office/drawing/2014/main" id="{5869D765-1DAB-444C-8045-4D7E6B64DDD5}"/>
              </a:ext>
            </a:extLst>
          </p:cNvPr>
          <p:cNvGrpSpPr/>
          <p:nvPr/>
        </p:nvGrpSpPr>
        <p:grpSpPr>
          <a:xfrm>
            <a:off x="973082" y="-1947442"/>
            <a:ext cx="914400" cy="914400"/>
            <a:chOff x="1155870" y="1038330"/>
            <a:chExt cx="1179576" cy="1179576"/>
          </a:xfrm>
        </p:grpSpPr>
        <p:sp>
          <p:nvSpPr>
            <p:cNvPr id="62" name="Oval 61">
              <a:extLst>
                <a:ext uri="{FF2B5EF4-FFF2-40B4-BE49-F238E27FC236}">
                  <a16:creationId xmlns:a16="http://schemas.microsoft.com/office/drawing/2014/main" id="{57E85766-B00A-46F2-8325-0696FB2D98A7}"/>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3" name="Freeform: Shape 62">
              <a:extLst>
                <a:ext uri="{FF2B5EF4-FFF2-40B4-BE49-F238E27FC236}">
                  <a16:creationId xmlns:a16="http://schemas.microsoft.com/office/drawing/2014/main" id="{A701A53B-0AC9-4575-83B3-6FC2432E985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4" name="Picture 63" descr="A close up of a sign&#10;&#10;Description automatically generated">
              <a:extLst>
                <a:ext uri="{FF2B5EF4-FFF2-40B4-BE49-F238E27FC236}">
                  <a16:creationId xmlns:a16="http://schemas.microsoft.com/office/drawing/2014/main" id="{95956160-F6D6-4CEB-9014-E7A427DAE0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5" name="Group 64">
            <a:extLst>
              <a:ext uri="{FF2B5EF4-FFF2-40B4-BE49-F238E27FC236}">
                <a16:creationId xmlns:a16="http://schemas.microsoft.com/office/drawing/2014/main" id="{E2DF29A5-F9B7-413B-B3D3-20A0465A5927}"/>
              </a:ext>
            </a:extLst>
          </p:cNvPr>
          <p:cNvGrpSpPr/>
          <p:nvPr/>
        </p:nvGrpSpPr>
        <p:grpSpPr>
          <a:xfrm>
            <a:off x="-2070268" y="1593986"/>
            <a:ext cx="914400" cy="914400"/>
            <a:chOff x="973082" y="-1947441"/>
            <a:chExt cx="914400" cy="914400"/>
          </a:xfrm>
        </p:grpSpPr>
        <p:grpSp>
          <p:nvGrpSpPr>
            <p:cNvPr id="66" name="Group 65">
              <a:extLst>
                <a:ext uri="{FF2B5EF4-FFF2-40B4-BE49-F238E27FC236}">
                  <a16:creationId xmlns:a16="http://schemas.microsoft.com/office/drawing/2014/main" id="{8563199C-53F3-4B22-BCBB-85165E9B4BD2}"/>
                </a:ext>
              </a:extLst>
            </p:cNvPr>
            <p:cNvGrpSpPr/>
            <p:nvPr/>
          </p:nvGrpSpPr>
          <p:grpSpPr>
            <a:xfrm>
              <a:off x="973082" y="-1947441"/>
              <a:ext cx="914400" cy="914400"/>
              <a:chOff x="1766968" y="-457200"/>
              <a:chExt cx="914400" cy="914400"/>
            </a:xfrm>
          </p:grpSpPr>
          <p:sp>
            <p:nvSpPr>
              <p:cNvPr id="68" name="Oval 67">
                <a:extLst>
                  <a:ext uri="{FF2B5EF4-FFF2-40B4-BE49-F238E27FC236}">
                    <a16:creationId xmlns:a16="http://schemas.microsoft.com/office/drawing/2014/main" id="{33D31237-BB39-46CD-9768-830AE320F80B}"/>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9" name="Freeform: Shape 68">
                <a:extLst>
                  <a:ext uri="{FF2B5EF4-FFF2-40B4-BE49-F238E27FC236}">
                    <a16:creationId xmlns:a16="http://schemas.microsoft.com/office/drawing/2014/main" id="{AD1E6302-DF28-48D4-81A0-94AB92DEFEF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67" name="Graphic 66" descr="Gears">
              <a:extLst>
                <a:ext uri="{FF2B5EF4-FFF2-40B4-BE49-F238E27FC236}">
                  <a16:creationId xmlns:a16="http://schemas.microsoft.com/office/drawing/2014/main" id="{02B175F5-E40F-4F1C-9CDA-27C4E30E1B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2303" y="-1772716"/>
              <a:ext cx="585216" cy="585216"/>
            </a:xfrm>
            <a:prstGeom prst="rect">
              <a:avLst/>
            </a:prstGeom>
          </p:spPr>
        </p:pic>
      </p:grpSp>
      <p:grpSp>
        <p:nvGrpSpPr>
          <p:cNvPr id="70" name="Group 69">
            <a:extLst>
              <a:ext uri="{FF2B5EF4-FFF2-40B4-BE49-F238E27FC236}">
                <a16:creationId xmlns:a16="http://schemas.microsoft.com/office/drawing/2014/main" id="{3711D57D-2360-432B-98A3-4C1CB315AA7E}"/>
              </a:ext>
            </a:extLst>
          </p:cNvPr>
          <p:cNvGrpSpPr/>
          <p:nvPr/>
        </p:nvGrpSpPr>
        <p:grpSpPr>
          <a:xfrm>
            <a:off x="1155868" y="1056669"/>
            <a:ext cx="1179576" cy="1179576"/>
            <a:chOff x="1155868" y="1056669"/>
            <a:chExt cx="1179576" cy="1179576"/>
          </a:xfrm>
        </p:grpSpPr>
        <p:grpSp>
          <p:nvGrpSpPr>
            <p:cNvPr id="71" name="Group 70">
              <a:extLst>
                <a:ext uri="{FF2B5EF4-FFF2-40B4-BE49-F238E27FC236}">
                  <a16:creationId xmlns:a16="http://schemas.microsoft.com/office/drawing/2014/main" id="{F32CA4C4-F070-49F5-A2BA-EAF7F897E8B7}"/>
                </a:ext>
              </a:extLst>
            </p:cNvPr>
            <p:cNvGrpSpPr/>
            <p:nvPr/>
          </p:nvGrpSpPr>
          <p:grpSpPr>
            <a:xfrm>
              <a:off x="1155868" y="1056669"/>
              <a:ext cx="1179576" cy="1179576"/>
              <a:chOff x="-457200" y="2036742"/>
              <a:chExt cx="914400" cy="914400"/>
            </a:xfrm>
          </p:grpSpPr>
          <p:sp>
            <p:nvSpPr>
              <p:cNvPr id="73" name="Oval 72">
                <a:extLst>
                  <a:ext uri="{FF2B5EF4-FFF2-40B4-BE49-F238E27FC236}">
                    <a16:creationId xmlns:a16="http://schemas.microsoft.com/office/drawing/2014/main" id="{E9670C8A-1336-49F9-9D65-9419933DB125}"/>
                  </a:ext>
                </a:extLst>
              </p:cNvPr>
              <p:cNvSpPr/>
              <p:nvPr/>
            </p:nvSpPr>
            <p:spPr>
              <a:xfrm>
                <a:off x="-420529" y="2073413"/>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6E44C30B-88E2-4F09-8C53-66D2A94BE2DC}"/>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2" name="Picture 71" descr="A close up of a logo&#10;&#10;Description automatically generated">
              <a:extLst>
                <a:ext uri="{FF2B5EF4-FFF2-40B4-BE49-F238E27FC236}">
                  <a16:creationId xmlns:a16="http://schemas.microsoft.com/office/drawing/2014/main" id="{9771F081-E290-458F-AF4F-1FD1FBD4B9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0752" y="1264707"/>
              <a:ext cx="749808" cy="749808"/>
            </a:xfrm>
            <a:prstGeom prst="rect">
              <a:avLst/>
            </a:prstGeom>
          </p:spPr>
        </p:pic>
      </p:grpSp>
    </p:spTree>
    <p:extLst>
      <p:ext uri="{BB962C8B-B14F-4D97-AF65-F5344CB8AC3E}">
        <p14:creationId xmlns:p14="http://schemas.microsoft.com/office/powerpoint/2010/main" val="2379368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71EA028B-5EEB-493A-B546-D0AD929325DF}"/>
              </a:ext>
            </a:extLst>
          </p:cNvPr>
          <p:cNvGrpSpPr/>
          <p:nvPr/>
        </p:nvGrpSpPr>
        <p:grpSpPr>
          <a:xfrm>
            <a:off x="-1" y="0"/>
            <a:ext cx="12192001" cy="1938528"/>
            <a:chOff x="0" y="0"/>
            <a:chExt cx="12192001" cy="1938528"/>
          </a:xfrm>
        </p:grpSpPr>
        <p:sp>
          <p:nvSpPr>
            <p:cNvPr id="27" name="Freeform: Shape 26">
              <a:extLst>
                <a:ext uri="{FF2B5EF4-FFF2-40B4-BE49-F238E27FC236}">
                  <a16:creationId xmlns:a16="http://schemas.microsoft.com/office/drawing/2014/main" id="{31F63011-0363-48C2-9C30-663F329E228B}"/>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8" name="Picture 27" descr="A picture containing shape&#10;&#10;Description automatically generated">
              <a:extLst>
                <a:ext uri="{FF2B5EF4-FFF2-40B4-BE49-F238E27FC236}">
                  <a16:creationId xmlns:a16="http://schemas.microsoft.com/office/drawing/2014/main" id="{D01E2AE9-8AEE-4A7A-B513-A27457226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grpSp>
        <p:nvGrpSpPr>
          <p:cNvPr id="29" name="Group 28">
            <a:extLst>
              <a:ext uri="{FF2B5EF4-FFF2-40B4-BE49-F238E27FC236}">
                <a16:creationId xmlns:a16="http://schemas.microsoft.com/office/drawing/2014/main" id="{FB09BBC6-3061-4178-80B7-3A11587CEA6B}"/>
              </a:ext>
            </a:extLst>
          </p:cNvPr>
          <p:cNvGrpSpPr/>
          <p:nvPr/>
        </p:nvGrpSpPr>
        <p:grpSpPr>
          <a:xfrm>
            <a:off x="5506212" y="2839212"/>
            <a:ext cx="1179576" cy="1179576"/>
            <a:chOff x="1155868" y="1056669"/>
            <a:chExt cx="1179576" cy="1179576"/>
          </a:xfrm>
        </p:grpSpPr>
        <p:grpSp>
          <p:nvGrpSpPr>
            <p:cNvPr id="30" name="Group 29">
              <a:extLst>
                <a:ext uri="{FF2B5EF4-FFF2-40B4-BE49-F238E27FC236}">
                  <a16:creationId xmlns:a16="http://schemas.microsoft.com/office/drawing/2014/main" id="{12569002-26D3-4717-9836-357620E39E78}"/>
                </a:ext>
              </a:extLst>
            </p:cNvPr>
            <p:cNvGrpSpPr/>
            <p:nvPr/>
          </p:nvGrpSpPr>
          <p:grpSpPr>
            <a:xfrm>
              <a:off x="1155868" y="1056669"/>
              <a:ext cx="1179576" cy="1179576"/>
              <a:chOff x="-457200" y="2036742"/>
              <a:chExt cx="914400" cy="914400"/>
            </a:xfrm>
          </p:grpSpPr>
          <p:sp>
            <p:nvSpPr>
              <p:cNvPr id="32" name="Oval 31">
                <a:extLst>
                  <a:ext uri="{FF2B5EF4-FFF2-40B4-BE49-F238E27FC236}">
                    <a16:creationId xmlns:a16="http://schemas.microsoft.com/office/drawing/2014/main" id="{960D4FB2-1910-4597-B8A8-1B6895AFF3E8}"/>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05D3C7C-2A16-4FA3-9893-702A7DF467F3}"/>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descr="A close up of a logo&#10;&#10;Description automatically generated">
              <a:extLst>
                <a:ext uri="{FF2B5EF4-FFF2-40B4-BE49-F238E27FC236}">
                  <a16:creationId xmlns:a16="http://schemas.microsoft.com/office/drawing/2014/main" id="{6BDBC15C-3F14-433F-AC05-4F5BF6936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192" y="1271553"/>
              <a:ext cx="749808" cy="749808"/>
            </a:xfrm>
            <a:prstGeom prst="rect">
              <a:avLst/>
            </a:prstGeom>
          </p:spPr>
        </p:pic>
      </p:grpSp>
      <p:grpSp>
        <p:nvGrpSpPr>
          <p:cNvPr id="34" name="Group 33">
            <a:extLst>
              <a:ext uri="{FF2B5EF4-FFF2-40B4-BE49-F238E27FC236}">
                <a16:creationId xmlns:a16="http://schemas.microsoft.com/office/drawing/2014/main" id="{A640566A-9D24-4580-9D7C-728ED35D98DF}"/>
              </a:ext>
            </a:extLst>
          </p:cNvPr>
          <p:cNvGrpSpPr/>
          <p:nvPr/>
        </p:nvGrpSpPr>
        <p:grpSpPr>
          <a:xfrm>
            <a:off x="5506212" y="2839212"/>
            <a:ext cx="1179576" cy="1179576"/>
            <a:chOff x="973082" y="-1947441"/>
            <a:chExt cx="914400" cy="914400"/>
          </a:xfrm>
        </p:grpSpPr>
        <p:grpSp>
          <p:nvGrpSpPr>
            <p:cNvPr id="35" name="Group 34">
              <a:extLst>
                <a:ext uri="{FF2B5EF4-FFF2-40B4-BE49-F238E27FC236}">
                  <a16:creationId xmlns:a16="http://schemas.microsoft.com/office/drawing/2014/main" id="{B0A3CCB1-EB65-4071-B9E3-CAA151299D92}"/>
                </a:ext>
              </a:extLst>
            </p:cNvPr>
            <p:cNvGrpSpPr/>
            <p:nvPr/>
          </p:nvGrpSpPr>
          <p:grpSpPr>
            <a:xfrm>
              <a:off x="973082" y="-1947441"/>
              <a:ext cx="914400" cy="914400"/>
              <a:chOff x="1766968" y="-457200"/>
              <a:chExt cx="914400" cy="914400"/>
            </a:xfrm>
          </p:grpSpPr>
          <p:sp>
            <p:nvSpPr>
              <p:cNvPr id="37" name="Oval 36">
                <a:extLst>
                  <a:ext uri="{FF2B5EF4-FFF2-40B4-BE49-F238E27FC236}">
                    <a16:creationId xmlns:a16="http://schemas.microsoft.com/office/drawing/2014/main" id="{336F24D0-AD9E-4ED7-A87B-F5617163D4F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983E49B9-33A0-4E37-83FD-64E6F6911CD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6" name="Graphic 35" descr="Ruler">
              <a:extLst>
                <a:ext uri="{FF2B5EF4-FFF2-40B4-BE49-F238E27FC236}">
                  <a16:creationId xmlns:a16="http://schemas.microsoft.com/office/drawing/2014/main" id="{CA3CD3FD-680C-4467-954D-ECB8A2C4C3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39" name="Group 38">
            <a:extLst>
              <a:ext uri="{FF2B5EF4-FFF2-40B4-BE49-F238E27FC236}">
                <a16:creationId xmlns:a16="http://schemas.microsoft.com/office/drawing/2014/main" id="{9FF6EA16-611A-4309-9404-EF3AFDC4CD28}"/>
              </a:ext>
            </a:extLst>
          </p:cNvPr>
          <p:cNvGrpSpPr/>
          <p:nvPr/>
        </p:nvGrpSpPr>
        <p:grpSpPr>
          <a:xfrm>
            <a:off x="5506212" y="2839212"/>
            <a:ext cx="1179576" cy="1179576"/>
            <a:chOff x="973082" y="-1947441"/>
            <a:chExt cx="914400" cy="914400"/>
          </a:xfrm>
        </p:grpSpPr>
        <p:grpSp>
          <p:nvGrpSpPr>
            <p:cNvPr id="40" name="Group 39">
              <a:extLst>
                <a:ext uri="{FF2B5EF4-FFF2-40B4-BE49-F238E27FC236}">
                  <a16:creationId xmlns:a16="http://schemas.microsoft.com/office/drawing/2014/main" id="{BBC25FDF-1B60-4F45-9678-DFCC4E0BC383}"/>
                </a:ext>
              </a:extLst>
            </p:cNvPr>
            <p:cNvGrpSpPr/>
            <p:nvPr/>
          </p:nvGrpSpPr>
          <p:grpSpPr>
            <a:xfrm>
              <a:off x="973082" y="-1947441"/>
              <a:ext cx="914400" cy="914400"/>
              <a:chOff x="1766968" y="-457200"/>
              <a:chExt cx="914400" cy="914400"/>
            </a:xfrm>
          </p:grpSpPr>
          <p:sp>
            <p:nvSpPr>
              <p:cNvPr id="42" name="Oval 41">
                <a:extLst>
                  <a:ext uri="{FF2B5EF4-FFF2-40B4-BE49-F238E27FC236}">
                    <a16:creationId xmlns:a16="http://schemas.microsoft.com/office/drawing/2014/main" id="{E36CDE64-B386-4369-A8EB-F70061AFA525}"/>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3" name="Freeform: Shape 42">
                <a:extLst>
                  <a:ext uri="{FF2B5EF4-FFF2-40B4-BE49-F238E27FC236}">
                    <a16:creationId xmlns:a16="http://schemas.microsoft.com/office/drawing/2014/main" id="{36F5B20E-F8B3-4939-9680-D9742054020E}"/>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1" name="Graphic 40" descr="Gears">
              <a:extLst>
                <a:ext uri="{FF2B5EF4-FFF2-40B4-BE49-F238E27FC236}">
                  <a16:creationId xmlns:a16="http://schemas.microsoft.com/office/drawing/2014/main" id="{B8795C76-DBB5-4427-A5CE-96FFC5A12B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44" name="Group 43">
            <a:extLst>
              <a:ext uri="{FF2B5EF4-FFF2-40B4-BE49-F238E27FC236}">
                <a16:creationId xmlns:a16="http://schemas.microsoft.com/office/drawing/2014/main" id="{BBEE0467-CBB6-4487-96EF-3F77FF0A6535}"/>
              </a:ext>
            </a:extLst>
          </p:cNvPr>
          <p:cNvGrpSpPr/>
          <p:nvPr/>
        </p:nvGrpSpPr>
        <p:grpSpPr>
          <a:xfrm>
            <a:off x="5499283" y="2839210"/>
            <a:ext cx="1179576" cy="1179576"/>
            <a:chOff x="1155870" y="1038330"/>
            <a:chExt cx="1179576" cy="1179576"/>
          </a:xfrm>
        </p:grpSpPr>
        <p:sp>
          <p:nvSpPr>
            <p:cNvPr id="45" name="Oval 44">
              <a:extLst>
                <a:ext uri="{FF2B5EF4-FFF2-40B4-BE49-F238E27FC236}">
                  <a16:creationId xmlns:a16="http://schemas.microsoft.com/office/drawing/2014/main" id="{BBCADC3C-ED19-4C30-9D14-FB6F307D2998}"/>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6" name="Freeform: Shape 45">
              <a:extLst>
                <a:ext uri="{FF2B5EF4-FFF2-40B4-BE49-F238E27FC236}">
                  <a16:creationId xmlns:a16="http://schemas.microsoft.com/office/drawing/2014/main" id="{54C7D761-C5D2-40E2-8E8C-0530D950A0A4}"/>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7" name="Picture 46" descr="A close up of a sign&#10;&#10;Description automatically generated">
              <a:extLst>
                <a:ext uri="{FF2B5EF4-FFF2-40B4-BE49-F238E27FC236}">
                  <a16:creationId xmlns:a16="http://schemas.microsoft.com/office/drawing/2014/main" id="{A34FC46C-3765-4745-B007-311093B061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8" name="Group 47">
            <a:extLst>
              <a:ext uri="{FF2B5EF4-FFF2-40B4-BE49-F238E27FC236}">
                <a16:creationId xmlns:a16="http://schemas.microsoft.com/office/drawing/2014/main" id="{B58891EE-D89E-422E-8723-7047F6255984}"/>
              </a:ext>
            </a:extLst>
          </p:cNvPr>
          <p:cNvGrpSpPr/>
          <p:nvPr/>
        </p:nvGrpSpPr>
        <p:grpSpPr>
          <a:xfrm>
            <a:off x="5506212" y="2849201"/>
            <a:ext cx="1179576" cy="1179576"/>
            <a:chOff x="1091614" y="1037772"/>
            <a:chExt cx="1179872" cy="1179872"/>
          </a:xfrm>
        </p:grpSpPr>
        <p:sp>
          <p:nvSpPr>
            <p:cNvPr id="49" name="Oval 48">
              <a:extLst>
                <a:ext uri="{FF2B5EF4-FFF2-40B4-BE49-F238E27FC236}">
                  <a16:creationId xmlns:a16="http://schemas.microsoft.com/office/drawing/2014/main" id="{2DA0EB89-7600-4AFC-AC32-EAB6872584A7}"/>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155A23F-E627-4893-83E6-EBAC836D30F5}"/>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Graphic 74" descr="Lightbulb">
              <a:extLst>
                <a:ext uri="{FF2B5EF4-FFF2-40B4-BE49-F238E27FC236}">
                  <a16:creationId xmlns:a16="http://schemas.microsoft.com/office/drawing/2014/main" id="{72601AFB-68B6-4593-9CF7-526D204169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9154" y="1260228"/>
              <a:ext cx="748480" cy="748480"/>
            </a:xfrm>
            <a:prstGeom prst="rect">
              <a:avLst/>
            </a:prstGeom>
          </p:spPr>
        </p:pic>
      </p:grpSp>
    </p:spTree>
    <p:extLst>
      <p:ext uri="{BB962C8B-B14F-4D97-AF65-F5344CB8AC3E}">
        <p14:creationId xmlns:p14="http://schemas.microsoft.com/office/powerpoint/2010/main" val="377601498"/>
      </p:ext>
    </p:extLst>
  </p:cSld>
  <p:clrMapOvr>
    <a:masterClrMapping/>
  </p:clrMapOvr>
  <mc:AlternateContent xmlns:mc="http://schemas.openxmlformats.org/markup-compatibility/2006">
    <mc:Choice xmlns:p159="http://schemas.microsoft.com/office/powerpoint/2015/09/main" Requires="p159">
      <p:transition spd="slow" advClick="0" advTm="1000">
        <p159:morph option="byObject"/>
      </p:transition>
    </mc:Choice>
    <mc:Fallback>
      <p:transition spd="slow"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71EA028B-5EEB-493A-B546-D0AD929325DF}"/>
              </a:ext>
            </a:extLst>
          </p:cNvPr>
          <p:cNvGrpSpPr/>
          <p:nvPr/>
        </p:nvGrpSpPr>
        <p:grpSpPr>
          <a:xfrm>
            <a:off x="-1" y="0"/>
            <a:ext cx="12192001" cy="1938528"/>
            <a:chOff x="0" y="0"/>
            <a:chExt cx="12192001" cy="1938528"/>
          </a:xfrm>
        </p:grpSpPr>
        <p:sp>
          <p:nvSpPr>
            <p:cNvPr id="30" name="Freeform: Shape 29">
              <a:extLst>
                <a:ext uri="{FF2B5EF4-FFF2-40B4-BE49-F238E27FC236}">
                  <a16:creationId xmlns:a16="http://schemas.microsoft.com/office/drawing/2014/main" id="{31F63011-0363-48C2-9C30-663F329E228B}"/>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1" name="Picture 30" descr="A picture containing shape&#10;&#10;Description automatically generated">
              <a:extLst>
                <a:ext uri="{FF2B5EF4-FFF2-40B4-BE49-F238E27FC236}">
                  <a16:creationId xmlns:a16="http://schemas.microsoft.com/office/drawing/2014/main" id="{D01E2AE9-8AEE-4A7A-B513-A27457226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26" name="Group 25">
            <a:extLst>
              <a:ext uri="{FF2B5EF4-FFF2-40B4-BE49-F238E27FC236}">
                <a16:creationId xmlns:a16="http://schemas.microsoft.com/office/drawing/2014/main" id="{E4DCB53D-A3A6-4AAE-B6DF-E30DFF1C208F}"/>
              </a:ext>
            </a:extLst>
          </p:cNvPr>
          <p:cNvGrpSpPr/>
          <p:nvPr/>
        </p:nvGrpSpPr>
        <p:grpSpPr>
          <a:xfrm>
            <a:off x="7676380" y="6050591"/>
            <a:ext cx="548640" cy="548640"/>
            <a:chOff x="973082" y="-1947441"/>
            <a:chExt cx="914400" cy="914400"/>
          </a:xfrm>
        </p:grpSpPr>
        <p:grpSp>
          <p:nvGrpSpPr>
            <p:cNvPr id="27" name="Group 26">
              <a:extLst>
                <a:ext uri="{FF2B5EF4-FFF2-40B4-BE49-F238E27FC236}">
                  <a16:creationId xmlns:a16="http://schemas.microsoft.com/office/drawing/2014/main" id="{30026DAE-1285-4561-A6D7-2E887DFD5A7B}"/>
                </a:ext>
              </a:extLst>
            </p:cNvPr>
            <p:cNvGrpSpPr/>
            <p:nvPr/>
          </p:nvGrpSpPr>
          <p:grpSpPr>
            <a:xfrm>
              <a:off x="973082" y="-1947441"/>
              <a:ext cx="914400" cy="914400"/>
              <a:chOff x="1766968" y="-457200"/>
              <a:chExt cx="914400" cy="914400"/>
            </a:xfrm>
          </p:grpSpPr>
          <p:sp>
            <p:nvSpPr>
              <p:cNvPr id="51" name="Oval 50">
                <a:extLst>
                  <a:ext uri="{FF2B5EF4-FFF2-40B4-BE49-F238E27FC236}">
                    <a16:creationId xmlns:a16="http://schemas.microsoft.com/office/drawing/2014/main" id="{12F1847C-7154-4305-AF25-8D62A3436D9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2" name="Freeform: Shape 51">
                <a:extLst>
                  <a:ext uri="{FF2B5EF4-FFF2-40B4-BE49-F238E27FC236}">
                    <a16:creationId xmlns:a16="http://schemas.microsoft.com/office/drawing/2014/main" id="{E784068C-7508-4558-AC0E-B53643803D25}"/>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8" name="Graphic 27" descr="Ruler">
              <a:extLst>
                <a:ext uri="{FF2B5EF4-FFF2-40B4-BE49-F238E27FC236}">
                  <a16:creationId xmlns:a16="http://schemas.microsoft.com/office/drawing/2014/main" id="{E8592A49-8E19-45B1-A50A-DCB49F225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721" y="-1779802"/>
              <a:ext cx="579120" cy="579120"/>
            </a:xfrm>
            <a:prstGeom prst="rect">
              <a:avLst/>
            </a:prstGeom>
          </p:spPr>
        </p:pic>
      </p:grpSp>
      <p:grpSp>
        <p:nvGrpSpPr>
          <p:cNvPr id="53" name="Group 52">
            <a:extLst>
              <a:ext uri="{FF2B5EF4-FFF2-40B4-BE49-F238E27FC236}">
                <a16:creationId xmlns:a16="http://schemas.microsoft.com/office/drawing/2014/main" id="{99D1B76A-336D-4C87-9CF9-9D09D8826D34}"/>
              </a:ext>
            </a:extLst>
          </p:cNvPr>
          <p:cNvGrpSpPr/>
          <p:nvPr/>
        </p:nvGrpSpPr>
        <p:grpSpPr>
          <a:xfrm>
            <a:off x="5826910" y="6050590"/>
            <a:ext cx="548640" cy="548640"/>
            <a:chOff x="973082" y="-1947441"/>
            <a:chExt cx="914400" cy="914400"/>
          </a:xfrm>
        </p:grpSpPr>
        <p:grpSp>
          <p:nvGrpSpPr>
            <p:cNvPr id="54" name="Group 53">
              <a:extLst>
                <a:ext uri="{FF2B5EF4-FFF2-40B4-BE49-F238E27FC236}">
                  <a16:creationId xmlns:a16="http://schemas.microsoft.com/office/drawing/2014/main" id="{6ED7B32D-59B6-4832-98BB-BB00F0024526}"/>
                </a:ext>
              </a:extLst>
            </p:cNvPr>
            <p:cNvGrpSpPr/>
            <p:nvPr/>
          </p:nvGrpSpPr>
          <p:grpSpPr>
            <a:xfrm>
              <a:off x="973082" y="-1947441"/>
              <a:ext cx="914400" cy="914400"/>
              <a:chOff x="1766968" y="-457200"/>
              <a:chExt cx="914400" cy="914400"/>
            </a:xfrm>
          </p:grpSpPr>
          <p:sp>
            <p:nvSpPr>
              <p:cNvPr id="56" name="Oval 55">
                <a:extLst>
                  <a:ext uri="{FF2B5EF4-FFF2-40B4-BE49-F238E27FC236}">
                    <a16:creationId xmlns:a16="http://schemas.microsoft.com/office/drawing/2014/main" id="{76B93CE4-C740-4B2A-9D26-44C36E62FC1E}"/>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7" name="Freeform: Shape 56">
                <a:extLst>
                  <a:ext uri="{FF2B5EF4-FFF2-40B4-BE49-F238E27FC236}">
                    <a16:creationId xmlns:a16="http://schemas.microsoft.com/office/drawing/2014/main" id="{1255282D-4ED4-4AD2-854C-3D961C4623F9}"/>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5" name="Graphic 54" descr="Gears">
              <a:extLst>
                <a:ext uri="{FF2B5EF4-FFF2-40B4-BE49-F238E27FC236}">
                  <a16:creationId xmlns:a16="http://schemas.microsoft.com/office/drawing/2014/main" id="{F8BEC0C1-47AB-4D6B-8B5B-C5C067FDFD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2303" y="-1772716"/>
              <a:ext cx="585216" cy="585216"/>
            </a:xfrm>
            <a:prstGeom prst="rect">
              <a:avLst/>
            </a:prstGeom>
          </p:spPr>
        </p:pic>
      </p:grpSp>
      <p:grpSp>
        <p:nvGrpSpPr>
          <p:cNvPr id="58" name="Group 57">
            <a:extLst>
              <a:ext uri="{FF2B5EF4-FFF2-40B4-BE49-F238E27FC236}">
                <a16:creationId xmlns:a16="http://schemas.microsoft.com/office/drawing/2014/main" id="{C56B6CAE-389E-4E87-8995-60387F48D778}"/>
              </a:ext>
            </a:extLst>
          </p:cNvPr>
          <p:cNvGrpSpPr/>
          <p:nvPr/>
        </p:nvGrpSpPr>
        <p:grpSpPr>
          <a:xfrm>
            <a:off x="3977440" y="6028587"/>
            <a:ext cx="548640" cy="548640"/>
            <a:chOff x="1155870" y="1038330"/>
            <a:chExt cx="1179576" cy="1179576"/>
          </a:xfrm>
        </p:grpSpPr>
        <p:sp>
          <p:nvSpPr>
            <p:cNvPr id="59" name="Oval 58">
              <a:extLst>
                <a:ext uri="{FF2B5EF4-FFF2-40B4-BE49-F238E27FC236}">
                  <a16:creationId xmlns:a16="http://schemas.microsoft.com/office/drawing/2014/main" id="{09479E6C-E093-4F0B-85C1-DC5CDCE2F63B}"/>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0" name="Freeform: Shape 59">
              <a:extLst>
                <a:ext uri="{FF2B5EF4-FFF2-40B4-BE49-F238E27FC236}">
                  <a16:creationId xmlns:a16="http://schemas.microsoft.com/office/drawing/2014/main" id="{3610FAB5-A2AE-4716-89A6-2E50C13EE759}"/>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1" name="Picture 60" descr="A close up of a sign&#10;&#10;Description automatically generated">
              <a:extLst>
                <a:ext uri="{FF2B5EF4-FFF2-40B4-BE49-F238E27FC236}">
                  <a16:creationId xmlns:a16="http://schemas.microsoft.com/office/drawing/2014/main" id="{619C2352-F0B7-4AC2-9BFD-300A37FD6F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2" name="Group 61">
            <a:extLst>
              <a:ext uri="{FF2B5EF4-FFF2-40B4-BE49-F238E27FC236}">
                <a16:creationId xmlns:a16="http://schemas.microsoft.com/office/drawing/2014/main" id="{66CF0426-A4AC-464A-9E98-E90CA6CE88E1}"/>
              </a:ext>
            </a:extLst>
          </p:cNvPr>
          <p:cNvGrpSpPr/>
          <p:nvPr/>
        </p:nvGrpSpPr>
        <p:grpSpPr>
          <a:xfrm>
            <a:off x="2127970" y="6028587"/>
            <a:ext cx="548640" cy="548640"/>
            <a:chOff x="1091614" y="1037772"/>
            <a:chExt cx="1179872" cy="1179872"/>
          </a:xfrm>
        </p:grpSpPr>
        <p:sp>
          <p:nvSpPr>
            <p:cNvPr id="63" name="Oval 62">
              <a:extLst>
                <a:ext uri="{FF2B5EF4-FFF2-40B4-BE49-F238E27FC236}">
                  <a16:creationId xmlns:a16="http://schemas.microsoft.com/office/drawing/2014/main" id="{BC09868E-D365-4718-8360-ECC24D17F4CD}"/>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82DF7309-6657-4021-A671-CDDC8F52E8E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Graphic 64" descr="Lightbulb">
              <a:extLst>
                <a:ext uri="{FF2B5EF4-FFF2-40B4-BE49-F238E27FC236}">
                  <a16:creationId xmlns:a16="http://schemas.microsoft.com/office/drawing/2014/main" id="{AC1174EE-7ED9-4C37-BF5B-680CD6CDAD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66" name="Group 65">
            <a:extLst>
              <a:ext uri="{FF2B5EF4-FFF2-40B4-BE49-F238E27FC236}">
                <a16:creationId xmlns:a16="http://schemas.microsoft.com/office/drawing/2014/main" id="{AD1BD713-D944-4674-BC19-47924D5495D3}"/>
              </a:ext>
            </a:extLst>
          </p:cNvPr>
          <p:cNvGrpSpPr/>
          <p:nvPr/>
        </p:nvGrpSpPr>
        <p:grpSpPr>
          <a:xfrm>
            <a:off x="9525849" y="6050591"/>
            <a:ext cx="548640" cy="548640"/>
            <a:chOff x="165668" y="6076702"/>
            <a:chExt cx="548640" cy="548640"/>
          </a:xfrm>
        </p:grpSpPr>
        <p:grpSp>
          <p:nvGrpSpPr>
            <p:cNvPr id="67" name="Group 66">
              <a:extLst>
                <a:ext uri="{FF2B5EF4-FFF2-40B4-BE49-F238E27FC236}">
                  <a16:creationId xmlns:a16="http://schemas.microsoft.com/office/drawing/2014/main" id="{06F93E3F-98E1-4B4D-B8E8-C5E304794DC5}"/>
                </a:ext>
              </a:extLst>
            </p:cNvPr>
            <p:cNvGrpSpPr/>
            <p:nvPr/>
          </p:nvGrpSpPr>
          <p:grpSpPr>
            <a:xfrm>
              <a:off x="165668" y="6076702"/>
              <a:ext cx="548640" cy="548640"/>
              <a:chOff x="-457200" y="2036742"/>
              <a:chExt cx="914400" cy="914400"/>
            </a:xfrm>
          </p:grpSpPr>
          <p:sp>
            <p:nvSpPr>
              <p:cNvPr id="69" name="Oval 68">
                <a:extLst>
                  <a:ext uri="{FF2B5EF4-FFF2-40B4-BE49-F238E27FC236}">
                    <a16:creationId xmlns:a16="http://schemas.microsoft.com/office/drawing/2014/main" id="{4EB87E1B-D44D-4410-9868-64B058C97D60}"/>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0E128D1A-7624-49BF-933B-2511741F5095}"/>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8" name="Picture 67" descr="A close up of a logo&#10;&#10;Description automatically generated">
              <a:extLst>
                <a:ext uri="{FF2B5EF4-FFF2-40B4-BE49-F238E27FC236}">
                  <a16:creationId xmlns:a16="http://schemas.microsoft.com/office/drawing/2014/main" id="{4B4C1F05-3A29-4E11-BA0A-841F12F08B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72" name="TextBox 71">
            <a:extLst>
              <a:ext uri="{FF2B5EF4-FFF2-40B4-BE49-F238E27FC236}">
                <a16:creationId xmlns:a16="http://schemas.microsoft.com/office/drawing/2014/main" id="{2B6A9C97-1297-4314-BBAD-79BA6F215F86}"/>
              </a:ext>
            </a:extLst>
          </p:cNvPr>
          <p:cNvSpPr txBox="1"/>
          <p:nvPr/>
        </p:nvSpPr>
        <p:spPr>
          <a:xfrm>
            <a:off x="5904389" y="-1386182"/>
            <a:ext cx="4731798" cy="646331"/>
          </a:xfrm>
          <a:prstGeom prst="rect">
            <a:avLst/>
          </a:prstGeom>
          <a:noFill/>
        </p:spPr>
        <p:txBody>
          <a:bodyPr wrap="square" rtlCol="0">
            <a:spAutoFit/>
          </a:bodyPr>
          <a:lstStyle/>
          <a:p>
            <a:pPr algn="ctr"/>
            <a:r>
              <a:rPr lang="en-US" sz="3600" dirty="0">
                <a:latin typeface="Georgia" panose="02040502050405020303" pitchFamily="18" charset="0"/>
              </a:rPr>
              <a:t>The Big Idea</a:t>
            </a:r>
          </a:p>
        </p:txBody>
      </p:sp>
    </p:spTree>
    <p:extLst>
      <p:ext uri="{BB962C8B-B14F-4D97-AF65-F5344CB8AC3E}">
        <p14:creationId xmlns:p14="http://schemas.microsoft.com/office/powerpoint/2010/main" val="786289751"/>
      </p:ext>
    </p:extLst>
  </p:cSld>
  <p:clrMapOvr>
    <a:masterClrMapping/>
  </p:clrMapOvr>
  <mc:AlternateContent xmlns:mc="http://schemas.openxmlformats.org/markup-compatibility/2006">
    <mc:Choice xmlns:p159="http://schemas.microsoft.com/office/powerpoint/2015/09/main" Requires="p159">
      <p:transition spd="slow" advClick="0" advTm="1000">
        <p159:morph option="byObject"/>
      </p:transition>
    </mc:Choice>
    <mc:Fallback>
      <p:transition spd="slow" advClick="0"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5EE3747-B464-4FEB-AAFE-0AD3497D8B94}"/>
              </a:ext>
            </a:extLst>
          </p:cNvPr>
          <p:cNvGrpSpPr/>
          <p:nvPr/>
        </p:nvGrpSpPr>
        <p:grpSpPr>
          <a:xfrm>
            <a:off x="0" y="-6730"/>
            <a:ext cx="12192001" cy="1938528"/>
            <a:chOff x="0" y="0"/>
            <a:chExt cx="12192001" cy="1938528"/>
          </a:xfrm>
        </p:grpSpPr>
        <p:sp>
          <p:nvSpPr>
            <p:cNvPr id="35" name="Freeform: Shape 34">
              <a:extLst>
                <a:ext uri="{FF2B5EF4-FFF2-40B4-BE49-F238E27FC236}">
                  <a16:creationId xmlns:a16="http://schemas.microsoft.com/office/drawing/2014/main" id="{9D2D9CEB-9A45-4D9A-BCA1-60D3983A3E50}"/>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6" name="Picture 35" descr="A picture containing shape&#10;&#10;Description automatically generated">
              <a:extLst>
                <a:ext uri="{FF2B5EF4-FFF2-40B4-BE49-F238E27FC236}">
                  <a16:creationId xmlns:a16="http://schemas.microsoft.com/office/drawing/2014/main" id="{F5051629-2782-414B-8099-449B81EE5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34" name="TextBox 33">
            <a:extLst>
              <a:ext uri="{FF2B5EF4-FFF2-40B4-BE49-F238E27FC236}">
                <a16:creationId xmlns:a16="http://schemas.microsoft.com/office/drawing/2014/main" id="{C6DEC6B2-651A-4843-B517-F8E56622730F}"/>
              </a:ext>
            </a:extLst>
          </p:cNvPr>
          <p:cNvSpPr txBox="1"/>
          <p:nvPr/>
        </p:nvSpPr>
        <p:spPr>
          <a:xfrm>
            <a:off x="807288" y="145755"/>
            <a:ext cx="4731798" cy="584775"/>
          </a:xfrm>
          <a:prstGeom prst="rect">
            <a:avLst/>
          </a:prstGeom>
          <a:noFill/>
        </p:spPr>
        <p:txBody>
          <a:bodyPr wrap="square" rtlCol="0">
            <a:spAutoFit/>
          </a:bodyPr>
          <a:lstStyle/>
          <a:p>
            <a:pPr algn="ctr"/>
            <a:r>
              <a:rPr lang="en-US" sz="3200" dirty="0">
                <a:latin typeface="Georgia" panose="02040502050405020303" pitchFamily="18" charset="0"/>
              </a:rPr>
              <a:t>The Big Idea</a:t>
            </a:r>
          </a:p>
        </p:txBody>
      </p:sp>
      <p:grpSp>
        <p:nvGrpSpPr>
          <p:cNvPr id="37" name="Group 36">
            <a:extLst>
              <a:ext uri="{FF2B5EF4-FFF2-40B4-BE49-F238E27FC236}">
                <a16:creationId xmlns:a16="http://schemas.microsoft.com/office/drawing/2014/main" id="{BF2DB405-82C5-484A-9A0E-78064E315730}"/>
              </a:ext>
            </a:extLst>
          </p:cNvPr>
          <p:cNvGrpSpPr/>
          <p:nvPr/>
        </p:nvGrpSpPr>
        <p:grpSpPr>
          <a:xfrm>
            <a:off x="7676380" y="6050591"/>
            <a:ext cx="548640" cy="548640"/>
            <a:chOff x="973082" y="-1947441"/>
            <a:chExt cx="914400" cy="914400"/>
          </a:xfrm>
        </p:grpSpPr>
        <p:grpSp>
          <p:nvGrpSpPr>
            <p:cNvPr id="38" name="Group 37">
              <a:extLst>
                <a:ext uri="{FF2B5EF4-FFF2-40B4-BE49-F238E27FC236}">
                  <a16:creationId xmlns:a16="http://schemas.microsoft.com/office/drawing/2014/main" id="{48CAB123-E6C0-49DD-809E-8E9CDA97A72E}"/>
                </a:ext>
              </a:extLst>
            </p:cNvPr>
            <p:cNvGrpSpPr/>
            <p:nvPr/>
          </p:nvGrpSpPr>
          <p:grpSpPr>
            <a:xfrm>
              <a:off x="973082" y="-1947441"/>
              <a:ext cx="914400" cy="914400"/>
              <a:chOff x="1766968" y="-457200"/>
              <a:chExt cx="914400" cy="914400"/>
            </a:xfrm>
          </p:grpSpPr>
          <p:sp>
            <p:nvSpPr>
              <p:cNvPr id="40" name="Oval 39">
                <a:extLst>
                  <a:ext uri="{FF2B5EF4-FFF2-40B4-BE49-F238E27FC236}">
                    <a16:creationId xmlns:a16="http://schemas.microsoft.com/office/drawing/2014/main" id="{3CE59E1F-149E-46E3-9746-EE9AC5B46CF9}"/>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1" name="Freeform: Shape 40">
                <a:extLst>
                  <a:ext uri="{FF2B5EF4-FFF2-40B4-BE49-F238E27FC236}">
                    <a16:creationId xmlns:a16="http://schemas.microsoft.com/office/drawing/2014/main" id="{1CB77976-8BC0-4061-8C4B-0B3C6059CC4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9" name="Graphic 38" descr="Ruler">
              <a:extLst>
                <a:ext uri="{FF2B5EF4-FFF2-40B4-BE49-F238E27FC236}">
                  <a16:creationId xmlns:a16="http://schemas.microsoft.com/office/drawing/2014/main" id="{90FC37E0-4CC6-4181-ADBB-EC40E79C3D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42" name="Group 41">
            <a:extLst>
              <a:ext uri="{FF2B5EF4-FFF2-40B4-BE49-F238E27FC236}">
                <a16:creationId xmlns:a16="http://schemas.microsoft.com/office/drawing/2014/main" id="{336C8461-30FD-48E0-A362-43FB58EA916D}"/>
              </a:ext>
            </a:extLst>
          </p:cNvPr>
          <p:cNvGrpSpPr/>
          <p:nvPr/>
        </p:nvGrpSpPr>
        <p:grpSpPr>
          <a:xfrm>
            <a:off x="5826910" y="6050590"/>
            <a:ext cx="548640" cy="548640"/>
            <a:chOff x="973082" y="-1947441"/>
            <a:chExt cx="914400" cy="914400"/>
          </a:xfrm>
        </p:grpSpPr>
        <p:grpSp>
          <p:nvGrpSpPr>
            <p:cNvPr id="43" name="Group 42">
              <a:extLst>
                <a:ext uri="{FF2B5EF4-FFF2-40B4-BE49-F238E27FC236}">
                  <a16:creationId xmlns:a16="http://schemas.microsoft.com/office/drawing/2014/main" id="{6A9AC512-746B-4E07-86B7-DE72869A5E71}"/>
                </a:ext>
              </a:extLst>
            </p:cNvPr>
            <p:cNvGrpSpPr/>
            <p:nvPr/>
          </p:nvGrpSpPr>
          <p:grpSpPr>
            <a:xfrm>
              <a:off x="973082" y="-1947441"/>
              <a:ext cx="914400" cy="914400"/>
              <a:chOff x="1766968" y="-457200"/>
              <a:chExt cx="914400" cy="914400"/>
            </a:xfrm>
          </p:grpSpPr>
          <p:sp>
            <p:nvSpPr>
              <p:cNvPr id="45" name="Oval 44">
                <a:extLst>
                  <a:ext uri="{FF2B5EF4-FFF2-40B4-BE49-F238E27FC236}">
                    <a16:creationId xmlns:a16="http://schemas.microsoft.com/office/drawing/2014/main" id="{2F936FA4-A83D-4CDE-9917-97413EE1CA41}"/>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6" name="Freeform: Shape 45">
                <a:extLst>
                  <a:ext uri="{FF2B5EF4-FFF2-40B4-BE49-F238E27FC236}">
                    <a16:creationId xmlns:a16="http://schemas.microsoft.com/office/drawing/2014/main" id="{34D71583-C5F1-4B74-9F44-A44CC175FF2B}"/>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4" name="Graphic 43" descr="Gears">
              <a:extLst>
                <a:ext uri="{FF2B5EF4-FFF2-40B4-BE49-F238E27FC236}">
                  <a16:creationId xmlns:a16="http://schemas.microsoft.com/office/drawing/2014/main" id="{75773044-F778-43AA-B4E2-DEF843E0F6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303" y="-1772716"/>
              <a:ext cx="585216" cy="585216"/>
            </a:xfrm>
            <a:prstGeom prst="rect">
              <a:avLst/>
            </a:prstGeom>
          </p:spPr>
        </p:pic>
      </p:grpSp>
      <p:grpSp>
        <p:nvGrpSpPr>
          <p:cNvPr id="47" name="Group 46">
            <a:extLst>
              <a:ext uri="{FF2B5EF4-FFF2-40B4-BE49-F238E27FC236}">
                <a16:creationId xmlns:a16="http://schemas.microsoft.com/office/drawing/2014/main" id="{9D033188-1E2D-4525-A61D-D04D31CFDCB6}"/>
              </a:ext>
            </a:extLst>
          </p:cNvPr>
          <p:cNvGrpSpPr/>
          <p:nvPr/>
        </p:nvGrpSpPr>
        <p:grpSpPr>
          <a:xfrm>
            <a:off x="3977440" y="6028587"/>
            <a:ext cx="548640" cy="548640"/>
            <a:chOff x="1155870" y="1038330"/>
            <a:chExt cx="1179576" cy="1179576"/>
          </a:xfrm>
        </p:grpSpPr>
        <p:sp>
          <p:nvSpPr>
            <p:cNvPr id="48" name="Oval 47">
              <a:extLst>
                <a:ext uri="{FF2B5EF4-FFF2-40B4-BE49-F238E27FC236}">
                  <a16:creationId xmlns:a16="http://schemas.microsoft.com/office/drawing/2014/main" id="{37D3D52F-B39B-4C9D-8DF6-8512A5C978B0}"/>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9" name="Freeform: Shape 48">
              <a:extLst>
                <a:ext uri="{FF2B5EF4-FFF2-40B4-BE49-F238E27FC236}">
                  <a16:creationId xmlns:a16="http://schemas.microsoft.com/office/drawing/2014/main" id="{F780C924-B79F-422F-A991-1D65BE4F5DD1}"/>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50" name="Picture 49" descr="A close up of a sign&#10;&#10;Description automatically generated">
              <a:extLst>
                <a:ext uri="{FF2B5EF4-FFF2-40B4-BE49-F238E27FC236}">
                  <a16:creationId xmlns:a16="http://schemas.microsoft.com/office/drawing/2014/main" id="{660FE58F-E639-4E7F-B8F3-005FFBED2B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62" name="Group 61">
            <a:extLst>
              <a:ext uri="{FF2B5EF4-FFF2-40B4-BE49-F238E27FC236}">
                <a16:creationId xmlns:a16="http://schemas.microsoft.com/office/drawing/2014/main" id="{1AD0C739-C9AE-4040-872F-9FCAAFEF2115}"/>
              </a:ext>
            </a:extLst>
          </p:cNvPr>
          <p:cNvGrpSpPr/>
          <p:nvPr/>
        </p:nvGrpSpPr>
        <p:grpSpPr>
          <a:xfrm>
            <a:off x="9525849" y="6050591"/>
            <a:ext cx="548640" cy="548640"/>
            <a:chOff x="165668" y="6076702"/>
            <a:chExt cx="548640" cy="548640"/>
          </a:xfrm>
        </p:grpSpPr>
        <p:grpSp>
          <p:nvGrpSpPr>
            <p:cNvPr id="63" name="Group 62">
              <a:extLst>
                <a:ext uri="{FF2B5EF4-FFF2-40B4-BE49-F238E27FC236}">
                  <a16:creationId xmlns:a16="http://schemas.microsoft.com/office/drawing/2014/main" id="{0BA67BB2-E75A-489A-AF6A-DA60F242C73B}"/>
                </a:ext>
              </a:extLst>
            </p:cNvPr>
            <p:cNvGrpSpPr/>
            <p:nvPr/>
          </p:nvGrpSpPr>
          <p:grpSpPr>
            <a:xfrm>
              <a:off x="165668" y="6076702"/>
              <a:ext cx="548640" cy="548640"/>
              <a:chOff x="-457200" y="2036742"/>
              <a:chExt cx="914400" cy="914400"/>
            </a:xfrm>
          </p:grpSpPr>
          <p:sp>
            <p:nvSpPr>
              <p:cNvPr id="65" name="Oval 64">
                <a:extLst>
                  <a:ext uri="{FF2B5EF4-FFF2-40B4-BE49-F238E27FC236}">
                    <a16:creationId xmlns:a16="http://schemas.microsoft.com/office/drawing/2014/main" id="{E2E16057-E491-4061-8269-E1BF866BD038}"/>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0A6F4037-2A11-4ABE-B91A-5E891AA894B6}"/>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4" name="Picture 63" descr="A close up of a logo&#10;&#10;Description automatically generated">
              <a:extLst>
                <a:ext uri="{FF2B5EF4-FFF2-40B4-BE49-F238E27FC236}">
                  <a16:creationId xmlns:a16="http://schemas.microsoft.com/office/drawing/2014/main" id="{E1F99953-98D2-4972-BD48-8B248E67E73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2" name="TextBox 1">
            <a:extLst>
              <a:ext uri="{FF2B5EF4-FFF2-40B4-BE49-F238E27FC236}">
                <a16:creationId xmlns:a16="http://schemas.microsoft.com/office/drawing/2014/main" id="{A042FEEE-A1A1-462B-8AA6-1F76CFE65DD0}"/>
              </a:ext>
            </a:extLst>
          </p:cNvPr>
          <p:cNvSpPr txBox="1"/>
          <p:nvPr/>
        </p:nvSpPr>
        <p:spPr>
          <a:xfrm>
            <a:off x="2236206" y="1901212"/>
            <a:ext cx="3986541" cy="707886"/>
          </a:xfrm>
          <a:prstGeom prst="rect">
            <a:avLst/>
          </a:prstGeom>
          <a:noFill/>
        </p:spPr>
        <p:txBody>
          <a:bodyPr wrap="square" rtlCol="0">
            <a:spAutoFit/>
          </a:bodyPr>
          <a:lstStyle/>
          <a:p>
            <a:r>
              <a:rPr lang="en-US" sz="4000" b="1" dirty="0">
                <a:ln w="22225">
                  <a:solidFill>
                    <a:schemeClr val="tx1"/>
                  </a:solidFill>
                  <a:prstDash val="solid"/>
                </a:ln>
                <a:solidFill>
                  <a:schemeClr val="accent5">
                    <a:lumMod val="40000"/>
                    <a:lumOff val="60000"/>
                  </a:schemeClr>
                </a:solidFill>
                <a:latin typeface="Snap ITC" panose="04040A07060A02020202" pitchFamily="82" charset="0"/>
              </a:rPr>
              <a:t>Guess</a:t>
            </a:r>
          </a:p>
        </p:txBody>
      </p:sp>
      <p:sp>
        <p:nvSpPr>
          <p:cNvPr id="72" name="TextBox 71">
            <a:extLst>
              <a:ext uri="{FF2B5EF4-FFF2-40B4-BE49-F238E27FC236}">
                <a16:creationId xmlns:a16="http://schemas.microsoft.com/office/drawing/2014/main" id="{BACF8378-B26D-49B3-BBBF-0ED2DD93ABDD}"/>
              </a:ext>
            </a:extLst>
          </p:cNvPr>
          <p:cNvSpPr txBox="1"/>
          <p:nvPr/>
        </p:nvSpPr>
        <p:spPr>
          <a:xfrm>
            <a:off x="4316995" y="2733148"/>
            <a:ext cx="3986541" cy="707886"/>
          </a:xfrm>
          <a:prstGeom prst="rect">
            <a:avLst/>
          </a:prstGeom>
          <a:noFill/>
        </p:spPr>
        <p:txBody>
          <a:bodyPr wrap="square" rtlCol="0">
            <a:spAutoFit/>
          </a:bodyPr>
          <a:lstStyle/>
          <a:p>
            <a:r>
              <a:rPr lang="en-US" sz="4000" b="1" dirty="0">
                <a:ln w="22225">
                  <a:solidFill>
                    <a:schemeClr val="tx1"/>
                  </a:solidFill>
                  <a:prstDash val="solid"/>
                </a:ln>
                <a:solidFill>
                  <a:schemeClr val="accent5">
                    <a:lumMod val="40000"/>
                    <a:lumOff val="60000"/>
                  </a:schemeClr>
                </a:solidFill>
                <a:latin typeface="Snap ITC" panose="04040A07060A02020202" pitchFamily="82" charset="0"/>
              </a:rPr>
              <a:t>That</a:t>
            </a:r>
          </a:p>
        </p:txBody>
      </p:sp>
      <p:sp>
        <p:nvSpPr>
          <p:cNvPr id="73" name="TextBox 72">
            <a:extLst>
              <a:ext uri="{FF2B5EF4-FFF2-40B4-BE49-F238E27FC236}">
                <a16:creationId xmlns:a16="http://schemas.microsoft.com/office/drawing/2014/main" id="{7E4CD4E6-BAF9-4836-ABD7-D282C024BA00}"/>
              </a:ext>
            </a:extLst>
          </p:cNvPr>
          <p:cNvSpPr txBox="1"/>
          <p:nvPr/>
        </p:nvSpPr>
        <p:spPr>
          <a:xfrm>
            <a:off x="6397784" y="3565084"/>
            <a:ext cx="3986541" cy="707886"/>
          </a:xfrm>
          <a:prstGeom prst="rect">
            <a:avLst/>
          </a:prstGeom>
          <a:noFill/>
        </p:spPr>
        <p:txBody>
          <a:bodyPr wrap="square" rtlCol="0">
            <a:spAutoFit/>
          </a:bodyPr>
          <a:lstStyle/>
          <a:p>
            <a:r>
              <a:rPr lang="en-US" sz="4000" b="1" dirty="0">
                <a:ln w="22225">
                  <a:solidFill>
                    <a:schemeClr val="tx1"/>
                  </a:solidFill>
                  <a:prstDash val="solid"/>
                </a:ln>
                <a:solidFill>
                  <a:schemeClr val="accent5">
                    <a:lumMod val="40000"/>
                    <a:lumOff val="60000"/>
                  </a:schemeClr>
                </a:solidFill>
                <a:latin typeface="Snap ITC" panose="04040A07060A02020202" pitchFamily="82" charset="0"/>
              </a:rPr>
              <a:t>Tweeter!!!!</a:t>
            </a:r>
          </a:p>
        </p:txBody>
      </p:sp>
    </p:spTree>
    <p:extLst>
      <p:ext uri="{BB962C8B-B14F-4D97-AF65-F5344CB8AC3E}">
        <p14:creationId xmlns:p14="http://schemas.microsoft.com/office/powerpoint/2010/main" val="87855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grpId="0" nodeType="afterEffect">
                                  <p:stCondLst>
                                    <p:cond delay="500"/>
                                  </p:stCondLst>
                                  <p:childTnLst>
                                    <p:set>
                                      <p:cBhvr>
                                        <p:cTn id="14" dur="1" fill="hold">
                                          <p:stCondLst>
                                            <p:cond delay="0"/>
                                          </p:stCondLst>
                                        </p:cTn>
                                        <p:tgtEl>
                                          <p:spTgt spid="72"/>
                                        </p:tgtEl>
                                        <p:attrNameLst>
                                          <p:attrName>style.visibility</p:attrName>
                                        </p:attrNameLst>
                                      </p:cBhvr>
                                      <p:to>
                                        <p:strVal val="visible"/>
                                      </p:to>
                                    </p:set>
                                    <p:anim calcmode="lin" valueType="num">
                                      <p:cBhvr>
                                        <p:cTn id="15" dur="500" fill="hold"/>
                                        <p:tgtEl>
                                          <p:spTgt spid="72"/>
                                        </p:tgtEl>
                                        <p:attrNameLst>
                                          <p:attrName>ppt_w</p:attrName>
                                        </p:attrNameLst>
                                      </p:cBhvr>
                                      <p:tavLst>
                                        <p:tav tm="0">
                                          <p:val>
                                            <p:fltVal val="0"/>
                                          </p:val>
                                        </p:tav>
                                        <p:tav tm="100000">
                                          <p:val>
                                            <p:strVal val="#ppt_w"/>
                                          </p:val>
                                        </p:tav>
                                      </p:tavLst>
                                    </p:anim>
                                    <p:anim calcmode="lin" valueType="num">
                                      <p:cBhvr>
                                        <p:cTn id="16" dur="500" fill="hold"/>
                                        <p:tgtEl>
                                          <p:spTgt spid="72"/>
                                        </p:tgtEl>
                                        <p:attrNameLst>
                                          <p:attrName>ppt_h</p:attrName>
                                        </p:attrNameLst>
                                      </p:cBhvr>
                                      <p:tavLst>
                                        <p:tav tm="0">
                                          <p:val>
                                            <p:fltVal val="0"/>
                                          </p:val>
                                        </p:tav>
                                        <p:tav tm="100000">
                                          <p:val>
                                            <p:strVal val="#ppt_h"/>
                                          </p:val>
                                        </p:tav>
                                      </p:tavLst>
                                    </p:anim>
                                    <p:animEffect transition="in" filter="fade">
                                      <p:cBhvr>
                                        <p:cTn id="17" dur="500"/>
                                        <p:tgtEl>
                                          <p:spTgt spid="72"/>
                                        </p:tgtEl>
                                      </p:cBhvr>
                                    </p:animEffect>
                                    <p:anim calcmode="lin" valueType="num">
                                      <p:cBhvr>
                                        <p:cTn id="18" dur="500" fill="hold"/>
                                        <p:tgtEl>
                                          <p:spTgt spid="72"/>
                                        </p:tgtEl>
                                        <p:attrNameLst>
                                          <p:attrName>ppt_x</p:attrName>
                                        </p:attrNameLst>
                                      </p:cBhvr>
                                      <p:tavLst>
                                        <p:tav tm="0">
                                          <p:val>
                                            <p:fltVal val="0.5"/>
                                          </p:val>
                                        </p:tav>
                                        <p:tav tm="100000">
                                          <p:val>
                                            <p:strVal val="#ppt_x"/>
                                          </p:val>
                                        </p:tav>
                                      </p:tavLst>
                                    </p:anim>
                                    <p:anim calcmode="lin" valueType="num">
                                      <p:cBhvr>
                                        <p:cTn id="19" dur="500" fill="hold"/>
                                        <p:tgtEl>
                                          <p:spTgt spid="72"/>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53" presetClass="entr" presetSubtype="528" fill="hold" grpId="0" nodeType="afterEffect">
                                  <p:stCondLst>
                                    <p:cond delay="500"/>
                                  </p:stCondLst>
                                  <p:childTnLst>
                                    <p:set>
                                      <p:cBhvr>
                                        <p:cTn id="22" dur="1" fill="hold">
                                          <p:stCondLst>
                                            <p:cond delay="0"/>
                                          </p:stCondLst>
                                        </p:cTn>
                                        <p:tgtEl>
                                          <p:spTgt spid="73"/>
                                        </p:tgtEl>
                                        <p:attrNameLst>
                                          <p:attrName>style.visibility</p:attrName>
                                        </p:attrNameLst>
                                      </p:cBhvr>
                                      <p:to>
                                        <p:strVal val="visible"/>
                                      </p:to>
                                    </p:set>
                                    <p:anim calcmode="lin" valueType="num">
                                      <p:cBhvr>
                                        <p:cTn id="23" dur="500" fill="hold"/>
                                        <p:tgtEl>
                                          <p:spTgt spid="73"/>
                                        </p:tgtEl>
                                        <p:attrNameLst>
                                          <p:attrName>ppt_w</p:attrName>
                                        </p:attrNameLst>
                                      </p:cBhvr>
                                      <p:tavLst>
                                        <p:tav tm="0">
                                          <p:val>
                                            <p:fltVal val="0"/>
                                          </p:val>
                                        </p:tav>
                                        <p:tav tm="100000">
                                          <p:val>
                                            <p:strVal val="#ppt_w"/>
                                          </p:val>
                                        </p:tav>
                                      </p:tavLst>
                                    </p:anim>
                                    <p:anim calcmode="lin" valueType="num">
                                      <p:cBhvr>
                                        <p:cTn id="24" dur="500" fill="hold"/>
                                        <p:tgtEl>
                                          <p:spTgt spid="73"/>
                                        </p:tgtEl>
                                        <p:attrNameLst>
                                          <p:attrName>ppt_h</p:attrName>
                                        </p:attrNameLst>
                                      </p:cBhvr>
                                      <p:tavLst>
                                        <p:tav tm="0">
                                          <p:val>
                                            <p:fltVal val="0"/>
                                          </p:val>
                                        </p:tav>
                                        <p:tav tm="100000">
                                          <p:val>
                                            <p:strVal val="#ppt_h"/>
                                          </p:val>
                                        </p:tav>
                                      </p:tavLst>
                                    </p:anim>
                                    <p:animEffect transition="in" filter="fade">
                                      <p:cBhvr>
                                        <p:cTn id="25" dur="500"/>
                                        <p:tgtEl>
                                          <p:spTgt spid="73"/>
                                        </p:tgtEl>
                                      </p:cBhvr>
                                    </p:animEffect>
                                    <p:anim calcmode="lin" valueType="num">
                                      <p:cBhvr>
                                        <p:cTn id="26" dur="500" fill="hold"/>
                                        <p:tgtEl>
                                          <p:spTgt spid="73"/>
                                        </p:tgtEl>
                                        <p:attrNameLst>
                                          <p:attrName>ppt_x</p:attrName>
                                        </p:attrNameLst>
                                      </p:cBhvr>
                                      <p:tavLst>
                                        <p:tav tm="0">
                                          <p:val>
                                            <p:fltVal val="0.5"/>
                                          </p:val>
                                        </p:tav>
                                        <p:tav tm="100000">
                                          <p:val>
                                            <p:strVal val="#ppt_x"/>
                                          </p:val>
                                        </p:tav>
                                      </p:tavLst>
                                    </p:anim>
                                    <p:anim calcmode="lin" valueType="num">
                                      <p:cBhvr>
                                        <p:cTn id="27" dur="500" fill="hold"/>
                                        <p:tgtEl>
                                          <p:spTgt spid="7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2" grpId="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BAC031B-85D5-4085-98C1-3796154A08D8}"/>
              </a:ext>
            </a:extLst>
          </p:cNvPr>
          <p:cNvGrpSpPr/>
          <p:nvPr/>
        </p:nvGrpSpPr>
        <p:grpSpPr>
          <a:xfrm>
            <a:off x="0" y="-6730"/>
            <a:ext cx="12192001" cy="1938528"/>
            <a:chOff x="0" y="0"/>
            <a:chExt cx="12192001" cy="1938528"/>
          </a:xfrm>
        </p:grpSpPr>
        <p:sp>
          <p:nvSpPr>
            <p:cNvPr id="38" name="Freeform: Shape 37">
              <a:extLst>
                <a:ext uri="{FF2B5EF4-FFF2-40B4-BE49-F238E27FC236}">
                  <a16:creationId xmlns:a16="http://schemas.microsoft.com/office/drawing/2014/main" id="{CAB4EE64-8C3C-49FF-91AA-8C909FF42BC7}"/>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9" name="Picture 38" descr="A picture containing shape&#10;&#10;Description automatically generated">
              <a:extLst>
                <a:ext uri="{FF2B5EF4-FFF2-40B4-BE49-F238E27FC236}">
                  <a16:creationId xmlns:a16="http://schemas.microsoft.com/office/drawing/2014/main" id="{1AB04BEE-0401-4DEB-B61F-FFA59CFE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35" name="TextBox 34">
            <a:extLst>
              <a:ext uri="{FF2B5EF4-FFF2-40B4-BE49-F238E27FC236}">
                <a16:creationId xmlns:a16="http://schemas.microsoft.com/office/drawing/2014/main" id="{73A394A6-9284-4B5D-89CF-8378DF76E81A}"/>
              </a:ext>
            </a:extLst>
          </p:cNvPr>
          <p:cNvSpPr txBox="1"/>
          <p:nvPr/>
        </p:nvSpPr>
        <p:spPr>
          <a:xfrm>
            <a:off x="5722199" y="-795220"/>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40" name="TextBox 39">
            <a:extLst>
              <a:ext uri="{FF2B5EF4-FFF2-40B4-BE49-F238E27FC236}">
                <a16:creationId xmlns:a16="http://schemas.microsoft.com/office/drawing/2014/main" id="{8B1A8083-268B-4F5D-93DE-95EE8DDEF4C9}"/>
              </a:ext>
            </a:extLst>
          </p:cNvPr>
          <p:cNvSpPr txBox="1"/>
          <p:nvPr/>
        </p:nvSpPr>
        <p:spPr>
          <a:xfrm>
            <a:off x="807288" y="145755"/>
            <a:ext cx="4731798" cy="584775"/>
          </a:xfrm>
          <a:prstGeom prst="rect">
            <a:avLst/>
          </a:prstGeom>
          <a:noFill/>
        </p:spPr>
        <p:txBody>
          <a:bodyPr wrap="square" rtlCol="0">
            <a:spAutoFit/>
          </a:bodyPr>
          <a:lstStyle/>
          <a:p>
            <a:pPr algn="ctr"/>
            <a:r>
              <a:rPr lang="en-US" sz="3200" dirty="0">
                <a:latin typeface="Georgia" panose="02040502050405020303" pitchFamily="18" charset="0"/>
              </a:rPr>
              <a:t>The Big Idea</a:t>
            </a:r>
          </a:p>
        </p:txBody>
      </p:sp>
      <p:grpSp>
        <p:nvGrpSpPr>
          <p:cNvPr id="41" name="Group 40">
            <a:extLst>
              <a:ext uri="{FF2B5EF4-FFF2-40B4-BE49-F238E27FC236}">
                <a16:creationId xmlns:a16="http://schemas.microsoft.com/office/drawing/2014/main" id="{5E42C27B-41A9-4396-9715-5C548C45C3A9}"/>
              </a:ext>
            </a:extLst>
          </p:cNvPr>
          <p:cNvGrpSpPr/>
          <p:nvPr/>
        </p:nvGrpSpPr>
        <p:grpSpPr>
          <a:xfrm>
            <a:off x="7676380" y="6050591"/>
            <a:ext cx="548640" cy="548640"/>
            <a:chOff x="973082" y="-1947441"/>
            <a:chExt cx="914400" cy="914400"/>
          </a:xfrm>
        </p:grpSpPr>
        <p:grpSp>
          <p:nvGrpSpPr>
            <p:cNvPr id="42" name="Group 41">
              <a:extLst>
                <a:ext uri="{FF2B5EF4-FFF2-40B4-BE49-F238E27FC236}">
                  <a16:creationId xmlns:a16="http://schemas.microsoft.com/office/drawing/2014/main" id="{37EFA27C-C424-4514-8C47-7CAFCA5A572B}"/>
                </a:ext>
              </a:extLst>
            </p:cNvPr>
            <p:cNvGrpSpPr/>
            <p:nvPr/>
          </p:nvGrpSpPr>
          <p:grpSpPr>
            <a:xfrm>
              <a:off x="973082" y="-1947441"/>
              <a:ext cx="914400" cy="914400"/>
              <a:chOff x="1766968" y="-457200"/>
              <a:chExt cx="914400" cy="914400"/>
            </a:xfrm>
          </p:grpSpPr>
          <p:sp>
            <p:nvSpPr>
              <p:cNvPr id="44" name="Oval 43">
                <a:extLst>
                  <a:ext uri="{FF2B5EF4-FFF2-40B4-BE49-F238E27FC236}">
                    <a16:creationId xmlns:a16="http://schemas.microsoft.com/office/drawing/2014/main" id="{7A5C3487-0E94-4E67-BC21-DD93EDE9411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Freeform: Shape 44">
                <a:extLst>
                  <a:ext uri="{FF2B5EF4-FFF2-40B4-BE49-F238E27FC236}">
                    <a16:creationId xmlns:a16="http://schemas.microsoft.com/office/drawing/2014/main" id="{AD6CF7C2-68BB-4883-9A07-CA0CDD093641}"/>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3" name="Graphic 42" descr="Ruler">
              <a:extLst>
                <a:ext uri="{FF2B5EF4-FFF2-40B4-BE49-F238E27FC236}">
                  <a16:creationId xmlns:a16="http://schemas.microsoft.com/office/drawing/2014/main" id="{56C914F0-C831-45E7-B226-BDFB944B5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46" name="Group 45">
            <a:extLst>
              <a:ext uri="{FF2B5EF4-FFF2-40B4-BE49-F238E27FC236}">
                <a16:creationId xmlns:a16="http://schemas.microsoft.com/office/drawing/2014/main" id="{950507DF-7E21-476F-8DF7-B89B78909EC7}"/>
              </a:ext>
            </a:extLst>
          </p:cNvPr>
          <p:cNvGrpSpPr/>
          <p:nvPr/>
        </p:nvGrpSpPr>
        <p:grpSpPr>
          <a:xfrm>
            <a:off x="5826910" y="6050590"/>
            <a:ext cx="548640" cy="548640"/>
            <a:chOff x="973082" y="-1947441"/>
            <a:chExt cx="914400" cy="914400"/>
          </a:xfrm>
        </p:grpSpPr>
        <p:grpSp>
          <p:nvGrpSpPr>
            <p:cNvPr id="47" name="Group 46">
              <a:extLst>
                <a:ext uri="{FF2B5EF4-FFF2-40B4-BE49-F238E27FC236}">
                  <a16:creationId xmlns:a16="http://schemas.microsoft.com/office/drawing/2014/main" id="{E2216ACE-4033-43AD-8880-09217BB7D4A8}"/>
                </a:ext>
              </a:extLst>
            </p:cNvPr>
            <p:cNvGrpSpPr/>
            <p:nvPr/>
          </p:nvGrpSpPr>
          <p:grpSpPr>
            <a:xfrm>
              <a:off x="973082" y="-1947441"/>
              <a:ext cx="914400" cy="914400"/>
              <a:chOff x="1766968" y="-457200"/>
              <a:chExt cx="914400" cy="914400"/>
            </a:xfrm>
          </p:grpSpPr>
          <p:sp>
            <p:nvSpPr>
              <p:cNvPr id="49" name="Oval 48">
                <a:extLst>
                  <a:ext uri="{FF2B5EF4-FFF2-40B4-BE49-F238E27FC236}">
                    <a16:creationId xmlns:a16="http://schemas.microsoft.com/office/drawing/2014/main" id="{3733942C-0CC3-4D8D-BCCF-F2B96F5E15D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0" name="Freeform: Shape 49">
                <a:extLst>
                  <a:ext uri="{FF2B5EF4-FFF2-40B4-BE49-F238E27FC236}">
                    <a16:creationId xmlns:a16="http://schemas.microsoft.com/office/drawing/2014/main" id="{C7896810-220D-48BF-AB55-CE8C324D1BF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8" name="Graphic 47" descr="Gears">
              <a:extLst>
                <a:ext uri="{FF2B5EF4-FFF2-40B4-BE49-F238E27FC236}">
                  <a16:creationId xmlns:a16="http://schemas.microsoft.com/office/drawing/2014/main" id="{51780D70-1331-4EC4-B2E8-1CF91E29D1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303" y="-1772716"/>
              <a:ext cx="585216" cy="585216"/>
            </a:xfrm>
            <a:prstGeom prst="rect">
              <a:avLst/>
            </a:prstGeom>
          </p:spPr>
        </p:pic>
      </p:grpSp>
      <p:grpSp>
        <p:nvGrpSpPr>
          <p:cNvPr id="62" name="Group 61">
            <a:extLst>
              <a:ext uri="{FF2B5EF4-FFF2-40B4-BE49-F238E27FC236}">
                <a16:creationId xmlns:a16="http://schemas.microsoft.com/office/drawing/2014/main" id="{2F63F8F1-AAC8-46D9-B4D0-B08D5828078F}"/>
              </a:ext>
            </a:extLst>
          </p:cNvPr>
          <p:cNvGrpSpPr/>
          <p:nvPr/>
        </p:nvGrpSpPr>
        <p:grpSpPr>
          <a:xfrm>
            <a:off x="3977440" y="6028587"/>
            <a:ext cx="548640" cy="548640"/>
            <a:chOff x="1155870" y="1038330"/>
            <a:chExt cx="1179576" cy="1179576"/>
          </a:xfrm>
        </p:grpSpPr>
        <p:sp>
          <p:nvSpPr>
            <p:cNvPr id="63" name="Oval 62">
              <a:extLst>
                <a:ext uri="{FF2B5EF4-FFF2-40B4-BE49-F238E27FC236}">
                  <a16:creationId xmlns:a16="http://schemas.microsoft.com/office/drawing/2014/main" id="{B45EE019-DF70-4733-98E8-757B04A91E22}"/>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4" name="Freeform: Shape 63">
              <a:extLst>
                <a:ext uri="{FF2B5EF4-FFF2-40B4-BE49-F238E27FC236}">
                  <a16:creationId xmlns:a16="http://schemas.microsoft.com/office/drawing/2014/main" id="{A6D49625-0CAD-4AE7-B4F9-63B895C64C6D}"/>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5" name="Picture 64" descr="A close up of a sign&#10;&#10;Description automatically generated">
              <a:extLst>
                <a:ext uri="{FF2B5EF4-FFF2-40B4-BE49-F238E27FC236}">
                  <a16:creationId xmlns:a16="http://schemas.microsoft.com/office/drawing/2014/main" id="{E4CEEE3B-15D8-40D4-86D7-961E104454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1" name="Group 70">
            <a:extLst>
              <a:ext uri="{FF2B5EF4-FFF2-40B4-BE49-F238E27FC236}">
                <a16:creationId xmlns:a16="http://schemas.microsoft.com/office/drawing/2014/main" id="{3BE53BAC-5FAD-45AD-AAF1-43E19558466D}"/>
              </a:ext>
            </a:extLst>
          </p:cNvPr>
          <p:cNvGrpSpPr/>
          <p:nvPr/>
        </p:nvGrpSpPr>
        <p:grpSpPr>
          <a:xfrm>
            <a:off x="9525849" y="6050591"/>
            <a:ext cx="548640" cy="548640"/>
            <a:chOff x="165668" y="6076702"/>
            <a:chExt cx="548640" cy="548640"/>
          </a:xfrm>
        </p:grpSpPr>
        <p:grpSp>
          <p:nvGrpSpPr>
            <p:cNvPr id="72" name="Group 71">
              <a:extLst>
                <a:ext uri="{FF2B5EF4-FFF2-40B4-BE49-F238E27FC236}">
                  <a16:creationId xmlns:a16="http://schemas.microsoft.com/office/drawing/2014/main" id="{D94F02D2-72DE-4E25-ABFB-F2753591CE94}"/>
                </a:ext>
              </a:extLst>
            </p:cNvPr>
            <p:cNvGrpSpPr/>
            <p:nvPr/>
          </p:nvGrpSpPr>
          <p:grpSpPr>
            <a:xfrm>
              <a:off x="165668" y="6076702"/>
              <a:ext cx="548640" cy="548640"/>
              <a:chOff x="-457200" y="2036742"/>
              <a:chExt cx="914400" cy="914400"/>
            </a:xfrm>
          </p:grpSpPr>
          <p:sp>
            <p:nvSpPr>
              <p:cNvPr id="74" name="Oval 73">
                <a:extLst>
                  <a:ext uri="{FF2B5EF4-FFF2-40B4-BE49-F238E27FC236}">
                    <a16:creationId xmlns:a16="http://schemas.microsoft.com/office/drawing/2014/main" id="{1323F642-EB9D-4D9E-B6C0-DC3587BFB7BF}"/>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901EFE6-EDEC-40A7-BD9A-35C62C8B2C3F}"/>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6F072961-2CB6-4829-935E-016FCC929B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5" name="TextBox 4">
            <a:extLst>
              <a:ext uri="{FF2B5EF4-FFF2-40B4-BE49-F238E27FC236}">
                <a16:creationId xmlns:a16="http://schemas.microsoft.com/office/drawing/2014/main" id="{596699E7-03E4-4523-B93A-01F0FC677B4F}"/>
              </a:ext>
            </a:extLst>
          </p:cNvPr>
          <p:cNvSpPr txBox="1"/>
          <p:nvPr/>
        </p:nvSpPr>
        <p:spPr>
          <a:xfrm>
            <a:off x="2688879" y="1901212"/>
            <a:ext cx="3407121" cy="2862322"/>
          </a:xfrm>
          <a:prstGeom prst="rect">
            <a:avLst/>
          </a:prstGeom>
          <a:noFill/>
        </p:spPr>
        <p:txBody>
          <a:bodyPr wrap="square" rtlCol="0">
            <a:spAutoFit/>
          </a:bodyPr>
          <a:lstStyle/>
          <a:p>
            <a:r>
              <a:rPr lang="en-US" dirty="0">
                <a:latin typeface="Georgia" panose="02040502050405020303" pitchFamily="18" charset="0"/>
              </a:rPr>
              <a:t>“There is tremendous evidence of wide spread voter fraud in that there is irrefutable proof that our Republican poll watchers and observers were not allowed to be present in poll counting rooms. Michigan, Pennsylvania, Georgia, and others. Unconstitutional!!!”</a:t>
            </a:r>
          </a:p>
          <a:p>
            <a:endParaRPr lang="en-US" dirty="0">
              <a:latin typeface="Georgia" panose="02040502050405020303" pitchFamily="18" charset="0"/>
            </a:endParaRPr>
          </a:p>
        </p:txBody>
      </p:sp>
      <p:sp>
        <p:nvSpPr>
          <p:cNvPr id="76" name="TextBox 75">
            <a:extLst>
              <a:ext uri="{FF2B5EF4-FFF2-40B4-BE49-F238E27FC236}">
                <a16:creationId xmlns:a16="http://schemas.microsoft.com/office/drawing/2014/main" id="{74CB8A49-BB2D-4D06-9173-DAD3DC2C60F7}"/>
              </a:ext>
            </a:extLst>
          </p:cNvPr>
          <p:cNvSpPr txBox="1"/>
          <p:nvPr/>
        </p:nvSpPr>
        <p:spPr>
          <a:xfrm>
            <a:off x="108642" y="6611779"/>
            <a:ext cx="2626040" cy="246221"/>
          </a:xfrm>
          <a:prstGeom prst="rect">
            <a:avLst/>
          </a:prstGeom>
          <a:noFill/>
        </p:spPr>
        <p:txBody>
          <a:bodyPr wrap="none" rtlCol="0">
            <a:spAutoFit/>
          </a:bodyPr>
          <a:lstStyle/>
          <a:p>
            <a:r>
              <a:rPr lang="en-US" sz="1000" dirty="0">
                <a:latin typeface="Georgia" panose="02040502050405020303" pitchFamily="18" charset="0"/>
              </a:rPr>
              <a:t>Image credit: Official White House Portrait</a:t>
            </a:r>
          </a:p>
        </p:txBody>
      </p:sp>
      <p:sp>
        <p:nvSpPr>
          <p:cNvPr id="77" name="TextBox 76">
            <a:extLst>
              <a:ext uri="{FF2B5EF4-FFF2-40B4-BE49-F238E27FC236}">
                <a16:creationId xmlns:a16="http://schemas.microsoft.com/office/drawing/2014/main" id="{F65F7978-424D-4577-8A79-03ABDC8DEF2B}"/>
              </a:ext>
            </a:extLst>
          </p:cNvPr>
          <p:cNvSpPr txBox="1"/>
          <p:nvPr/>
        </p:nvSpPr>
        <p:spPr>
          <a:xfrm>
            <a:off x="7607195" y="4151427"/>
            <a:ext cx="1696298" cy="369332"/>
          </a:xfrm>
          <a:prstGeom prst="rect">
            <a:avLst/>
          </a:prstGeom>
          <a:noFill/>
        </p:spPr>
        <p:txBody>
          <a:bodyPr wrap="none" rtlCol="0">
            <a:spAutoFit/>
          </a:bodyPr>
          <a:lstStyle/>
          <a:p>
            <a:r>
              <a:rPr lang="en-US" dirty="0">
                <a:latin typeface="Georgia" panose="02040502050405020303" pitchFamily="18" charset="0"/>
              </a:rPr>
              <a:t>Donald Trump</a:t>
            </a:r>
          </a:p>
        </p:txBody>
      </p:sp>
      <p:pic>
        <p:nvPicPr>
          <p:cNvPr id="9" name="Picture 8" descr="A person wearing a suit and tie smiling at the camera&#10;&#10;Description automatically generated">
            <a:extLst>
              <a:ext uri="{FF2B5EF4-FFF2-40B4-BE49-F238E27FC236}">
                <a16:creationId xmlns:a16="http://schemas.microsoft.com/office/drawing/2014/main" id="{356CFC02-B28B-45E8-821F-E3AC00DDD1F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11863" y="1430229"/>
            <a:ext cx="2086962" cy="2642616"/>
          </a:xfrm>
          <a:prstGeom prst="rect">
            <a:avLst/>
          </a:prstGeom>
        </p:spPr>
      </p:pic>
      <p:sp>
        <p:nvSpPr>
          <p:cNvPr id="2" name="TextBox 1">
            <a:extLst>
              <a:ext uri="{FF2B5EF4-FFF2-40B4-BE49-F238E27FC236}">
                <a16:creationId xmlns:a16="http://schemas.microsoft.com/office/drawing/2014/main" id="{E9E841F3-106A-4EF7-87CD-C0C2765D2940}"/>
              </a:ext>
            </a:extLst>
          </p:cNvPr>
          <p:cNvSpPr txBox="1"/>
          <p:nvPr/>
        </p:nvSpPr>
        <p:spPr>
          <a:xfrm>
            <a:off x="7876222" y="1375275"/>
            <a:ext cx="697595" cy="2308324"/>
          </a:xfrm>
          <a:prstGeom prst="rect">
            <a:avLst/>
          </a:prstGeom>
          <a:noFill/>
        </p:spPr>
        <p:txBody>
          <a:bodyPr wrap="square" rtlCol="0">
            <a:spAutoFit/>
          </a:bodyPr>
          <a:lstStyle/>
          <a:p>
            <a:r>
              <a:rPr lang="en-US" sz="14400" dirty="0">
                <a:latin typeface="Georgia" panose="02040502050405020303" pitchFamily="18" charset="0"/>
              </a:rPr>
              <a:t>1</a:t>
            </a:r>
          </a:p>
        </p:txBody>
      </p:sp>
    </p:spTree>
    <p:extLst>
      <p:ext uri="{BB962C8B-B14F-4D97-AF65-F5344CB8AC3E}">
        <p14:creationId xmlns:p14="http://schemas.microsoft.com/office/powerpoint/2010/main" val="360925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xit" presetSubtype="32" fill="hold" grpId="1" nodeType="afterEffect">
                                  <p:stCondLst>
                                    <p:cond delay="1000"/>
                                  </p:stCondLst>
                                  <p:childTnLst>
                                    <p:anim calcmode="lin" valueType="num">
                                      <p:cBhvr>
                                        <p:cTn id="10" dur="1000"/>
                                        <p:tgtEl>
                                          <p:spTgt spid="2"/>
                                        </p:tgtEl>
                                        <p:attrNameLst>
                                          <p:attrName>ppt_w</p:attrName>
                                        </p:attrNameLst>
                                      </p:cBhvr>
                                      <p:tavLst>
                                        <p:tav tm="0">
                                          <p:val>
                                            <p:strVal val="ppt_w"/>
                                          </p:val>
                                        </p:tav>
                                        <p:tav tm="100000">
                                          <p:val>
                                            <p:fltVal val="0"/>
                                          </p:val>
                                        </p:tav>
                                      </p:tavLst>
                                    </p:anim>
                                    <p:anim calcmode="lin" valueType="num">
                                      <p:cBhvr>
                                        <p:cTn id="11" dur="1000"/>
                                        <p:tgtEl>
                                          <p:spTgt spid="2"/>
                                        </p:tgtEl>
                                        <p:attrNameLst>
                                          <p:attrName>ppt_h</p:attrName>
                                        </p:attrNameLst>
                                      </p:cBhvr>
                                      <p:tavLst>
                                        <p:tav tm="0">
                                          <p:val>
                                            <p:strVal val="ppt_h"/>
                                          </p:val>
                                        </p:tav>
                                        <p:tav tm="100000">
                                          <p:val>
                                            <p:fltVal val="0"/>
                                          </p:val>
                                        </p:tav>
                                      </p:tavLst>
                                    </p:anim>
                                    <p:animEffect transition="out" filter="fade">
                                      <p:cBhvr>
                                        <p:cTn id="12" dur="1000"/>
                                        <p:tgtEl>
                                          <p:spTgt spid="2"/>
                                        </p:tgtEl>
                                      </p:cBhvr>
                                    </p:animEffect>
                                    <p:set>
                                      <p:cBhvr>
                                        <p:cTn id="13" dur="1" fill="hold">
                                          <p:stCondLst>
                                            <p:cond delay="999"/>
                                          </p:stCondLst>
                                        </p:cTn>
                                        <p:tgtEl>
                                          <p:spTgt spid="2"/>
                                        </p:tgtEl>
                                        <p:attrNameLst>
                                          <p:attrName>style.visibility</p:attrName>
                                        </p:attrNameLst>
                                      </p:cBhvr>
                                      <p:to>
                                        <p:strVal val="hidden"/>
                                      </p:to>
                                    </p:set>
                                  </p:childTnLst>
                                </p:cTn>
                              </p:par>
                            </p:childTnLst>
                          </p:cTn>
                        </p:par>
                        <p:par>
                          <p:cTn id="14" fill="hold">
                            <p:stCondLst>
                              <p:cond delay="250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BAC031B-85D5-4085-98C1-3796154A08D8}"/>
              </a:ext>
            </a:extLst>
          </p:cNvPr>
          <p:cNvGrpSpPr/>
          <p:nvPr/>
        </p:nvGrpSpPr>
        <p:grpSpPr>
          <a:xfrm>
            <a:off x="0" y="-6730"/>
            <a:ext cx="12192001" cy="1938528"/>
            <a:chOff x="0" y="0"/>
            <a:chExt cx="12192001" cy="1938528"/>
          </a:xfrm>
        </p:grpSpPr>
        <p:sp>
          <p:nvSpPr>
            <p:cNvPr id="38" name="Freeform: Shape 37">
              <a:extLst>
                <a:ext uri="{FF2B5EF4-FFF2-40B4-BE49-F238E27FC236}">
                  <a16:creationId xmlns:a16="http://schemas.microsoft.com/office/drawing/2014/main" id="{CAB4EE64-8C3C-49FF-91AA-8C909FF42BC7}"/>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9" name="Picture 38" descr="A picture containing shape&#10;&#10;Description automatically generated">
              <a:extLst>
                <a:ext uri="{FF2B5EF4-FFF2-40B4-BE49-F238E27FC236}">
                  <a16:creationId xmlns:a16="http://schemas.microsoft.com/office/drawing/2014/main" id="{1AB04BEE-0401-4DEB-B61F-FFA59CFE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35" name="TextBox 34">
            <a:extLst>
              <a:ext uri="{FF2B5EF4-FFF2-40B4-BE49-F238E27FC236}">
                <a16:creationId xmlns:a16="http://schemas.microsoft.com/office/drawing/2014/main" id="{73A394A6-9284-4B5D-89CF-8378DF76E81A}"/>
              </a:ext>
            </a:extLst>
          </p:cNvPr>
          <p:cNvSpPr txBox="1"/>
          <p:nvPr/>
        </p:nvSpPr>
        <p:spPr>
          <a:xfrm>
            <a:off x="5722199" y="-795220"/>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40" name="TextBox 39">
            <a:extLst>
              <a:ext uri="{FF2B5EF4-FFF2-40B4-BE49-F238E27FC236}">
                <a16:creationId xmlns:a16="http://schemas.microsoft.com/office/drawing/2014/main" id="{8B1A8083-268B-4F5D-93DE-95EE8DDEF4C9}"/>
              </a:ext>
            </a:extLst>
          </p:cNvPr>
          <p:cNvSpPr txBox="1"/>
          <p:nvPr/>
        </p:nvSpPr>
        <p:spPr>
          <a:xfrm>
            <a:off x="807288" y="145755"/>
            <a:ext cx="4731798" cy="584775"/>
          </a:xfrm>
          <a:prstGeom prst="rect">
            <a:avLst/>
          </a:prstGeom>
          <a:noFill/>
        </p:spPr>
        <p:txBody>
          <a:bodyPr wrap="square" rtlCol="0">
            <a:spAutoFit/>
          </a:bodyPr>
          <a:lstStyle/>
          <a:p>
            <a:pPr algn="ctr"/>
            <a:r>
              <a:rPr lang="en-US" sz="3200" dirty="0">
                <a:latin typeface="Georgia" panose="02040502050405020303" pitchFamily="18" charset="0"/>
              </a:rPr>
              <a:t>The Big Idea</a:t>
            </a:r>
          </a:p>
        </p:txBody>
      </p:sp>
      <p:grpSp>
        <p:nvGrpSpPr>
          <p:cNvPr id="41" name="Group 40">
            <a:extLst>
              <a:ext uri="{FF2B5EF4-FFF2-40B4-BE49-F238E27FC236}">
                <a16:creationId xmlns:a16="http://schemas.microsoft.com/office/drawing/2014/main" id="{5E42C27B-41A9-4396-9715-5C548C45C3A9}"/>
              </a:ext>
            </a:extLst>
          </p:cNvPr>
          <p:cNvGrpSpPr/>
          <p:nvPr/>
        </p:nvGrpSpPr>
        <p:grpSpPr>
          <a:xfrm>
            <a:off x="7676380" y="6050591"/>
            <a:ext cx="548640" cy="548640"/>
            <a:chOff x="973082" y="-1947441"/>
            <a:chExt cx="914400" cy="914400"/>
          </a:xfrm>
        </p:grpSpPr>
        <p:grpSp>
          <p:nvGrpSpPr>
            <p:cNvPr id="42" name="Group 41">
              <a:extLst>
                <a:ext uri="{FF2B5EF4-FFF2-40B4-BE49-F238E27FC236}">
                  <a16:creationId xmlns:a16="http://schemas.microsoft.com/office/drawing/2014/main" id="{37EFA27C-C424-4514-8C47-7CAFCA5A572B}"/>
                </a:ext>
              </a:extLst>
            </p:cNvPr>
            <p:cNvGrpSpPr/>
            <p:nvPr/>
          </p:nvGrpSpPr>
          <p:grpSpPr>
            <a:xfrm>
              <a:off x="973082" y="-1947441"/>
              <a:ext cx="914400" cy="914400"/>
              <a:chOff x="1766968" y="-457200"/>
              <a:chExt cx="914400" cy="914400"/>
            </a:xfrm>
          </p:grpSpPr>
          <p:sp>
            <p:nvSpPr>
              <p:cNvPr id="44" name="Oval 43">
                <a:extLst>
                  <a:ext uri="{FF2B5EF4-FFF2-40B4-BE49-F238E27FC236}">
                    <a16:creationId xmlns:a16="http://schemas.microsoft.com/office/drawing/2014/main" id="{7A5C3487-0E94-4E67-BC21-DD93EDE9411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Freeform: Shape 44">
                <a:extLst>
                  <a:ext uri="{FF2B5EF4-FFF2-40B4-BE49-F238E27FC236}">
                    <a16:creationId xmlns:a16="http://schemas.microsoft.com/office/drawing/2014/main" id="{AD6CF7C2-68BB-4883-9A07-CA0CDD093641}"/>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3" name="Graphic 42" descr="Ruler">
              <a:extLst>
                <a:ext uri="{FF2B5EF4-FFF2-40B4-BE49-F238E27FC236}">
                  <a16:creationId xmlns:a16="http://schemas.microsoft.com/office/drawing/2014/main" id="{56C914F0-C831-45E7-B226-BDFB944B5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46" name="Group 45">
            <a:extLst>
              <a:ext uri="{FF2B5EF4-FFF2-40B4-BE49-F238E27FC236}">
                <a16:creationId xmlns:a16="http://schemas.microsoft.com/office/drawing/2014/main" id="{950507DF-7E21-476F-8DF7-B89B78909EC7}"/>
              </a:ext>
            </a:extLst>
          </p:cNvPr>
          <p:cNvGrpSpPr/>
          <p:nvPr/>
        </p:nvGrpSpPr>
        <p:grpSpPr>
          <a:xfrm>
            <a:off x="5826910" y="6050590"/>
            <a:ext cx="548640" cy="548640"/>
            <a:chOff x="973082" y="-1947441"/>
            <a:chExt cx="914400" cy="914400"/>
          </a:xfrm>
        </p:grpSpPr>
        <p:grpSp>
          <p:nvGrpSpPr>
            <p:cNvPr id="47" name="Group 46">
              <a:extLst>
                <a:ext uri="{FF2B5EF4-FFF2-40B4-BE49-F238E27FC236}">
                  <a16:creationId xmlns:a16="http://schemas.microsoft.com/office/drawing/2014/main" id="{E2216ACE-4033-43AD-8880-09217BB7D4A8}"/>
                </a:ext>
              </a:extLst>
            </p:cNvPr>
            <p:cNvGrpSpPr/>
            <p:nvPr/>
          </p:nvGrpSpPr>
          <p:grpSpPr>
            <a:xfrm>
              <a:off x="973082" y="-1947441"/>
              <a:ext cx="914400" cy="914400"/>
              <a:chOff x="1766968" y="-457200"/>
              <a:chExt cx="914400" cy="914400"/>
            </a:xfrm>
          </p:grpSpPr>
          <p:sp>
            <p:nvSpPr>
              <p:cNvPr id="49" name="Oval 48">
                <a:extLst>
                  <a:ext uri="{FF2B5EF4-FFF2-40B4-BE49-F238E27FC236}">
                    <a16:creationId xmlns:a16="http://schemas.microsoft.com/office/drawing/2014/main" id="{3733942C-0CC3-4D8D-BCCF-F2B96F5E15D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0" name="Freeform: Shape 49">
                <a:extLst>
                  <a:ext uri="{FF2B5EF4-FFF2-40B4-BE49-F238E27FC236}">
                    <a16:creationId xmlns:a16="http://schemas.microsoft.com/office/drawing/2014/main" id="{C7896810-220D-48BF-AB55-CE8C324D1BF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8" name="Graphic 47" descr="Gears">
              <a:extLst>
                <a:ext uri="{FF2B5EF4-FFF2-40B4-BE49-F238E27FC236}">
                  <a16:creationId xmlns:a16="http://schemas.microsoft.com/office/drawing/2014/main" id="{51780D70-1331-4EC4-B2E8-1CF91E29D1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303" y="-1772716"/>
              <a:ext cx="585216" cy="585216"/>
            </a:xfrm>
            <a:prstGeom prst="rect">
              <a:avLst/>
            </a:prstGeom>
          </p:spPr>
        </p:pic>
      </p:grpSp>
      <p:grpSp>
        <p:nvGrpSpPr>
          <p:cNvPr id="62" name="Group 61">
            <a:extLst>
              <a:ext uri="{FF2B5EF4-FFF2-40B4-BE49-F238E27FC236}">
                <a16:creationId xmlns:a16="http://schemas.microsoft.com/office/drawing/2014/main" id="{2F63F8F1-AAC8-46D9-B4D0-B08D5828078F}"/>
              </a:ext>
            </a:extLst>
          </p:cNvPr>
          <p:cNvGrpSpPr/>
          <p:nvPr/>
        </p:nvGrpSpPr>
        <p:grpSpPr>
          <a:xfrm>
            <a:off x="3977440" y="6028587"/>
            <a:ext cx="548640" cy="548640"/>
            <a:chOff x="1155870" y="1038330"/>
            <a:chExt cx="1179576" cy="1179576"/>
          </a:xfrm>
        </p:grpSpPr>
        <p:sp>
          <p:nvSpPr>
            <p:cNvPr id="63" name="Oval 62">
              <a:extLst>
                <a:ext uri="{FF2B5EF4-FFF2-40B4-BE49-F238E27FC236}">
                  <a16:creationId xmlns:a16="http://schemas.microsoft.com/office/drawing/2014/main" id="{B45EE019-DF70-4733-98E8-757B04A91E22}"/>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4" name="Freeform: Shape 63">
              <a:extLst>
                <a:ext uri="{FF2B5EF4-FFF2-40B4-BE49-F238E27FC236}">
                  <a16:creationId xmlns:a16="http://schemas.microsoft.com/office/drawing/2014/main" id="{A6D49625-0CAD-4AE7-B4F9-63B895C64C6D}"/>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5" name="Picture 64" descr="A close up of a sign&#10;&#10;Description automatically generated">
              <a:extLst>
                <a:ext uri="{FF2B5EF4-FFF2-40B4-BE49-F238E27FC236}">
                  <a16:creationId xmlns:a16="http://schemas.microsoft.com/office/drawing/2014/main" id="{E4CEEE3B-15D8-40D4-86D7-961E104454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1" name="Group 70">
            <a:extLst>
              <a:ext uri="{FF2B5EF4-FFF2-40B4-BE49-F238E27FC236}">
                <a16:creationId xmlns:a16="http://schemas.microsoft.com/office/drawing/2014/main" id="{3BE53BAC-5FAD-45AD-AAF1-43E19558466D}"/>
              </a:ext>
            </a:extLst>
          </p:cNvPr>
          <p:cNvGrpSpPr/>
          <p:nvPr/>
        </p:nvGrpSpPr>
        <p:grpSpPr>
          <a:xfrm>
            <a:off x="9525849" y="6050591"/>
            <a:ext cx="548640" cy="548640"/>
            <a:chOff x="165668" y="6076702"/>
            <a:chExt cx="548640" cy="548640"/>
          </a:xfrm>
        </p:grpSpPr>
        <p:grpSp>
          <p:nvGrpSpPr>
            <p:cNvPr id="72" name="Group 71">
              <a:extLst>
                <a:ext uri="{FF2B5EF4-FFF2-40B4-BE49-F238E27FC236}">
                  <a16:creationId xmlns:a16="http://schemas.microsoft.com/office/drawing/2014/main" id="{D94F02D2-72DE-4E25-ABFB-F2753591CE94}"/>
                </a:ext>
              </a:extLst>
            </p:cNvPr>
            <p:cNvGrpSpPr/>
            <p:nvPr/>
          </p:nvGrpSpPr>
          <p:grpSpPr>
            <a:xfrm>
              <a:off x="165668" y="6076702"/>
              <a:ext cx="548640" cy="548640"/>
              <a:chOff x="-457200" y="2036742"/>
              <a:chExt cx="914400" cy="914400"/>
            </a:xfrm>
          </p:grpSpPr>
          <p:sp>
            <p:nvSpPr>
              <p:cNvPr id="74" name="Oval 73">
                <a:extLst>
                  <a:ext uri="{FF2B5EF4-FFF2-40B4-BE49-F238E27FC236}">
                    <a16:creationId xmlns:a16="http://schemas.microsoft.com/office/drawing/2014/main" id="{1323F642-EB9D-4D9E-B6C0-DC3587BFB7BF}"/>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901EFE6-EDEC-40A7-BD9A-35C62C8B2C3F}"/>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6F072961-2CB6-4829-935E-016FCC929B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5" name="TextBox 4">
            <a:extLst>
              <a:ext uri="{FF2B5EF4-FFF2-40B4-BE49-F238E27FC236}">
                <a16:creationId xmlns:a16="http://schemas.microsoft.com/office/drawing/2014/main" id="{596699E7-03E4-4523-B93A-01F0FC677B4F}"/>
              </a:ext>
            </a:extLst>
          </p:cNvPr>
          <p:cNvSpPr txBox="1"/>
          <p:nvPr/>
        </p:nvSpPr>
        <p:spPr>
          <a:xfrm>
            <a:off x="2688879" y="1931798"/>
            <a:ext cx="3407121" cy="2585323"/>
          </a:xfrm>
          <a:prstGeom prst="rect">
            <a:avLst/>
          </a:prstGeom>
          <a:noFill/>
        </p:spPr>
        <p:txBody>
          <a:bodyPr wrap="square" rtlCol="0">
            <a:spAutoFit/>
          </a:bodyPr>
          <a:lstStyle/>
          <a:p>
            <a:r>
              <a:rPr lang="en-US" dirty="0">
                <a:latin typeface="Georgia" panose="02040502050405020303" pitchFamily="18" charset="0"/>
              </a:rPr>
              <a:t>“The pandemic is surging and tens of millions of Americans are facing economic devastation. The Senate needs to pass a real stimulus package NOW that provides a month to the working class, a week to the unemployed, and expands Medicare to all.”</a:t>
            </a:r>
          </a:p>
        </p:txBody>
      </p:sp>
      <p:sp>
        <p:nvSpPr>
          <p:cNvPr id="76" name="TextBox 75">
            <a:extLst>
              <a:ext uri="{FF2B5EF4-FFF2-40B4-BE49-F238E27FC236}">
                <a16:creationId xmlns:a16="http://schemas.microsoft.com/office/drawing/2014/main" id="{74CB8A49-BB2D-4D06-9173-DAD3DC2C60F7}"/>
              </a:ext>
            </a:extLst>
          </p:cNvPr>
          <p:cNvSpPr txBox="1"/>
          <p:nvPr/>
        </p:nvSpPr>
        <p:spPr>
          <a:xfrm>
            <a:off x="108642" y="6611779"/>
            <a:ext cx="4216219" cy="246221"/>
          </a:xfrm>
          <a:prstGeom prst="rect">
            <a:avLst/>
          </a:prstGeom>
          <a:noFill/>
        </p:spPr>
        <p:txBody>
          <a:bodyPr wrap="none" rtlCol="0">
            <a:spAutoFit/>
          </a:bodyPr>
          <a:lstStyle/>
          <a:p>
            <a:r>
              <a:rPr lang="en-US" sz="1000" dirty="0">
                <a:latin typeface="Georgia" panose="02040502050405020303" pitchFamily="18" charset="0"/>
              </a:rPr>
              <a:t>Image credit: Official Senate Photo from 2007, sourced from Wikipedia</a:t>
            </a:r>
          </a:p>
        </p:txBody>
      </p:sp>
      <p:sp>
        <p:nvSpPr>
          <p:cNvPr id="77" name="TextBox 76">
            <a:extLst>
              <a:ext uri="{FF2B5EF4-FFF2-40B4-BE49-F238E27FC236}">
                <a16:creationId xmlns:a16="http://schemas.microsoft.com/office/drawing/2014/main" id="{F65F7978-424D-4577-8A79-03ABDC8DEF2B}"/>
              </a:ext>
            </a:extLst>
          </p:cNvPr>
          <p:cNvSpPr txBox="1"/>
          <p:nvPr/>
        </p:nvSpPr>
        <p:spPr>
          <a:xfrm>
            <a:off x="7607195" y="4151427"/>
            <a:ext cx="1736373" cy="369332"/>
          </a:xfrm>
          <a:prstGeom prst="rect">
            <a:avLst/>
          </a:prstGeom>
          <a:noFill/>
        </p:spPr>
        <p:txBody>
          <a:bodyPr wrap="none" rtlCol="0">
            <a:spAutoFit/>
          </a:bodyPr>
          <a:lstStyle/>
          <a:p>
            <a:r>
              <a:rPr lang="en-US" dirty="0">
                <a:latin typeface="Georgia" panose="02040502050405020303" pitchFamily="18" charset="0"/>
              </a:rPr>
              <a:t>Bernie Sanders</a:t>
            </a:r>
          </a:p>
        </p:txBody>
      </p:sp>
      <p:pic>
        <p:nvPicPr>
          <p:cNvPr id="6" name="Picture 5" descr="A person wearing a suit and tie&#10;&#10;Description automatically generated">
            <a:extLst>
              <a:ext uri="{FF2B5EF4-FFF2-40B4-BE49-F238E27FC236}">
                <a16:creationId xmlns:a16="http://schemas.microsoft.com/office/drawing/2014/main" id="{9DD87892-B1C7-4B35-B6C6-CA2306EA17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26315" y="1492388"/>
            <a:ext cx="2076806" cy="2624328"/>
          </a:xfrm>
          <a:prstGeom prst="rect">
            <a:avLst/>
          </a:prstGeom>
        </p:spPr>
      </p:pic>
      <p:sp>
        <p:nvSpPr>
          <p:cNvPr id="2" name="TextBox 1">
            <a:extLst>
              <a:ext uri="{FF2B5EF4-FFF2-40B4-BE49-F238E27FC236}">
                <a16:creationId xmlns:a16="http://schemas.microsoft.com/office/drawing/2014/main" id="{96A0A691-D38E-4CAC-B522-26D335D4FFFD}"/>
              </a:ext>
            </a:extLst>
          </p:cNvPr>
          <p:cNvSpPr txBox="1"/>
          <p:nvPr/>
        </p:nvSpPr>
        <p:spPr>
          <a:xfrm>
            <a:off x="7848921" y="1244802"/>
            <a:ext cx="822654" cy="2308324"/>
          </a:xfrm>
          <a:prstGeom prst="rect">
            <a:avLst/>
          </a:prstGeom>
          <a:noFill/>
        </p:spPr>
        <p:txBody>
          <a:bodyPr wrap="square" rtlCol="0">
            <a:spAutoFit/>
          </a:bodyPr>
          <a:lstStyle/>
          <a:p>
            <a:r>
              <a:rPr lang="en-US" sz="14400" dirty="0">
                <a:latin typeface="Georgia" panose="02040502050405020303" pitchFamily="18" charset="0"/>
              </a:rPr>
              <a:t>3</a:t>
            </a:r>
          </a:p>
        </p:txBody>
      </p:sp>
      <p:sp>
        <p:nvSpPr>
          <p:cNvPr id="36" name="TextBox 35">
            <a:extLst>
              <a:ext uri="{FF2B5EF4-FFF2-40B4-BE49-F238E27FC236}">
                <a16:creationId xmlns:a16="http://schemas.microsoft.com/office/drawing/2014/main" id="{0D87E340-D890-457D-9E96-95D2981F9B27}"/>
              </a:ext>
            </a:extLst>
          </p:cNvPr>
          <p:cNvSpPr txBox="1"/>
          <p:nvPr/>
        </p:nvSpPr>
        <p:spPr>
          <a:xfrm>
            <a:off x="7847414" y="1270462"/>
            <a:ext cx="822654" cy="2308324"/>
          </a:xfrm>
          <a:prstGeom prst="rect">
            <a:avLst/>
          </a:prstGeom>
          <a:noFill/>
        </p:spPr>
        <p:txBody>
          <a:bodyPr wrap="square" rtlCol="0">
            <a:spAutoFit/>
          </a:bodyPr>
          <a:lstStyle/>
          <a:p>
            <a:r>
              <a:rPr lang="en-US" sz="14400" dirty="0">
                <a:latin typeface="Georgia" panose="02040502050405020303" pitchFamily="18" charset="0"/>
              </a:rPr>
              <a:t>2</a:t>
            </a:r>
          </a:p>
        </p:txBody>
      </p:sp>
      <p:sp>
        <p:nvSpPr>
          <p:cNvPr id="51" name="TextBox 50">
            <a:extLst>
              <a:ext uri="{FF2B5EF4-FFF2-40B4-BE49-F238E27FC236}">
                <a16:creationId xmlns:a16="http://schemas.microsoft.com/office/drawing/2014/main" id="{D89BEDC5-8931-408A-B207-BD8CD74CBD9C}"/>
              </a:ext>
            </a:extLst>
          </p:cNvPr>
          <p:cNvSpPr txBox="1"/>
          <p:nvPr/>
        </p:nvSpPr>
        <p:spPr>
          <a:xfrm>
            <a:off x="7936443" y="1305173"/>
            <a:ext cx="822654" cy="2308324"/>
          </a:xfrm>
          <a:prstGeom prst="rect">
            <a:avLst/>
          </a:prstGeom>
          <a:noFill/>
        </p:spPr>
        <p:txBody>
          <a:bodyPr wrap="square" rtlCol="0">
            <a:spAutoFit/>
          </a:bodyPr>
          <a:lstStyle/>
          <a:p>
            <a:r>
              <a:rPr lang="en-US" sz="14400" dirty="0">
                <a:latin typeface="Georgia" panose="02040502050405020303" pitchFamily="18" charset="0"/>
              </a:rPr>
              <a:t>1</a:t>
            </a:r>
          </a:p>
        </p:txBody>
      </p:sp>
    </p:spTree>
    <p:extLst>
      <p:ext uri="{BB962C8B-B14F-4D97-AF65-F5344CB8AC3E}">
        <p14:creationId xmlns:p14="http://schemas.microsoft.com/office/powerpoint/2010/main" val="1570061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xit" presetSubtype="32" fill="hold" grpId="1" nodeType="afterEffect">
                                  <p:stCondLst>
                                    <p:cond delay="1000"/>
                                  </p:stCondLst>
                                  <p:childTnLst>
                                    <p:anim calcmode="lin" valueType="num">
                                      <p:cBhvr>
                                        <p:cTn id="10" dur="500"/>
                                        <p:tgtEl>
                                          <p:spTgt spid="2"/>
                                        </p:tgtEl>
                                        <p:attrNameLst>
                                          <p:attrName>ppt_w</p:attrName>
                                        </p:attrNameLst>
                                      </p:cBhvr>
                                      <p:tavLst>
                                        <p:tav tm="0">
                                          <p:val>
                                            <p:strVal val="ppt_w"/>
                                          </p:val>
                                        </p:tav>
                                        <p:tav tm="100000">
                                          <p:val>
                                            <p:fltVal val="0"/>
                                          </p:val>
                                        </p:tav>
                                      </p:tavLst>
                                    </p:anim>
                                    <p:anim calcmode="lin" valueType="num">
                                      <p:cBhvr>
                                        <p:cTn id="11" dur="500"/>
                                        <p:tgtEl>
                                          <p:spTgt spid="2"/>
                                        </p:tgtEl>
                                        <p:attrNameLst>
                                          <p:attrName>ppt_h</p:attrName>
                                        </p:attrNameLst>
                                      </p:cBhvr>
                                      <p:tavLst>
                                        <p:tav tm="0">
                                          <p:val>
                                            <p:strVal val="ppt_h"/>
                                          </p:val>
                                        </p:tav>
                                        <p:tav tm="100000">
                                          <p:val>
                                            <p:fltVal val="0"/>
                                          </p:val>
                                        </p:tav>
                                      </p:tavLst>
                                    </p:anim>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childTnLst>
                          </p:cTn>
                        </p:par>
                        <p:par>
                          <p:cTn id="20" fill="hold">
                            <p:stCondLst>
                              <p:cond delay="2500"/>
                            </p:stCondLst>
                            <p:childTnLst>
                              <p:par>
                                <p:cTn id="21" presetID="53" presetClass="exit" presetSubtype="32" fill="hold" grpId="1" nodeType="afterEffect">
                                  <p:stCondLst>
                                    <p:cond delay="1000"/>
                                  </p:stCondLst>
                                  <p:childTnLst>
                                    <p:anim calcmode="lin" valueType="num">
                                      <p:cBhvr>
                                        <p:cTn id="22" dur="500"/>
                                        <p:tgtEl>
                                          <p:spTgt spid="36"/>
                                        </p:tgtEl>
                                        <p:attrNameLst>
                                          <p:attrName>ppt_w</p:attrName>
                                        </p:attrNameLst>
                                      </p:cBhvr>
                                      <p:tavLst>
                                        <p:tav tm="0">
                                          <p:val>
                                            <p:strVal val="ppt_w"/>
                                          </p:val>
                                        </p:tav>
                                        <p:tav tm="100000">
                                          <p:val>
                                            <p:fltVal val="0"/>
                                          </p:val>
                                        </p:tav>
                                      </p:tavLst>
                                    </p:anim>
                                    <p:anim calcmode="lin" valueType="num">
                                      <p:cBhvr>
                                        <p:cTn id="23" dur="500"/>
                                        <p:tgtEl>
                                          <p:spTgt spid="36"/>
                                        </p:tgtEl>
                                        <p:attrNameLst>
                                          <p:attrName>ppt_h</p:attrName>
                                        </p:attrNameLst>
                                      </p:cBhvr>
                                      <p:tavLst>
                                        <p:tav tm="0">
                                          <p:val>
                                            <p:strVal val="ppt_h"/>
                                          </p:val>
                                        </p:tav>
                                        <p:tav tm="100000">
                                          <p:val>
                                            <p:fltVal val="0"/>
                                          </p:val>
                                        </p:tav>
                                      </p:tavLst>
                                    </p:anim>
                                    <p:animEffect transition="out" filter="fade">
                                      <p:cBhvr>
                                        <p:cTn id="24" dur="500"/>
                                        <p:tgtEl>
                                          <p:spTgt spid="36"/>
                                        </p:tgtEl>
                                      </p:cBhvr>
                                    </p:animEffect>
                                    <p:set>
                                      <p:cBhvr>
                                        <p:cTn id="25" dur="1" fill="hold">
                                          <p:stCondLst>
                                            <p:cond delay="499"/>
                                          </p:stCondLst>
                                        </p:cTn>
                                        <p:tgtEl>
                                          <p:spTgt spid="36"/>
                                        </p:tgtEl>
                                        <p:attrNameLst>
                                          <p:attrName>style.visibility</p:attrName>
                                        </p:attrNameLst>
                                      </p:cBhvr>
                                      <p:to>
                                        <p:strVal val="hidden"/>
                                      </p:to>
                                    </p:set>
                                  </p:childTnLst>
                                </p:cTn>
                              </p:par>
                            </p:childTnLst>
                          </p:cTn>
                        </p:par>
                        <p:par>
                          <p:cTn id="26" fill="hold">
                            <p:stCondLst>
                              <p:cond delay="4000"/>
                            </p:stCondLst>
                            <p:childTnLst>
                              <p:par>
                                <p:cTn id="27" presetID="53" presetClass="entr" presetSubtype="16"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ppt_w</p:attrName>
                                        </p:attrNameLst>
                                      </p:cBhvr>
                                      <p:tavLst>
                                        <p:tav tm="0">
                                          <p:val>
                                            <p:fltVal val="0"/>
                                          </p:val>
                                        </p:tav>
                                        <p:tav tm="100000">
                                          <p:val>
                                            <p:strVal val="#ppt_w"/>
                                          </p:val>
                                        </p:tav>
                                      </p:tavLst>
                                    </p:anim>
                                    <p:anim calcmode="lin" valueType="num">
                                      <p:cBhvr>
                                        <p:cTn id="30" dur="500" fill="hold"/>
                                        <p:tgtEl>
                                          <p:spTgt spid="51"/>
                                        </p:tgtEl>
                                        <p:attrNameLst>
                                          <p:attrName>ppt_h</p:attrName>
                                        </p:attrNameLst>
                                      </p:cBhvr>
                                      <p:tavLst>
                                        <p:tav tm="0">
                                          <p:val>
                                            <p:fltVal val="0"/>
                                          </p:val>
                                        </p:tav>
                                        <p:tav tm="100000">
                                          <p:val>
                                            <p:strVal val="#ppt_h"/>
                                          </p:val>
                                        </p:tav>
                                      </p:tavLst>
                                    </p:anim>
                                    <p:animEffect transition="in" filter="fade">
                                      <p:cBhvr>
                                        <p:cTn id="31" dur="500"/>
                                        <p:tgtEl>
                                          <p:spTgt spid="51"/>
                                        </p:tgtEl>
                                      </p:cBhvr>
                                    </p:animEffect>
                                  </p:childTnLst>
                                </p:cTn>
                              </p:par>
                            </p:childTnLst>
                          </p:cTn>
                        </p:par>
                        <p:par>
                          <p:cTn id="32" fill="hold">
                            <p:stCondLst>
                              <p:cond delay="4500"/>
                            </p:stCondLst>
                            <p:childTnLst>
                              <p:par>
                                <p:cTn id="33" presetID="53" presetClass="exit" presetSubtype="32" fill="hold" grpId="1" nodeType="afterEffect">
                                  <p:stCondLst>
                                    <p:cond delay="1000"/>
                                  </p:stCondLst>
                                  <p:childTnLst>
                                    <p:anim calcmode="lin" valueType="num">
                                      <p:cBhvr>
                                        <p:cTn id="34" dur="500"/>
                                        <p:tgtEl>
                                          <p:spTgt spid="51"/>
                                        </p:tgtEl>
                                        <p:attrNameLst>
                                          <p:attrName>ppt_w</p:attrName>
                                        </p:attrNameLst>
                                      </p:cBhvr>
                                      <p:tavLst>
                                        <p:tav tm="0">
                                          <p:val>
                                            <p:strVal val="ppt_w"/>
                                          </p:val>
                                        </p:tav>
                                        <p:tav tm="100000">
                                          <p:val>
                                            <p:fltVal val="0"/>
                                          </p:val>
                                        </p:tav>
                                      </p:tavLst>
                                    </p:anim>
                                    <p:anim calcmode="lin" valueType="num">
                                      <p:cBhvr>
                                        <p:cTn id="35" dur="500"/>
                                        <p:tgtEl>
                                          <p:spTgt spid="51"/>
                                        </p:tgtEl>
                                        <p:attrNameLst>
                                          <p:attrName>ppt_h</p:attrName>
                                        </p:attrNameLst>
                                      </p:cBhvr>
                                      <p:tavLst>
                                        <p:tav tm="0">
                                          <p:val>
                                            <p:strVal val="ppt_h"/>
                                          </p:val>
                                        </p:tav>
                                        <p:tav tm="100000">
                                          <p:val>
                                            <p:fltVal val="0"/>
                                          </p:val>
                                        </p:tav>
                                      </p:tavLst>
                                    </p:anim>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childTnLst>
                          </p:cTn>
                        </p:par>
                        <p:par>
                          <p:cTn id="38" fill="hold">
                            <p:stCondLst>
                              <p:cond delay="6000"/>
                            </p:stCondLst>
                            <p:childTnLst>
                              <p:par>
                                <p:cTn id="39" presetID="10" presetClass="entr" presetSubtype="0" fill="hold" grpId="0" nodeType="after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2" grpId="0"/>
      <p:bldP spid="2" grpId="1"/>
      <p:bldP spid="36" grpId="0"/>
      <p:bldP spid="36" grpId="1"/>
      <p:bldP spid="51" grpId="0"/>
      <p:bldP spid="5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BAC031B-85D5-4085-98C1-3796154A08D8}"/>
              </a:ext>
            </a:extLst>
          </p:cNvPr>
          <p:cNvGrpSpPr/>
          <p:nvPr/>
        </p:nvGrpSpPr>
        <p:grpSpPr>
          <a:xfrm>
            <a:off x="0" y="-6730"/>
            <a:ext cx="12192001" cy="1938528"/>
            <a:chOff x="0" y="0"/>
            <a:chExt cx="12192001" cy="1938528"/>
          </a:xfrm>
        </p:grpSpPr>
        <p:sp>
          <p:nvSpPr>
            <p:cNvPr id="38" name="Freeform: Shape 37">
              <a:extLst>
                <a:ext uri="{FF2B5EF4-FFF2-40B4-BE49-F238E27FC236}">
                  <a16:creationId xmlns:a16="http://schemas.microsoft.com/office/drawing/2014/main" id="{CAB4EE64-8C3C-49FF-91AA-8C909FF42BC7}"/>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9" name="Picture 38" descr="A picture containing shape&#10;&#10;Description automatically generated">
              <a:extLst>
                <a:ext uri="{FF2B5EF4-FFF2-40B4-BE49-F238E27FC236}">
                  <a16:creationId xmlns:a16="http://schemas.microsoft.com/office/drawing/2014/main" id="{1AB04BEE-0401-4DEB-B61F-FFA59CFE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35" name="TextBox 34">
            <a:extLst>
              <a:ext uri="{FF2B5EF4-FFF2-40B4-BE49-F238E27FC236}">
                <a16:creationId xmlns:a16="http://schemas.microsoft.com/office/drawing/2014/main" id="{73A394A6-9284-4B5D-89CF-8378DF76E81A}"/>
              </a:ext>
            </a:extLst>
          </p:cNvPr>
          <p:cNvSpPr txBox="1"/>
          <p:nvPr/>
        </p:nvSpPr>
        <p:spPr>
          <a:xfrm>
            <a:off x="5722199" y="-795220"/>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40" name="TextBox 39">
            <a:extLst>
              <a:ext uri="{FF2B5EF4-FFF2-40B4-BE49-F238E27FC236}">
                <a16:creationId xmlns:a16="http://schemas.microsoft.com/office/drawing/2014/main" id="{8B1A8083-268B-4F5D-93DE-95EE8DDEF4C9}"/>
              </a:ext>
            </a:extLst>
          </p:cNvPr>
          <p:cNvSpPr txBox="1"/>
          <p:nvPr/>
        </p:nvSpPr>
        <p:spPr>
          <a:xfrm>
            <a:off x="807288" y="145755"/>
            <a:ext cx="4731798" cy="584775"/>
          </a:xfrm>
          <a:prstGeom prst="rect">
            <a:avLst/>
          </a:prstGeom>
          <a:noFill/>
        </p:spPr>
        <p:txBody>
          <a:bodyPr wrap="square" rtlCol="0">
            <a:spAutoFit/>
          </a:bodyPr>
          <a:lstStyle/>
          <a:p>
            <a:pPr algn="ctr"/>
            <a:r>
              <a:rPr lang="en-US" sz="3200" dirty="0">
                <a:latin typeface="Georgia" panose="02040502050405020303" pitchFamily="18" charset="0"/>
              </a:rPr>
              <a:t>The Big Idea</a:t>
            </a:r>
          </a:p>
        </p:txBody>
      </p:sp>
      <p:grpSp>
        <p:nvGrpSpPr>
          <p:cNvPr id="41" name="Group 40">
            <a:extLst>
              <a:ext uri="{FF2B5EF4-FFF2-40B4-BE49-F238E27FC236}">
                <a16:creationId xmlns:a16="http://schemas.microsoft.com/office/drawing/2014/main" id="{5E42C27B-41A9-4396-9715-5C548C45C3A9}"/>
              </a:ext>
            </a:extLst>
          </p:cNvPr>
          <p:cNvGrpSpPr/>
          <p:nvPr/>
        </p:nvGrpSpPr>
        <p:grpSpPr>
          <a:xfrm>
            <a:off x="7676380" y="6050591"/>
            <a:ext cx="548640" cy="548640"/>
            <a:chOff x="973082" y="-1947441"/>
            <a:chExt cx="914400" cy="914400"/>
          </a:xfrm>
        </p:grpSpPr>
        <p:grpSp>
          <p:nvGrpSpPr>
            <p:cNvPr id="42" name="Group 41">
              <a:extLst>
                <a:ext uri="{FF2B5EF4-FFF2-40B4-BE49-F238E27FC236}">
                  <a16:creationId xmlns:a16="http://schemas.microsoft.com/office/drawing/2014/main" id="{37EFA27C-C424-4514-8C47-7CAFCA5A572B}"/>
                </a:ext>
              </a:extLst>
            </p:cNvPr>
            <p:cNvGrpSpPr/>
            <p:nvPr/>
          </p:nvGrpSpPr>
          <p:grpSpPr>
            <a:xfrm>
              <a:off x="973082" y="-1947441"/>
              <a:ext cx="914400" cy="914400"/>
              <a:chOff x="1766968" y="-457200"/>
              <a:chExt cx="914400" cy="914400"/>
            </a:xfrm>
          </p:grpSpPr>
          <p:sp>
            <p:nvSpPr>
              <p:cNvPr id="44" name="Oval 43">
                <a:extLst>
                  <a:ext uri="{FF2B5EF4-FFF2-40B4-BE49-F238E27FC236}">
                    <a16:creationId xmlns:a16="http://schemas.microsoft.com/office/drawing/2014/main" id="{7A5C3487-0E94-4E67-BC21-DD93EDE9411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Freeform: Shape 44">
                <a:extLst>
                  <a:ext uri="{FF2B5EF4-FFF2-40B4-BE49-F238E27FC236}">
                    <a16:creationId xmlns:a16="http://schemas.microsoft.com/office/drawing/2014/main" id="{AD6CF7C2-68BB-4883-9A07-CA0CDD093641}"/>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3" name="Graphic 42" descr="Ruler">
              <a:extLst>
                <a:ext uri="{FF2B5EF4-FFF2-40B4-BE49-F238E27FC236}">
                  <a16:creationId xmlns:a16="http://schemas.microsoft.com/office/drawing/2014/main" id="{56C914F0-C831-45E7-B226-BDFB944B5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46" name="Group 45">
            <a:extLst>
              <a:ext uri="{FF2B5EF4-FFF2-40B4-BE49-F238E27FC236}">
                <a16:creationId xmlns:a16="http://schemas.microsoft.com/office/drawing/2014/main" id="{950507DF-7E21-476F-8DF7-B89B78909EC7}"/>
              </a:ext>
            </a:extLst>
          </p:cNvPr>
          <p:cNvGrpSpPr/>
          <p:nvPr/>
        </p:nvGrpSpPr>
        <p:grpSpPr>
          <a:xfrm>
            <a:off x="5826910" y="6050590"/>
            <a:ext cx="548640" cy="548640"/>
            <a:chOff x="973082" y="-1947441"/>
            <a:chExt cx="914400" cy="914400"/>
          </a:xfrm>
        </p:grpSpPr>
        <p:grpSp>
          <p:nvGrpSpPr>
            <p:cNvPr id="47" name="Group 46">
              <a:extLst>
                <a:ext uri="{FF2B5EF4-FFF2-40B4-BE49-F238E27FC236}">
                  <a16:creationId xmlns:a16="http://schemas.microsoft.com/office/drawing/2014/main" id="{E2216ACE-4033-43AD-8880-09217BB7D4A8}"/>
                </a:ext>
              </a:extLst>
            </p:cNvPr>
            <p:cNvGrpSpPr/>
            <p:nvPr/>
          </p:nvGrpSpPr>
          <p:grpSpPr>
            <a:xfrm>
              <a:off x="973082" y="-1947441"/>
              <a:ext cx="914400" cy="914400"/>
              <a:chOff x="1766968" y="-457200"/>
              <a:chExt cx="914400" cy="914400"/>
            </a:xfrm>
          </p:grpSpPr>
          <p:sp>
            <p:nvSpPr>
              <p:cNvPr id="49" name="Oval 48">
                <a:extLst>
                  <a:ext uri="{FF2B5EF4-FFF2-40B4-BE49-F238E27FC236}">
                    <a16:creationId xmlns:a16="http://schemas.microsoft.com/office/drawing/2014/main" id="{3733942C-0CC3-4D8D-BCCF-F2B96F5E15D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0" name="Freeform: Shape 49">
                <a:extLst>
                  <a:ext uri="{FF2B5EF4-FFF2-40B4-BE49-F238E27FC236}">
                    <a16:creationId xmlns:a16="http://schemas.microsoft.com/office/drawing/2014/main" id="{C7896810-220D-48BF-AB55-CE8C324D1BF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8" name="Graphic 47" descr="Gears">
              <a:extLst>
                <a:ext uri="{FF2B5EF4-FFF2-40B4-BE49-F238E27FC236}">
                  <a16:creationId xmlns:a16="http://schemas.microsoft.com/office/drawing/2014/main" id="{51780D70-1331-4EC4-B2E8-1CF91E29D1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303" y="-1772716"/>
              <a:ext cx="585216" cy="585216"/>
            </a:xfrm>
            <a:prstGeom prst="rect">
              <a:avLst/>
            </a:prstGeom>
          </p:spPr>
        </p:pic>
      </p:grpSp>
      <p:grpSp>
        <p:nvGrpSpPr>
          <p:cNvPr id="62" name="Group 61">
            <a:extLst>
              <a:ext uri="{FF2B5EF4-FFF2-40B4-BE49-F238E27FC236}">
                <a16:creationId xmlns:a16="http://schemas.microsoft.com/office/drawing/2014/main" id="{2F63F8F1-AAC8-46D9-B4D0-B08D5828078F}"/>
              </a:ext>
            </a:extLst>
          </p:cNvPr>
          <p:cNvGrpSpPr/>
          <p:nvPr/>
        </p:nvGrpSpPr>
        <p:grpSpPr>
          <a:xfrm>
            <a:off x="3977440" y="6028587"/>
            <a:ext cx="548640" cy="548640"/>
            <a:chOff x="1155870" y="1038330"/>
            <a:chExt cx="1179576" cy="1179576"/>
          </a:xfrm>
        </p:grpSpPr>
        <p:sp>
          <p:nvSpPr>
            <p:cNvPr id="63" name="Oval 62">
              <a:extLst>
                <a:ext uri="{FF2B5EF4-FFF2-40B4-BE49-F238E27FC236}">
                  <a16:creationId xmlns:a16="http://schemas.microsoft.com/office/drawing/2014/main" id="{B45EE019-DF70-4733-98E8-757B04A91E22}"/>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4" name="Freeform: Shape 63">
              <a:extLst>
                <a:ext uri="{FF2B5EF4-FFF2-40B4-BE49-F238E27FC236}">
                  <a16:creationId xmlns:a16="http://schemas.microsoft.com/office/drawing/2014/main" id="{A6D49625-0CAD-4AE7-B4F9-63B895C64C6D}"/>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5" name="Picture 64" descr="A close up of a sign&#10;&#10;Description automatically generated">
              <a:extLst>
                <a:ext uri="{FF2B5EF4-FFF2-40B4-BE49-F238E27FC236}">
                  <a16:creationId xmlns:a16="http://schemas.microsoft.com/office/drawing/2014/main" id="{E4CEEE3B-15D8-40D4-86D7-961E104454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1" name="Group 70">
            <a:extLst>
              <a:ext uri="{FF2B5EF4-FFF2-40B4-BE49-F238E27FC236}">
                <a16:creationId xmlns:a16="http://schemas.microsoft.com/office/drawing/2014/main" id="{3BE53BAC-5FAD-45AD-AAF1-43E19558466D}"/>
              </a:ext>
            </a:extLst>
          </p:cNvPr>
          <p:cNvGrpSpPr/>
          <p:nvPr/>
        </p:nvGrpSpPr>
        <p:grpSpPr>
          <a:xfrm>
            <a:off x="9525849" y="6050591"/>
            <a:ext cx="548640" cy="548640"/>
            <a:chOff x="165668" y="6076702"/>
            <a:chExt cx="548640" cy="548640"/>
          </a:xfrm>
        </p:grpSpPr>
        <p:grpSp>
          <p:nvGrpSpPr>
            <p:cNvPr id="72" name="Group 71">
              <a:extLst>
                <a:ext uri="{FF2B5EF4-FFF2-40B4-BE49-F238E27FC236}">
                  <a16:creationId xmlns:a16="http://schemas.microsoft.com/office/drawing/2014/main" id="{D94F02D2-72DE-4E25-ABFB-F2753591CE94}"/>
                </a:ext>
              </a:extLst>
            </p:cNvPr>
            <p:cNvGrpSpPr/>
            <p:nvPr/>
          </p:nvGrpSpPr>
          <p:grpSpPr>
            <a:xfrm>
              <a:off x="165668" y="6076702"/>
              <a:ext cx="548640" cy="548640"/>
              <a:chOff x="-457200" y="2036742"/>
              <a:chExt cx="914400" cy="914400"/>
            </a:xfrm>
          </p:grpSpPr>
          <p:sp>
            <p:nvSpPr>
              <p:cNvPr id="74" name="Oval 73">
                <a:extLst>
                  <a:ext uri="{FF2B5EF4-FFF2-40B4-BE49-F238E27FC236}">
                    <a16:creationId xmlns:a16="http://schemas.microsoft.com/office/drawing/2014/main" id="{1323F642-EB9D-4D9E-B6C0-DC3587BFB7BF}"/>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901EFE6-EDEC-40A7-BD9A-35C62C8B2C3F}"/>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6F072961-2CB6-4829-935E-016FCC929B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5" name="TextBox 4">
            <a:extLst>
              <a:ext uri="{FF2B5EF4-FFF2-40B4-BE49-F238E27FC236}">
                <a16:creationId xmlns:a16="http://schemas.microsoft.com/office/drawing/2014/main" id="{596699E7-03E4-4523-B93A-01F0FC677B4F}"/>
              </a:ext>
            </a:extLst>
          </p:cNvPr>
          <p:cNvSpPr txBox="1"/>
          <p:nvPr/>
        </p:nvSpPr>
        <p:spPr>
          <a:xfrm>
            <a:off x="2688879" y="1931798"/>
            <a:ext cx="3407121" cy="1200329"/>
          </a:xfrm>
          <a:prstGeom prst="rect">
            <a:avLst/>
          </a:prstGeom>
          <a:noFill/>
        </p:spPr>
        <p:txBody>
          <a:bodyPr wrap="square" rtlCol="0">
            <a:spAutoFit/>
          </a:bodyPr>
          <a:lstStyle/>
          <a:p>
            <a:r>
              <a:rPr lang="en-US" dirty="0">
                <a:latin typeface="Georgia" panose="02040502050405020303" pitchFamily="18" charset="0"/>
              </a:rPr>
              <a:t>“The Georgia Senate races are indescribably important. The entire country hinges upon the outcome of these runoffs.”</a:t>
            </a:r>
          </a:p>
        </p:txBody>
      </p:sp>
      <p:sp>
        <p:nvSpPr>
          <p:cNvPr id="76" name="TextBox 75">
            <a:extLst>
              <a:ext uri="{FF2B5EF4-FFF2-40B4-BE49-F238E27FC236}">
                <a16:creationId xmlns:a16="http://schemas.microsoft.com/office/drawing/2014/main" id="{74CB8A49-BB2D-4D06-9173-DAD3DC2C60F7}"/>
              </a:ext>
            </a:extLst>
          </p:cNvPr>
          <p:cNvSpPr txBox="1"/>
          <p:nvPr/>
        </p:nvSpPr>
        <p:spPr>
          <a:xfrm>
            <a:off x="108642" y="6566506"/>
            <a:ext cx="3623108" cy="400110"/>
          </a:xfrm>
          <a:prstGeom prst="rect">
            <a:avLst/>
          </a:prstGeom>
          <a:noFill/>
        </p:spPr>
        <p:txBody>
          <a:bodyPr wrap="none" rtlCol="0">
            <a:spAutoFit/>
          </a:bodyPr>
          <a:lstStyle/>
          <a:p>
            <a:r>
              <a:rPr lang="en-US" sz="1000" dirty="0">
                <a:latin typeface="Georgia" panose="02040502050405020303" pitchFamily="18" charset="0"/>
              </a:rPr>
              <a:t>Image credit: Official Portrait, 2013, sourced from Wikipedia</a:t>
            </a:r>
          </a:p>
          <a:p>
            <a:pPr marL="228600" indent="-228600">
              <a:buAutoNum type="arabicParenR"/>
            </a:pPr>
            <a:endParaRPr lang="en-US" sz="1000" dirty="0">
              <a:latin typeface="Georgia" panose="02040502050405020303" pitchFamily="18" charset="0"/>
            </a:endParaRPr>
          </a:p>
        </p:txBody>
      </p:sp>
      <p:pic>
        <p:nvPicPr>
          <p:cNvPr id="4" name="Picture 3" descr="A person wearing a suit and tie smiling at the camera&#10;&#10;Description automatically generated">
            <a:extLst>
              <a:ext uri="{FF2B5EF4-FFF2-40B4-BE49-F238E27FC236}">
                <a16:creationId xmlns:a16="http://schemas.microsoft.com/office/drawing/2014/main" id="{80CF690F-6B81-4A75-9388-88AA21F695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9972" y="1527099"/>
            <a:ext cx="2099463" cy="2624328"/>
          </a:xfrm>
          <a:prstGeom prst="rect">
            <a:avLst/>
          </a:prstGeom>
        </p:spPr>
      </p:pic>
      <p:sp>
        <p:nvSpPr>
          <p:cNvPr id="51" name="TextBox 50">
            <a:extLst>
              <a:ext uri="{FF2B5EF4-FFF2-40B4-BE49-F238E27FC236}">
                <a16:creationId xmlns:a16="http://schemas.microsoft.com/office/drawing/2014/main" id="{A6E6DB3E-6047-497A-AE67-14AFE80CC5CE}"/>
              </a:ext>
            </a:extLst>
          </p:cNvPr>
          <p:cNvSpPr txBox="1"/>
          <p:nvPr/>
        </p:nvSpPr>
        <p:spPr>
          <a:xfrm>
            <a:off x="7780821" y="4151427"/>
            <a:ext cx="1197764" cy="369332"/>
          </a:xfrm>
          <a:prstGeom prst="rect">
            <a:avLst/>
          </a:prstGeom>
          <a:noFill/>
        </p:spPr>
        <p:txBody>
          <a:bodyPr wrap="none" rtlCol="0">
            <a:spAutoFit/>
          </a:bodyPr>
          <a:lstStyle/>
          <a:p>
            <a:r>
              <a:rPr lang="en-US" dirty="0">
                <a:latin typeface="Georgia" panose="02040502050405020303" pitchFamily="18" charset="0"/>
              </a:rPr>
              <a:t>Joe Biden</a:t>
            </a:r>
          </a:p>
        </p:txBody>
      </p:sp>
      <p:pic>
        <p:nvPicPr>
          <p:cNvPr id="53" name="Picture 52" descr="A person wearing a suit and tie&#10;&#10;Description automatically generated">
            <a:extLst>
              <a:ext uri="{FF2B5EF4-FFF2-40B4-BE49-F238E27FC236}">
                <a16:creationId xmlns:a16="http://schemas.microsoft.com/office/drawing/2014/main" id="{9864CCED-3E45-4C65-94E0-C630338A12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29313" y="-3244997"/>
            <a:ext cx="1761744" cy="2642616"/>
          </a:xfrm>
          <a:prstGeom prst="rect">
            <a:avLst/>
          </a:prstGeom>
        </p:spPr>
      </p:pic>
      <p:sp>
        <p:nvSpPr>
          <p:cNvPr id="54" name="TextBox 53">
            <a:extLst>
              <a:ext uri="{FF2B5EF4-FFF2-40B4-BE49-F238E27FC236}">
                <a16:creationId xmlns:a16="http://schemas.microsoft.com/office/drawing/2014/main" id="{7D161C3B-D4C9-4DB7-9C3F-048ACF8E5FDF}"/>
              </a:ext>
            </a:extLst>
          </p:cNvPr>
          <p:cNvSpPr txBox="1"/>
          <p:nvPr/>
        </p:nvSpPr>
        <p:spPr>
          <a:xfrm>
            <a:off x="7468261" y="-459125"/>
            <a:ext cx="1883849" cy="369332"/>
          </a:xfrm>
          <a:prstGeom prst="rect">
            <a:avLst/>
          </a:prstGeom>
          <a:noFill/>
        </p:spPr>
        <p:txBody>
          <a:bodyPr wrap="none" rtlCol="0">
            <a:spAutoFit/>
          </a:bodyPr>
          <a:lstStyle/>
          <a:p>
            <a:r>
              <a:rPr lang="en-US" dirty="0">
                <a:latin typeface="Georgia" panose="02040502050405020303" pitchFamily="18" charset="0"/>
              </a:rPr>
              <a:t>Mitch McConnel</a:t>
            </a:r>
          </a:p>
        </p:txBody>
      </p:sp>
      <p:sp>
        <p:nvSpPr>
          <p:cNvPr id="36" name="TextBox 35">
            <a:extLst>
              <a:ext uri="{FF2B5EF4-FFF2-40B4-BE49-F238E27FC236}">
                <a16:creationId xmlns:a16="http://schemas.microsoft.com/office/drawing/2014/main" id="{ACB5BD7D-F7BF-4646-BD42-83B9F156DC50}"/>
              </a:ext>
            </a:extLst>
          </p:cNvPr>
          <p:cNvSpPr txBox="1"/>
          <p:nvPr/>
        </p:nvSpPr>
        <p:spPr>
          <a:xfrm>
            <a:off x="7848921" y="1244802"/>
            <a:ext cx="822654" cy="2308324"/>
          </a:xfrm>
          <a:prstGeom prst="rect">
            <a:avLst/>
          </a:prstGeom>
          <a:noFill/>
        </p:spPr>
        <p:txBody>
          <a:bodyPr wrap="square" rtlCol="0">
            <a:spAutoFit/>
          </a:bodyPr>
          <a:lstStyle/>
          <a:p>
            <a:r>
              <a:rPr lang="en-US" sz="14400" dirty="0">
                <a:latin typeface="Georgia" panose="02040502050405020303" pitchFamily="18" charset="0"/>
              </a:rPr>
              <a:t>3</a:t>
            </a:r>
          </a:p>
        </p:txBody>
      </p:sp>
      <p:sp>
        <p:nvSpPr>
          <p:cNvPr id="52" name="TextBox 51">
            <a:extLst>
              <a:ext uri="{FF2B5EF4-FFF2-40B4-BE49-F238E27FC236}">
                <a16:creationId xmlns:a16="http://schemas.microsoft.com/office/drawing/2014/main" id="{510258CA-792A-4E72-8A8D-DDD16CF16731}"/>
              </a:ext>
            </a:extLst>
          </p:cNvPr>
          <p:cNvSpPr txBox="1"/>
          <p:nvPr/>
        </p:nvSpPr>
        <p:spPr>
          <a:xfrm>
            <a:off x="7847414" y="1270462"/>
            <a:ext cx="822654" cy="2308324"/>
          </a:xfrm>
          <a:prstGeom prst="rect">
            <a:avLst/>
          </a:prstGeom>
          <a:noFill/>
        </p:spPr>
        <p:txBody>
          <a:bodyPr wrap="square" rtlCol="0">
            <a:spAutoFit/>
          </a:bodyPr>
          <a:lstStyle/>
          <a:p>
            <a:r>
              <a:rPr lang="en-US" sz="14400" dirty="0">
                <a:latin typeface="Georgia" panose="02040502050405020303" pitchFamily="18" charset="0"/>
              </a:rPr>
              <a:t>2</a:t>
            </a:r>
          </a:p>
        </p:txBody>
      </p:sp>
      <p:sp>
        <p:nvSpPr>
          <p:cNvPr id="55" name="TextBox 54">
            <a:extLst>
              <a:ext uri="{FF2B5EF4-FFF2-40B4-BE49-F238E27FC236}">
                <a16:creationId xmlns:a16="http://schemas.microsoft.com/office/drawing/2014/main" id="{D0D37383-1CB3-4468-BA2D-ECB8D4F2FAE5}"/>
              </a:ext>
            </a:extLst>
          </p:cNvPr>
          <p:cNvSpPr txBox="1"/>
          <p:nvPr/>
        </p:nvSpPr>
        <p:spPr>
          <a:xfrm>
            <a:off x="7936443" y="1305173"/>
            <a:ext cx="822654" cy="2308324"/>
          </a:xfrm>
          <a:prstGeom prst="rect">
            <a:avLst/>
          </a:prstGeom>
          <a:noFill/>
        </p:spPr>
        <p:txBody>
          <a:bodyPr wrap="square" rtlCol="0">
            <a:spAutoFit/>
          </a:bodyPr>
          <a:lstStyle/>
          <a:p>
            <a:r>
              <a:rPr lang="en-US" sz="14400" dirty="0">
                <a:latin typeface="Georgia" panose="02040502050405020303" pitchFamily="18" charset="0"/>
              </a:rPr>
              <a:t>1</a:t>
            </a:r>
          </a:p>
        </p:txBody>
      </p:sp>
    </p:spTree>
    <p:extLst>
      <p:ext uri="{BB962C8B-B14F-4D97-AF65-F5344CB8AC3E}">
        <p14:creationId xmlns:p14="http://schemas.microsoft.com/office/powerpoint/2010/main" val="139278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53" presetClass="exit" presetSubtype="32" fill="hold" grpId="1" nodeType="afterEffect">
                                  <p:stCondLst>
                                    <p:cond delay="1000"/>
                                  </p:stCondLst>
                                  <p:childTnLst>
                                    <p:anim calcmode="lin" valueType="num">
                                      <p:cBhvr>
                                        <p:cTn id="10" dur="500"/>
                                        <p:tgtEl>
                                          <p:spTgt spid="36"/>
                                        </p:tgtEl>
                                        <p:attrNameLst>
                                          <p:attrName>ppt_w</p:attrName>
                                        </p:attrNameLst>
                                      </p:cBhvr>
                                      <p:tavLst>
                                        <p:tav tm="0">
                                          <p:val>
                                            <p:strVal val="ppt_w"/>
                                          </p:val>
                                        </p:tav>
                                        <p:tav tm="100000">
                                          <p:val>
                                            <p:fltVal val="0"/>
                                          </p:val>
                                        </p:tav>
                                      </p:tavLst>
                                    </p:anim>
                                    <p:anim calcmode="lin" valueType="num">
                                      <p:cBhvr>
                                        <p:cTn id="11" dur="500"/>
                                        <p:tgtEl>
                                          <p:spTgt spid="36"/>
                                        </p:tgtEl>
                                        <p:attrNameLst>
                                          <p:attrName>ppt_h</p:attrName>
                                        </p:attrNameLst>
                                      </p:cBhvr>
                                      <p:tavLst>
                                        <p:tav tm="0">
                                          <p:val>
                                            <p:strVal val="ppt_h"/>
                                          </p:val>
                                        </p:tav>
                                        <p:tav tm="100000">
                                          <p:val>
                                            <p:fltVal val="0"/>
                                          </p:val>
                                        </p:tav>
                                      </p:tavLst>
                                    </p:anim>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fltVal val="0"/>
                                          </p:val>
                                        </p:tav>
                                        <p:tav tm="100000">
                                          <p:val>
                                            <p:strVal val="#ppt_h"/>
                                          </p:val>
                                        </p:tav>
                                      </p:tavLst>
                                    </p:anim>
                                    <p:animEffect transition="in" filter="fade">
                                      <p:cBhvr>
                                        <p:cTn id="19" dur="500"/>
                                        <p:tgtEl>
                                          <p:spTgt spid="52"/>
                                        </p:tgtEl>
                                      </p:cBhvr>
                                    </p:animEffect>
                                  </p:childTnLst>
                                </p:cTn>
                              </p:par>
                            </p:childTnLst>
                          </p:cTn>
                        </p:par>
                        <p:par>
                          <p:cTn id="20" fill="hold">
                            <p:stCondLst>
                              <p:cond delay="2500"/>
                            </p:stCondLst>
                            <p:childTnLst>
                              <p:par>
                                <p:cTn id="21" presetID="53" presetClass="exit" presetSubtype="32" fill="hold" grpId="1" nodeType="afterEffect">
                                  <p:stCondLst>
                                    <p:cond delay="1000"/>
                                  </p:stCondLst>
                                  <p:childTnLst>
                                    <p:anim calcmode="lin" valueType="num">
                                      <p:cBhvr>
                                        <p:cTn id="22" dur="500"/>
                                        <p:tgtEl>
                                          <p:spTgt spid="52"/>
                                        </p:tgtEl>
                                        <p:attrNameLst>
                                          <p:attrName>ppt_w</p:attrName>
                                        </p:attrNameLst>
                                      </p:cBhvr>
                                      <p:tavLst>
                                        <p:tav tm="0">
                                          <p:val>
                                            <p:strVal val="ppt_w"/>
                                          </p:val>
                                        </p:tav>
                                        <p:tav tm="100000">
                                          <p:val>
                                            <p:fltVal val="0"/>
                                          </p:val>
                                        </p:tav>
                                      </p:tavLst>
                                    </p:anim>
                                    <p:anim calcmode="lin" valueType="num">
                                      <p:cBhvr>
                                        <p:cTn id="23" dur="500"/>
                                        <p:tgtEl>
                                          <p:spTgt spid="52"/>
                                        </p:tgtEl>
                                        <p:attrNameLst>
                                          <p:attrName>ppt_h</p:attrName>
                                        </p:attrNameLst>
                                      </p:cBhvr>
                                      <p:tavLst>
                                        <p:tav tm="0">
                                          <p:val>
                                            <p:strVal val="ppt_h"/>
                                          </p:val>
                                        </p:tav>
                                        <p:tav tm="100000">
                                          <p:val>
                                            <p:fltVal val="0"/>
                                          </p:val>
                                        </p:tav>
                                      </p:tavLst>
                                    </p:anim>
                                    <p:animEffect transition="out" filter="fade">
                                      <p:cBhvr>
                                        <p:cTn id="24" dur="500"/>
                                        <p:tgtEl>
                                          <p:spTgt spid="52"/>
                                        </p:tgtEl>
                                      </p:cBhvr>
                                    </p:animEffect>
                                    <p:set>
                                      <p:cBhvr>
                                        <p:cTn id="25" dur="1" fill="hold">
                                          <p:stCondLst>
                                            <p:cond delay="499"/>
                                          </p:stCondLst>
                                        </p:cTn>
                                        <p:tgtEl>
                                          <p:spTgt spid="52"/>
                                        </p:tgtEl>
                                        <p:attrNameLst>
                                          <p:attrName>style.visibility</p:attrName>
                                        </p:attrNameLst>
                                      </p:cBhvr>
                                      <p:to>
                                        <p:strVal val="hidden"/>
                                      </p:to>
                                    </p:set>
                                  </p:childTnLst>
                                </p:cTn>
                              </p:par>
                            </p:childTnLst>
                          </p:cTn>
                        </p:par>
                        <p:par>
                          <p:cTn id="26" fill="hold">
                            <p:stCondLst>
                              <p:cond delay="4000"/>
                            </p:stCondLst>
                            <p:childTnLst>
                              <p:par>
                                <p:cTn id="27" presetID="53" presetClass="entr" presetSubtype="16"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anim calcmode="lin" valueType="num">
                                      <p:cBhvr>
                                        <p:cTn id="29" dur="500" fill="hold"/>
                                        <p:tgtEl>
                                          <p:spTgt spid="55"/>
                                        </p:tgtEl>
                                        <p:attrNameLst>
                                          <p:attrName>ppt_w</p:attrName>
                                        </p:attrNameLst>
                                      </p:cBhvr>
                                      <p:tavLst>
                                        <p:tav tm="0">
                                          <p:val>
                                            <p:fltVal val="0"/>
                                          </p:val>
                                        </p:tav>
                                        <p:tav tm="100000">
                                          <p:val>
                                            <p:strVal val="#ppt_w"/>
                                          </p:val>
                                        </p:tav>
                                      </p:tavLst>
                                    </p:anim>
                                    <p:anim calcmode="lin" valueType="num">
                                      <p:cBhvr>
                                        <p:cTn id="30" dur="500" fill="hold"/>
                                        <p:tgtEl>
                                          <p:spTgt spid="55"/>
                                        </p:tgtEl>
                                        <p:attrNameLst>
                                          <p:attrName>ppt_h</p:attrName>
                                        </p:attrNameLst>
                                      </p:cBhvr>
                                      <p:tavLst>
                                        <p:tav tm="0">
                                          <p:val>
                                            <p:fltVal val="0"/>
                                          </p:val>
                                        </p:tav>
                                        <p:tav tm="100000">
                                          <p:val>
                                            <p:strVal val="#ppt_h"/>
                                          </p:val>
                                        </p:tav>
                                      </p:tavLst>
                                    </p:anim>
                                    <p:animEffect transition="in" filter="fade">
                                      <p:cBhvr>
                                        <p:cTn id="31" dur="500"/>
                                        <p:tgtEl>
                                          <p:spTgt spid="55"/>
                                        </p:tgtEl>
                                      </p:cBhvr>
                                    </p:animEffect>
                                  </p:childTnLst>
                                </p:cTn>
                              </p:par>
                            </p:childTnLst>
                          </p:cTn>
                        </p:par>
                        <p:par>
                          <p:cTn id="32" fill="hold">
                            <p:stCondLst>
                              <p:cond delay="4500"/>
                            </p:stCondLst>
                            <p:childTnLst>
                              <p:par>
                                <p:cTn id="33" presetID="53" presetClass="exit" presetSubtype="32" fill="hold" grpId="1" nodeType="afterEffect">
                                  <p:stCondLst>
                                    <p:cond delay="1000"/>
                                  </p:stCondLst>
                                  <p:childTnLst>
                                    <p:anim calcmode="lin" valueType="num">
                                      <p:cBhvr>
                                        <p:cTn id="34" dur="500"/>
                                        <p:tgtEl>
                                          <p:spTgt spid="55"/>
                                        </p:tgtEl>
                                        <p:attrNameLst>
                                          <p:attrName>ppt_w</p:attrName>
                                        </p:attrNameLst>
                                      </p:cBhvr>
                                      <p:tavLst>
                                        <p:tav tm="0">
                                          <p:val>
                                            <p:strVal val="ppt_w"/>
                                          </p:val>
                                        </p:tav>
                                        <p:tav tm="100000">
                                          <p:val>
                                            <p:fltVal val="0"/>
                                          </p:val>
                                        </p:tav>
                                      </p:tavLst>
                                    </p:anim>
                                    <p:anim calcmode="lin" valueType="num">
                                      <p:cBhvr>
                                        <p:cTn id="35" dur="500"/>
                                        <p:tgtEl>
                                          <p:spTgt spid="55"/>
                                        </p:tgtEl>
                                        <p:attrNameLst>
                                          <p:attrName>ppt_h</p:attrName>
                                        </p:attrNameLst>
                                      </p:cBhvr>
                                      <p:tavLst>
                                        <p:tav tm="0">
                                          <p:val>
                                            <p:strVal val="ppt_h"/>
                                          </p:val>
                                        </p:tav>
                                        <p:tav tm="100000">
                                          <p:val>
                                            <p:fltVal val="0"/>
                                          </p:val>
                                        </p:tav>
                                      </p:tavLst>
                                    </p:anim>
                                    <p:animEffect transition="out" filter="fade">
                                      <p:cBhvr>
                                        <p:cTn id="36" dur="500"/>
                                        <p:tgtEl>
                                          <p:spTgt spid="55"/>
                                        </p:tgtEl>
                                      </p:cBhvr>
                                    </p:animEffect>
                                    <p:set>
                                      <p:cBhvr>
                                        <p:cTn id="37" dur="1" fill="hold">
                                          <p:stCondLst>
                                            <p:cond delay="499"/>
                                          </p:stCondLst>
                                        </p:cTn>
                                        <p:tgtEl>
                                          <p:spTgt spid="55"/>
                                        </p:tgtEl>
                                        <p:attrNameLst>
                                          <p:attrName>style.visibility</p:attrName>
                                        </p:attrNameLst>
                                      </p:cBhvr>
                                      <p:to>
                                        <p:strVal val="hidden"/>
                                      </p:to>
                                    </p:set>
                                  </p:childTnLst>
                                </p:cTn>
                              </p:par>
                            </p:childTnLst>
                          </p:cTn>
                        </p:par>
                        <p:par>
                          <p:cTn id="38" fill="hold">
                            <p:stCondLst>
                              <p:cond delay="60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 presetClass="entr" presetSubtype="0" fill="hold" grpId="0" nodeType="withEffect">
                                  <p:stCondLst>
                                    <p:cond delay="0"/>
                                  </p:stCondLst>
                                  <p:childTnLst>
                                    <p:set>
                                      <p:cBhvr>
                                        <p:cTn id="46" dur="1" fill="hold">
                                          <p:stCondLst>
                                            <p:cond delay="499"/>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51" grpId="0"/>
      <p:bldP spid="36" grpId="0"/>
      <p:bldP spid="36" grpId="1"/>
      <p:bldP spid="52" grpId="0"/>
      <p:bldP spid="52" grpId="1"/>
      <p:bldP spid="55" grpId="0"/>
      <p:bldP spid="5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1E687D18-C740-4CA0-A1E5-37C5312AE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1" y="977"/>
            <a:ext cx="10929257" cy="6857023"/>
          </a:xfrm>
          <a:prstGeom prst="rect">
            <a:avLst/>
          </a:prstGeom>
        </p:spPr>
      </p:pic>
      <p:sp>
        <p:nvSpPr>
          <p:cNvPr id="6" name="Oval 5">
            <a:extLst>
              <a:ext uri="{FF2B5EF4-FFF2-40B4-BE49-F238E27FC236}">
                <a16:creationId xmlns:a16="http://schemas.microsoft.com/office/drawing/2014/main" id="{E9415CE8-466F-47D1-9842-8F3E7403A2B3}"/>
              </a:ext>
            </a:extLst>
          </p:cNvPr>
          <p:cNvSpPr/>
          <p:nvPr/>
        </p:nvSpPr>
        <p:spPr>
          <a:xfrm>
            <a:off x="6070600" y="3429000"/>
            <a:ext cx="50800" cy="50800"/>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BAC031B-85D5-4085-98C1-3796154A08D8}"/>
              </a:ext>
            </a:extLst>
          </p:cNvPr>
          <p:cNvGrpSpPr/>
          <p:nvPr/>
        </p:nvGrpSpPr>
        <p:grpSpPr>
          <a:xfrm>
            <a:off x="0" y="-6730"/>
            <a:ext cx="12192001" cy="1938528"/>
            <a:chOff x="0" y="0"/>
            <a:chExt cx="12192001" cy="1938528"/>
          </a:xfrm>
        </p:grpSpPr>
        <p:sp>
          <p:nvSpPr>
            <p:cNvPr id="38" name="Freeform: Shape 37">
              <a:extLst>
                <a:ext uri="{FF2B5EF4-FFF2-40B4-BE49-F238E27FC236}">
                  <a16:creationId xmlns:a16="http://schemas.microsoft.com/office/drawing/2014/main" id="{CAB4EE64-8C3C-49FF-91AA-8C909FF42BC7}"/>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9" name="Picture 38" descr="A picture containing shape&#10;&#10;Description automatically generated">
              <a:extLst>
                <a:ext uri="{FF2B5EF4-FFF2-40B4-BE49-F238E27FC236}">
                  <a16:creationId xmlns:a16="http://schemas.microsoft.com/office/drawing/2014/main" id="{1AB04BEE-0401-4DEB-B61F-FFA59CFE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35" name="TextBox 34">
            <a:extLst>
              <a:ext uri="{FF2B5EF4-FFF2-40B4-BE49-F238E27FC236}">
                <a16:creationId xmlns:a16="http://schemas.microsoft.com/office/drawing/2014/main" id="{73A394A6-9284-4B5D-89CF-8378DF76E81A}"/>
              </a:ext>
            </a:extLst>
          </p:cNvPr>
          <p:cNvSpPr txBox="1"/>
          <p:nvPr/>
        </p:nvSpPr>
        <p:spPr>
          <a:xfrm>
            <a:off x="5722199" y="-795220"/>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40" name="TextBox 39">
            <a:extLst>
              <a:ext uri="{FF2B5EF4-FFF2-40B4-BE49-F238E27FC236}">
                <a16:creationId xmlns:a16="http://schemas.microsoft.com/office/drawing/2014/main" id="{8B1A8083-268B-4F5D-93DE-95EE8DDEF4C9}"/>
              </a:ext>
            </a:extLst>
          </p:cNvPr>
          <p:cNvSpPr txBox="1"/>
          <p:nvPr/>
        </p:nvSpPr>
        <p:spPr>
          <a:xfrm>
            <a:off x="807288" y="145755"/>
            <a:ext cx="4731798" cy="584775"/>
          </a:xfrm>
          <a:prstGeom prst="rect">
            <a:avLst/>
          </a:prstGeom>
          <a:noFill/>
        </p:spPr>
        <p:txBody>
          <a:bodyPr wrap="square" rtlCol="0">
            <a:spAutoFit/>
          </a:bodyPr>
          <a:lstStyle/>
          <a:p>
            <a:pPr algn="ctr"/>
            <a:r>
              <a:rPr lang="en-US" sz="3200" dirty="0">
                <a:latin typeface="Georgia" panose="02040502050405020303" pitchFamily="18" charset="0"/>
              </a:rPr>
              <a:t>The Big Idea</a:t>
            </a:r>
          </a:p>
        </p:txBody>
      </p:sp>
      <p:grpSp>
        <p:nvGrpSpPr>
          <p:cNvPr id="41" name="Group 40">
            <a:extLst>
              <a:ext uri="{FF2B5EF4-FFF2-40B4-BE49-F238E27FC236}">
                <a16:creationId xmlns:a16="http://schemas.microsoft.com/office/drawing/2014/main" id="{5E42C27B-41A9-4396-9715-5C548C45C3A9}"/>
              </a:ext>
            </a:extLst>
          </p:cNvPr>
          <p:cNvGrpSpPr/>
          <p:nvPr/>
        </p:nvGrpSpPr>
        <p:grpSpPr>
          <a:xfrm>
            <a:off x="7676380" y="6050591"/>
            <a:ext cx="548640" cy="548640"/>
            <a:chOff x="973082" y="-1947441"/>
            <a:chExt cx="914400" cy="914400"/>
          </a:xfrm>
        </p:grpSpPr>
        <p:grpSp>
          <p:nvGrpSpPr>
            <p:cNvPr id="42" name="Group 41">
              <a:extLst>
                <a:ext uri="{FF2B5EF4-FFF2-40B4-BE49-F238E27FC236}">
                  <a16:creationId xmlns:a16="http://schemas.microsoft.com/office/drawing/2014/main" id="{37EFA27C-C424-4514-8C47-7CAFCA5A572B}"/>
                </a:ext>
              </a:extLst>
            </p:cNvPr>
            <p:cNvGrpSpPr/>
            <p:nvPr/>
          </p:nvGrpSpPr>
          <p:grpSpPr>
            <a:xfrm>
              <a:off x="973082" y="-1947441"/>
              <a:ext cx="914400" cy="914400"/>
              <a:chOff x="1766968" y="-457200"/>
              <a:chExt cx="914400" cy="914400"/>
            </a:xfrm>
          </p:grpSpPr>
          <p:sp>
            <p:nvSpPr>
              <p:cNvPr id="44" name="Oval 43">
                <a:extLst>
                  <a:ext uri="{FF2B5EF4-FFF2-40B4-BE49-F238E27FC236}">
                    <a16:creationId xmlns:a16="http://schemas.microsoft.com/office/drawing/2014/main" id="{7A5C3487-0E94-4E67-BC21-DD93EDE9411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Freeform: Shape 44">
                <a:extLst>
                  <a:ext uri="{FF2B5EF4-FFF2-40B4-BE49-F238E27FC236}">
                    <a16:creationId xmlns:a16="http://schemas.microsoft.com/office/drawing/2014/main" id="{AD6CF7C2-68BB-4883-9A07-CA0CDD093641}"/>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3" name="Graphic 42" descr="Ruler">
              <a:extLst>
                <a:ext uri="{FF2B5EF4-FFF2-40B4-BE49-F238E27FC236}">
                  <a16:creationId xmlns:a16="http://schemas.microsoft.com/office/drawing/2014/main" id="{56C914F0-C831-45E7-B226-BDFB944B5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46" name="Group 45">
            <a:extLst>
              <a:ext uri="{FF2B5EF4-FFF2-40B4-BE49-F238E27FC236}">
                <a16:creationId xmlns:a16="http://schemas.microsoft.com/office/drawing/2014/main" id="{950507DF-7E21-476F-8DF7-B89B78909EC7}"/>
              </a:ext>
            </a:extLst>
          </p:cNvPr>
          <p:cNvGrpSpPr/>
          <p:nvPr/>
        </p:nvGrpSpPr>
        <p:grpSpPr>
          <a:xfrm>
            <a:off x="5826910" y="6050590"/>
            <a:ext cx="548640" cy="548640"/>
            <a:chOff x="973082" y="-1947441"/>
            <a:chExt cx="914400" cy="914400"/>
          </a:xfrm>
        </p:grpSpPr>
        <p:grpSp>
          <p:nvGrpSpPr>
            <p:cNvPr id="47" name="Group 46">
              <a:extLst>
                <a:ext uri="{FF2B5EF4-FFF2-40B4-BE49-F238E27FC236}">
                  <a16:creationId xmlns:a16="http://schemas.microsoft.com/office/drawing/2014/main" id="{E2216ACE-4033-43AD-8880-09217BB7D4A8}"/>
                </a:ext>
              </a:extLst>
            </p:cNvPr>
            <p:cNvGrpSpPr/>
            <p:nvPr/>
          </p:nvGrpSpPr>
          <p:grpSpPr>
            <a:xfrm>
              <a:off x="973082" y="-1947441"/>
              <a:ext cx="914400" cy="914400"/>
              <a:chOff x="1766968" y="-457200"/>
              <a:chExt cx="914400" cy="914400"/>
            </a:xfrm>
          </p:grpSpPr>
          <p:sp>
            <p:nvSpPr>
              <p:cNvPr id="49" name="Oval 48">
                <a:extLst>
                  <a:ext uri="{FF2B5EF4-FFF2-40B4-BE49-F238E27FC236}">
                    <a16:creationId xmlns:a16="http://schemas.microsoft.com/office/drawing/2014/main" id="{3733942C-0CC3-4D8D-BCCF-F2B96F5E15D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0" name="Freeform: Shape 49">
                <a:extLst>
                  <a:ext uri="{FF2B5EF4-FFF2-40B4-BE49-F238E27FC236}">
                    <a16:creationId xmlns:a16="http://schemas.microsoft.com/office/drawing/2014/main" id="{C7896810-220D-48BF-AB55-CE8C324D1BF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8" name="Graphic 47" descr="Gears">
              <a:extLst>
                <a:ext uri="{FF2B5EF4-FFF2-40B4-BE49-F238E27FC236}">
                  <a16:creationId xmlns:a16="http://schemas.microsoft.com/office/drawing/2014/main" id="{51780D70-1331-4EC4-B2E8-1CF91E29D1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303" y="-1772716"/>
              <a:ext cx="585216" cy="585216"/>
            </a:xfrm>
            <a:prstGeom prst="rect">
              <a:avLst/>
            </a:prstGeom>
          </p:spPr>
        </p:pic>
      </p:grpSp>
      <p:grpSp>
        <p:nvGrpSpPr>
          <p:cNvPr id="62" name="Group 61">
            <a:extLst>
              <a:ext uri="{FF2B5EF4-FFF2-40B4-BE49-F238E27FC236}">
                <a16:creationId xmlns:a16="http://schemas.microsoft.com/office/drawing/2014/main" id="{2F63F8F1-AAC8-46D9-B4D0-B08D5828078F}"/>
              </a:ext>
            </a:extLst>
          </p:cNvPr>
          <p:cNvGrpSpPr/>
          <p:nvPr/>
        </p:nvGrpSpPr>
        <p:grpSpPr>
          <a:xfrm>
            <a:off x="3977440" y="6028587"/>
            <a:ext cx="548640" cy="548640"/>
            <a:chOff x="1155870" y="1038330"/>
            <a:chExt cx="1179576" cy="1179576"/>
          </a:xfrm>
        </p:grpSpPr>
        <p:sp>
          <p:nvSpPr>
            <p:cNvPr id="63" name="Oval 62">
              <a:extLst>
                <a:ext uri="{FF2B5EF4-FFF2-40B4-BE49-F238E27FC236}">
                  <a16:creationId xmlns:a16="http://schemas.microsoft.com/office/drawing/2014/main" id="{B45EE019-DF70-4733-98E8-757B04A91E22}"/>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4" name="Freeform: Shape 63">
              <a:extLst>
                <a:ext uri="{FF2B5EF4-FFF2-40B4-BE49-F238E27FC236}">
                  <a16:creationId xmlns:a16="http://schemas.microsoft.com/office/drawing/2014/main" id="{A6D49625-0CAD-4AE7-B4F9-63B895C64C6D}"/>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5" name="Picture 64" descr="A close up of a sign&#10;&#10;Description automatically generated">
              <a:extLst>
                <a:ext uri="{FF2B5EF4-FFF2-40B4-BE49-F238E27FC236}">
                  <a16:creationId xmlns:a16="http://schemas.microsoft.com/office/drawing/2014/main" id="{E4CEEE3B-15D8-40D4-86D7-961E104454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1" name="Group 70">
            <a:extLst>
              <a:ext uri="{FF2B5EF4-FFF2-40B4-BE49-F238E27FC236}">
                <a16:creationId xmlns:a16="http://schemas.microsoft.com/office/drawing/2014/main" id="{3BE53BAC-5FAD-45AD-AAF1-43E19558466D}"/>
              </a:ext>
            </a:extLst>
          </p:cNvPr>
          <p:cNvGrpSpPr/>
          <p:nvPr/>
        </p:nvGrpSpPr>
        <p:grpSpPr>
          <a:xfrm>
            <a:off x="9525849" y="6050591"/>
            <a:ext cx="548640" cy="548640"/>
            <a:chOff x="165668" y="6076702"/>
            <a:chExt cx="548640" cy="548640"/>
          </a:xfrm>
        </p:grpSpPr>
        <p:grpSp>
          <p:nvGrpSpPr>
            <p:cNvPr id="72" name="Group 71">
              <a:extLst>
                <a:ext uri="{FF2B5EF4-FFF2-40B4-BE49-F238E27FC236}">
                  <a16:creationId xmlns:a16="http://schemas.microsoft.com/office/drawing/2014/main" id="{D94F02D2-72DE-4E25-ABFB-F2753591CE94}"/>
                </a:ext>
              </a:extLst>
            </p:cNvPr>
            <p:cNvGrpSpPr/>
            <p:nvPr/>
          </p:nvGrpSpPr>
          <p:grpSpPr>
            <a:xfrm>
              <a:off x="165668" y="6076702"/>
              <a:ext cx="548640" cy="548640"/>
              <a:chOff x="-457200" y="2036742"/>
              <a:chExt cx="914400" cy="914400"/>
            </a:xfrm>
          </p:grpSpPr>
          <p:sp>
            <p:nvSpPr>
              <p:cNvPr id="74" name="Oval 73">
                <a:extLst>
                  <a:ext uri="{FF2B5EF4-FFF2-40B4-BE49-F238E27FC236}">
                    <a16:creationId xmlns:a16="http://schemas.microsoft.com/office/drawing/2014/main" id="{1323F642-EB9D-4D9E-B6C0-DC3587BFB7BF}"/>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901EFE6-EDEC-40A7-BD9A-35C62C8B2C3F}"/>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6F072961-2CB6-4829-935E-016FCC929B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5" name="TextBox 4">
            <a:extLst>
              <a:ext uri="{FF2B5EF4-FFF2-40B4-BE49-F238E27FC236}">
                <a16:creationId xmlns:a16="http://schemas.microsoft.com/office/drawing/2014/main" id="{596699E7-03E4-4523-B93A-01F0FC677B4F}"/>
              </a:ext>
            </a:extLst>
          </p:cNvPr>
          <p:cNvSpPr txBox="1"/>
          <p:nvPr/>
        </p:nvSpPr>
        <p:spPr>
          <a:xfrm>
            <a:off x="2688879" y="1931798"/>
            <a:ext cx="3407121" cy="1200329"/>
          </a:xfrm>
          <a:prstGeom prst="rect">
            <a:avLst/>
          </a:prstGeom>
          <a:noFill/>
        </p:spPr>
        <p:txBody>
          <a:bodyPr wrap="square" rtlCol="0">
            <a:spAutoFit/>
          </a:bodyPr>
          <a:lstStyle/>
          <a:p>
            <a:r>
              <a:rPr lang="en-US" dirty="0">
                <a:latin typeface="Georgia" panose="02040502050405020303" pitchFamily="18" charset="0"/>
              </a:rPr>
              <a:t>“The Georgia Senate races are indescribably important. The entire country hinges upon the outcome of these runoffs.”</a:t>
            </a:r>
          </a:p>
        </p:txBody>
      </p:sp>
      <p:sp>
        <p:nvSpPr>
          <p:cNvPr id="76" name="TextBox 75">
            <a:extLst>
              <a:ext uri="{FF2B5EF4-FFF2-40B4-BE49-F238E27FC236}">
                <a16:creationId xmlns:a16="http://schemas.microsoft.com/office/drawing/2014/main" id="{74CB8A49-BB2D-4D06-9173-DAD3DC2C60F7}"/>
              </a:ext>
            </a:extLst>
          </p:cNvPr>
          <p:cNvSpPr txBox="1"/>
          <p:nvPr/>
        </p:nvSpPr>
        <p:spPr>
          <a:xfrm>
            <a:off x="108642" y="6572923"/>
            <a:ext cx="3586238" cy="400110"/>
          </a:xfrm>
          <a:prstGeom prst="rect">
            <a:avLst/>
          </a:prstGeom>
          <a:noFill/>
        </p:spPr>
        <p:txBody>
          <a:bodyPr wrap="none" rtlCol="0">
            <a:spAutoFit/>
          </a:bodyPr>
          <a:lstStyle/>
          <a:p>
            <a:r>
              <a:rPr lang="en-US" sz="1000" dirty="0">
                <a:latin typeface="Georgia" panose="02040502050405020303" pitchFamily="18" charset="0"/>
              </a:rPr>
              <a:t>Image credit: Official Senate Photo, sourced from Wikipedia</a:t>
            </a:r>
          </a:p>
          <a:p>
            <a:pPr marL="228600" indent="-228600">
              <a:buAutoNum type="arabicParenR"/>
            </a:pPr>
            <a:endParaRPr lang="en-US" sz="1000" dirty="0">
              <a:latin typeface="Georgia" panose="02040502050405020303" pitchFamily="18" charset="0"/>
            </a:endParaRPr>
          </a:p>
        </p:txBody>
      </p:sp>
      <p:pic>
        <p:nvPicPr>
          <p:cNvPr id="4" name="Picture 3" descr="A person wearing a suit and tie smiling at the camera&#10;&#10;Description automatically generated">
            <a:extLst>
              <a:ext uri="{FF2B5EF4-FFF2-40B4-BE49-F238E27FC236}">
                <a16:creationId xmlns:a16="http://schemas.microsoft.com/office/drawing/2014/main" id="{80CF690F-6B81-4A75-9388-88AA21F695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819263" y="1624934"/>
            <a:ext cx="2099463" cy="2624328"/>
          </a:xfrm>
          <a:prstGeom prst="rect">
            <a:avLst/>
          </a:prstGeom>
        </p:spPr>
      </p:pic>
      <p:sp>
        <p:nvSpPr>
          <p:cNvPr id="51" name="TextBox 50">
            <a:extLst>
              <a:ext uri="{FF2B5EF4-FFF2-40B4-BE49-F238E27FC236}">
                <a16:creationId xmlns:a16="http://schemas.microsoft.com/office/drawing/2014/main" id="{A6E6DB3E-6047-497A-AE67-14AFE80CC5CE}"/>
              </a:ext>
            </a:extLst>
          </p:cNvPr>
          <p:cNvSpPr txBox="1"/>
          <p:nvPr/>
        </p:nvSpPr>
        <p:spPr>
          <a:xfrm>
            <a:off x="13270112" y="4249262"/>
            <a:ext cx="1197764" cy="369332"/>
          </a:xfrm>
          <a:prstGeom prst="rect">
            <a:avLst/>
          </a:prstGeom>
          <a:noFill/>
        </p:spPr>
        <p:txBody>
          <a:bodyPr wrap="none" rtlCol="0">
            <a:spAutoFit/>
          </a:bodyPr>
          <a:lstStyle/>
          <a:p>
            <a:r>
              <a:rPr lang="en-US" dirty="0">
                <a:latin typeface="Georgia" panose="02040502050405020303" pitchFamily="18" charset="0"/>
              </a:rPr>
              <a:t>Joe Biden</a:t>
            </a:r>
          </a:p>
        </p:txBody>
      </p:sp>
      <p:pic>
        <p:nvPicPr>
          <p:cNvPr id="8" name="Picture 7" descr="A person wearing a suit and tie&#10;&#10;Description automatically generated">
            <a:extLst>
              <a:ext uri="{FF2B5EF4-FFF2-40B4-BE49-F238E27FC236}">
                <a16:creationId xmlns:a16="http://schemas.microsoft.com/office/drawing/2014/main" id="{28E05CDE-0688-47CE-97AB-BF80D80F2E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01873" y="1517955"/>
            <a:ext cx="1761744" cy="2642616"/>
          </a:xfrm>
          <a:prstGeom prst="rect">
            <a:avLst/>
          </a:prstGeom>
        </p:spPr>
      </p:pic>
      <p:sp>
        <p:nvSpPr>
          <p:cNvPr id="52" name="TextBox 51">
            <a:extLst>
              <a:ext uri="{FF2B5EF4-FFF2-40B4-BE49-F238E27FC236}">
                <a16:creationId xmlns:a16="http://schemas.microsoft.com/office/drawing/2014/main" id="{63C2F5DF-3A8A-48AD-90A0-D425ECD36806}"/>
              </a:ext>
            </a:extLst>
          </p:cNvPr>
          <p:cNvSpPr txBox="1"/>
          <p:nvPr/>
        </p:nvSpPr>
        <p:spPr>
          <a:xfrm>
            <a:off x="7364678" y="4303827"/>
            <a:ext cx="1949573" cy="369332"/>
          </a:xfrm>
          <a:prstGeom prst="rect">
            <a:avLst/>
          </a:prstGeom>
          <a:noFill/>
        </p:spPr>
        <p:txBody>
          <a:bodyPr wrap="none" rtlCol="0">
            <a:spAutoFit/>
          </a:bodyPr>
          <a:lstStyle/>
          <a:p>
            <a:r>
              <a:rPr lang="en-US" dirty="0">
                <a:latin typeface="Georgia" panose="02040502050405020303" pitchFamily="18" charset="0"/>
              </a:rPr>
              <a:t>Mitch McConnell</a:t>
            </a:r>
          </a:p>
        </p:txBody>
      </p:sp>
      <p:pic>
        <p:nvPicPr>
          <p:cNvPr id="36" name="Picture 35" descr="A person wearing a suit and tie&#10;&#10;Description automatically generated">
            <a:extLst>
              <a:ext uri="{FF2B5EF4-FFF2-40B4-BE49-F238E27FC236}">
                <a16:creationId xmlns:a16="http://schemas.microsoft.com/office/drawing/2014/main" id="{F7877B65-C271-4052-BFB1-865B7059CB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39264" y="-2853061"/>
            <a:ext cx="2086962" cy="2642616"/>
          </a:xfrm>
          <a:prstGeom prst="rect">
            <a:avLst/>
          </a:prstGeom>
        </p:spPr>
      </p:pic>
    </p:spTree>
    <p:extLst>
      <p:ext uri="{BB962C8B-B14F-4D97-AF65-F5344CB8AC3E}">
        <p14:creationId xmlns:p14="http://schemas.microsoft.com/office/powerpoint/2010/main" val="47942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A picture containing shape&#10;&#10;Description automatically generated">
            <a:extLst>
              <a:ext uri="{FF2B5EF4-FFF2-40B4-BE49-F238E27FC236}">
                <a16:creationId xmlns:a16="http://schemas.microsoft.com/office/drawing/2014/main" id="{2E958E0B-EF39-490C-851F-023A20D926CC}"/>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12089"/>
            <a:ext cx="1458186" cy="1458186"/>
          </a:xfrm>
          <a:prstGeom prst="rect">
            <a:avLst/>
          </a:prstGeom>
          <a:effectLst/>
        </p:spPr>
      </p:pic>
      <p:grpSp>
        <p:nvGrpSpPr>
          <p:cNvPr id="37" name="Group 36">
            <a:extLst>
              <a:ext uri="{FF2B5EF4-FFF2-40B4-BE49-F238E27FC236}">
                <a16:creationId xmlns:a16="http://schemas.microsoft.com/office/drawing/2014/main" id="{ABAC031B-85D5-4085-98C1-3796154A08D8}"/>
              </a:ext>
            </a:extLst>
          </p:cNvPr>
          <p:cNvGrpSpPr/>
          <p:nvPr/>
        </p:nvGrpSpPr>
        <p:grpSpPr>
          <a:xfrm>
            <a:off x="0" y="-6730"/>
            <a:ext cx="12192001" cy="1938528"/>
            <a:chOff x="0" y="0"/>
            <a:chExt cx="12192001" cy="1938528"/>
          </a:xfrm>
        </p:grpSpPr>
        <p:sp>
          <p:nvSpPr>
            <p:cNvPr id="38" name="Freeform: Shape 37">
              <a:extLst>
                <a:ext uri="{FF2B5EF4-FFF2-40B4-BE49-F238E27FC236}">
                  <a16:creationId xmlns:a16="http://schemas.microsoft.com/office/drawing/2014/main" id="{CAB4EE64-8C3C-49FF-91AA-8C909FF42BC7}"/>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9" name="Picture 38" descr="A picture containing shape&#10;&#10;Description automatically generated">
              <a:extLst>
                <a:ext uri="{FF2B5EF4-FFF2-40B4-BE49-F238E27FC236}">
                  <a16:creationId xmlns:a16="http://schemas.microsoft.com/office/drawing/2014/main" id="{1AB04BEE-0401-4DEB-B61F-FFA59CFE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35" name="TextBox 34">
            <a:extLst>
              <a:ext uri="{FF2B5EF4-FFF2-40B4-BE49-F238E27FC236}">
                <a16:creationId xmlns:a16="http://schemas.microsoft.com/office/drawing/2014/main" id="{73A394A6-9284-4B5D-89CF-8378DF76E81A}"/>
              </a:ext>
            </a:extLst>
          </p:cNvPr>
          <p:cNvSpPr txBox="1"/>
          <p:nvPr/>
        </p:nvSpPr>
        <p:spPr>
          <a:xfrm>
            <a:off x="5722199" y="-795220"/>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40" name="TextBox 39">
            <a:extLst>
              <a:ext uri="{FF2B5EF4-FFF2-40B4-BE49-F238E27FC236}">
                <a16:creationId xmlns:a16="http://schemas.microsoft.com/office/drawing/2014/main" id="{8B1A8083-268B-4F5D-93DE-95EE8DDEF4C9}"/>
              </a:ext>
            </a:extLst>
          </p:cNvPr>
          <p:cNvSpPr txBox="1"/>
          <p:nvPr/>
        </p:nvSpPr>
        <p:spPr>
          <a:xfrm>
            <a:off x="807288" y="145755"/>
            <a:ext cx="4731798" cy="584775"/>
          </a:xfrm>
          <a:prstGeom prst="rect">
            <a:avLst/>
          </a:prstGeom>
          <a:noFill/>
        </p:spPr>
        <p:txBody>
          <a:bodyPr wrap="square" rtlCol="0">
            <a:spAutoFit/>
          </a:bodyPr>
          <a:lstStyle/>
          <a:p>
            <a:pPr algn="ctr"/>
            <a:r>
              <a:rPr lang="en-US" sz="3200" dirty="0">
                <a:latin typeface="Georgia" panose="02040502050405020303" pitchFamily="18" charset="0"/>
              </a:rPr>
              <a:t>The Big Idea</a:t>
            </a:r>
          </a:p>
        </p:txBody>
      </p:sp>
      <p:grpSp>
        <p:nvGrpSpPr>
          <p:cNvPr id="41" name="Group 40">
            <a:extLst>
              <a:ext uri="{FF2B5EF4-FFF2-40B4-BE49-F238E27FC236}">
                <a16:creationId xmlns:a16="http://schemas.microsoft.com/office/drawing/2014/main" id="{5E42C27B-41A9-4396-9715-5C548C45C3A9}"/>
              </a:ext>
            </a:extLst>
          </p:cNvPr>
          <p:cNvGrpSpPr/>
          <p:nvPr/>
        </p:nvGrpSpPr>
        <p:grpSpPr>
          <a:xfrm>
            <a:off x="7676380" y="6050591"/>
            <a:ext cx="548640" cy="548640"/>
            <a:chOff x="973082" y="-1947441"/>
            <a:chExt cx="914400" cy="914400"/>
          </a:xfrm>
        </p:grpSpPr>
        <p:grpSp>
          <p:nvGrpSpPr>
            <p:cNvPr id="42" name="Group 41">
              <a:extLst>
                <a:ext uri="{FF2B5EF4-FFF2-40B4-BE49-F238E27FC236}">
                  <a16:creationId xmlns:a16="http://schemas.microsoft.com/office/drawing/2014/main" id="{37EFA27C-C424-4514-8C47-7CAFCA5A572B}"/>
                </a:ext>
              </a:extLst>
            </p:cNvPr>
            <p:cNvGrpSpPr/>
            <p:nvPr/>
          </p:nvGrpSpPr>
          <p:grpSpPr>
            <a:xfrm>
              <a:off x="973082" y="-1947441"/>
              <a:ext cx="914400" cy="914400"/>
              <a:chOff x="1766968" y="-457200"/>
              <a:chExt cx="914400" cy="914400"/>
            </a:xfrm>
          </p:grpSpPr>
          <p:sp>
            <p:nvSpPr>
              <p:cNvPr id="44" name="Oval 43">
                <a:extLst>
                  <a:ext uri="{FF2B5EF4-FFF2-40B4-BE49-F238E27FC236}">
                    <a16:creationId xmlns:a16="http://schemas.microsoft.com/office/drawing/2014/main" id="{7A5C3487-0E94-4E67-BC21-DD93EDE9411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Freeform: Shape 44">
                <a:extLst>
                  <a:ext uri="{FF2B5EF4-FFF2-40B4-BE49-F238E27FC236}">
                    <a16:creationId xmlns:a16="http://schemas.microsoft.com/office/drawing/2014/main" id="{AD6CF7C2-68BB-4883-9A07-CA0CDD093641}"/>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3" name="Graphic 42" descr="Ruler">
              <a:extLst>
                <a:ext uri="{FF2B5EF4-FFF2-40B4-BE49-F238E27FC236}">
                  <a16:creationId xmlns:a16="http://schemas.microsoft.com/office/drawing/2014/main" id="{56C914F0-C831-45E7-B226-BDFB944B5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46" name="Group 45">
            <a:extLst>
              <a:ext uri="{FF2B5EF4-FFF2-40B4-BE49-F238E27FC236}">
                <a16:creationId xmlns:a16="http://schemas.microsoft.com/office/drawing/2014/main" id="{950507DF-7E21-476F-8DF7-B89B78909EC7}"/>
              </a:ext>
            </a:extLst>
          </p:cNvPr>
          <p:cNvGrpSpPr/>
          <p:nvPr/>
        </p:nvGrpSpPr>
        <p:grpSpPr>
          <a:xfrm>
            <a:off x="5826910" y="6050590"/>
            <a:ext cx="548640" cy="548640"/>
            <a:chOff x="973082" y="-1947441"/>
            <a:chExt cx="914400" cy="914400"/>
          </a:xfrm>
        </p:grpSpPr>
        <p:grpSp>
          <p:nvGrpSpPr>
            <p:cNvPr id="47" name="Group 46">
              <a:extLst>
                <a:ext uri="{FF2B5EF4-FFF2-40B4-BE49-F238E27FC236}">
                  <a16:creationId xmlns:a16="http://schemas.microsoft.com/office/drawing/2014/main" id="{E2216ACE-4033-43AD-8880-09217BB7D4A8}"/>
                </a:ext>
              </a:extLst>
            </p:cNvPr>
            <p:cNvGrpSpPr/>
            <p:nvPr/>
          </p:nvGrpSpPr>
          <p:grpSpPr>
            <a:xfrm>
              <a:off x="973082" y="-1947441"/>
              <a:ext cx="914400" cy="914400"/>
              <a:chOff x="1766968" y="-457200"/>
              <a:chExt cx="914400" cy="914400"/>
            </a:xfrm>
          </p:grpSpPr>
          <p:sp>
            <p:nvSpPr>
              <p:cNvPr id="49" name="Oval 48">
                <a:extLst>
                  <a:ext uri="{FF2B5EF4-FFF2-40B4-BE49-F238E27FC236}">
                    <a16:creationId xmlns:a16="http://schemas.microsoft.com/office/drawing/2014/main" id="{3733942C-0CC3-4D8D-BCCF-F2B96F5E15D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0" name="Freeform: Shape 49">
                <a:extLst>
                  <a:ext uri="{FF2B5EF4-FFF2-40B4-BE49-F238E27FC236}">
                    <a16:creationId xmlns:a16="http://schemas.microsoft.com/office/drawing/2014/main" id="{C7896810-220D-48BF-AB55-CE8C324D1BF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8" name="Graphic 47" descr="Gears">
              <a:extLst>
                <a:ext uri="{FF2B5EF4-FFF2-40B4-BE49-F238E27FC236}">
                  <a16:creationId xmlns:a16="http://schemas.microsoft.com/office/drawing/2014/main" id="{51780D70-1331-4EC4-B2E8-1CF91E29D1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303" y="-1772716"/>
              <a:ext cx="585216" cy="585216"/>
            </a:xfrm>
            <a:prstGeom prst="rect">
              <a:avLst/>
            </a:prstGeom>
          </p:spPr>
        </p:pic>
      </p:grpSp>
      <p:grpSp>
        <p:nvGrpSpPr>
          <p:cNvPr id="62" name="Group 61">
            <a:extLst>
              <a:ext uri="{FF2B5EF4-FFF2-40B4-BE49-F238E27FC236}">
                <a16:creationId xmlns:a16="http://schemas.microsoft.com/office/drawing/2014/main" id="{2F63F8F1-AAC8-46D9-B4D0-B08D5828078F}"/>
              </a:ext>
            </a:extLst>
          </p:cNvPr>
          <p:cNvGrpSpPr/>
          <p:nvPr/>
        </p:nvGrpSpPr>
        <p:grpSpPr>
          <a:xfrm>
            <a:off x="3977440" y="6028587"/>
            <a:ext cx="548640" cy="548640"/>
            <a:chOff x="1155870" y="1038330"/>
            <a:chExt cx="1179576" cy="1179576"/>
          </a:xfrm>
        </p:grpSpPr>
        <p:sp>
          <p:nvSpPr>
            <p:cNvPr id="63" name="Oval 62">
              <a:extLst>
                <a:ext uri="{FF2B5EF4-FFF2-40B4-BE49-F238E27FC236}">
                  <a16:creationId xmlns:a16="http://schemas.microsoft.com/office/drawing/2014/main" id="{B45EE019-DF70-4733-98E8-757B04A91E22}"/>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4" name="Freeform: Shape 63">
              <a:extLst>
                <a:ext uri="{FF2B5EF4-FFF2-40B4-BE49-F238E27FC236}">
                  <a16:creationId xmlns:a16="http://schemas.microsoft.com/office/drawing/2014/main" id="{A6D49625-0CAD-4AE7-B4F9-63B895C64C6D}"/>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5" name="Picture 64" descr="A close up of a sign&#10;&#10;Description automatically generated">
              <a:extLst>
                <a:ext uri="{FF2B5EF4-FFF2-40B4-BE49-F238E27FC236}">
                  <a16:creationId xmlns:a16="http://schemas.microsoft.com/office/drawing/2014/main" id="{E4CEEE3B-15D8-40D4-86D7-961E104454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1" name="Group 70">
            <a:extLst>
              <a:ext uri="{FF2B5EF4-FFF2-40B4-BE49-F238E27FC236}">
                <a16:creationId xmlns:a16="http://schemas.microsoft.com/office/drawing/2014/main" id="{3BE53BAC-5FAD-45AD-AAF1-43E19558466D}"/>
              </a:ext>
            </a:extLst>
          </p:cNvPr>
          <p:cNvGrpSpPr/>
          <p:nvPr/>
        </p:nvGrpSpPr>
        <p:grpSpPr>
          <a:xfrm>
            <a:off x="9525849" y="6050591"/>
            <a:ext cx="548640" cy="548640"/>
            <a:chOff x="165668" y="6076702"/>
            <a:chExt cx="548640" cy="548640"/>
          </a:xfrm>
        </p:grpSpPr>
        <p:grpSp>
          <p:nvGrpSpPr>
            <p:cNvPr id="72" name="Group 71">
              <a:extLst>
                <a:ext uri="{FF2B5EF4-FFF2-40B4-BE49-F238E27FC236}">
                  <a16:creationId xmlns:a16="http://schemas.microsoft.com/office/drawing/2014/main" id="{D94F02D2-72DE-4E25-ABFB-F2753591CE94}"/>
                </a:ext>
              </a:extLst>
            </p:cNvPr>
            <p:cNvGrpSpPr/>
            <p:nvPr/>
          </p:nvGrpSpPr>
          <p:grpSpPr>
            <a:xfrm>
              <a:off x="165668" y="6076702"/>
              <a:ext cx="548640" cy="548640"/>
              <a:chOff x="-457200" y="2036742"/>
              <a:chExt cx="914400" cy="914400"/>
            </a:xfrm>
          </p:grpSpPr>
          <p:sp>
            <p:nvSpPr>
              <p:cNvPr id="74" name="Oval 73">
                <a:extLst>
                  <a:ext uri="{FF2B5EF4-FFF2-40B4-BE49-F238E27FC236}">
                    <a16:creationId xmlns:a16="http://schemas.microsoft.com/office/drawing/2014/main" id="{1323F642-EB9D-4D9E-B6C0-DC3587BFB7BF}"/>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901EFE6-EDEC-40A7-BD9A-35C62C8B2C3F}"/>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6F072961-2CB6-4829-935E-016FCC929B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5" name="TextBox 4">
            <a:extLst>
              <a:ext uri="{FF2B5EF4-FFF2-40B4-BE49-F238E27FC236}">
                <a16:creationId xmlns:a16="http://schemas.microsoft.com/office/drawing/2014/main" id="{596699E7-03E4-4523-B93A-01F0FC677B4F}"/>
              </a:ext>
            </a:extLst>
          </p:cNvPr>
          <p:cNvSpPr txBox="1"/>
          <p:nvPr/>
        </p:nvSpPr>
        <p:spPr>
          <a:xfrm>
            <a:off x="2688879" y="1931798"/>
            <a:ext cx="3407121" cy="1200329"/>
          </a:xfrm>
          <a:prstGeom prst="rect">
            <a:avLst/>
          </a:prstGeom>
          <a:noFill/>
        </p:spPr>
        <p:txBody>
          <a:bodyPr wrap="square" rtlCol="0">
            <a:spAutoFit/>
          </a:bodyPr>
          <a:lstStyle/>
          <a:p>
            <a:r>
              <a:rPr lang="en-US" dirty="0">
                <a:latin typeface="Georgia" panose="02040502050405020303" pitchFamily="18" charset="0"/>
              </a:rPr>
              <a:t>“The Georgia Senate races are indescribably important. The entire country hinges upon the outcome of these runoffs.”</a:t>
            </a:r>
          </a:p>
        </p:txBody>
      </p:sp>
      <p:sp>
        <p:nvSpPr>
          <p:cNvPr id="76" name="TextBox 75">
            <a:extLst>
              <a:ext uri="{FF2B5EF4-FFF2-40B4-BE49-F238E27FC236}">
                <a16:creationId xmlns:a16="http://schemas.microsoft.com/office/drawing/2014/main" id="{74CB8A49-BB2D-4D06-9173-DAD3DC2C60F7}"/>
              </a:ext>
            </a:extLst>
          </p:cNvPr>
          <p:cNvSpPr txBox="1"/>
          <p:nvPr/>
        </p:nvSpPr>
        <p:spPr>
          <a:xfrm>
            <a:off x="108642" y="6575552"/>
            <a:ext cx="4004622" cy="246221"/>
          </a:xfrm>
          <a:prstGeom prst="rect">
            <a:avLst/>
          </a:prstGeom>
          <a:noFill/>
        </p:spPr>
        <p:txBody>
          <a:bodyPr wrap="none" rtlCol="0">
            <a:spAutoFit/>
          </a:bodyPr>
          <a:lstStyle/>
          <a:p>
            <a:r>
              <a:rPr lang="en-US" sz="1000" dirty="0">
                <a:latin typeface="Georgia" panose="02040502050405020303" pitchFamily="18" charset="0"/>
              </a:rPr>
              <a:t>Image credit: Official Senate Portrait, 2013, sourced from Wikipedia</a:t>
            </a:r>
          </a:p>
        </p:txBody>
      </p:sp>
      <p:pic>
        <p:nvPicPr>
          <p:cNvPr id="8" name="Picture 7" descr="A person wearing a suit and tie&#10;&#10;Description automatically generated">
            <a:extLst>
              <a:ext uri="{FF2B5EF4-FFF2-40B4-BE49-F238E27FC236}">
                <a16:creationId xmlns:a16="http://schemas.microsoft.com/office/drawing/2014/main" id="{28E05CDE-0688-47CE-97AB-BF80D80F2E0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98383" y="7290105"/>
            <a:ext cx="1761744" cy="2642616"/>
          </a:xfrm>
          <a:prstGeom prst="rect">
            <a:avLst/>
          </a:prstGeom>
        </p:spPr>
      </p:pic>
      <p:sp>
        <p:nvSpPr>
          <p:cNvPr id="52" name="TextBox 51">
            <a:extLst>
              <a:ext uri="{FF2B5EF4-FFF2-40B4-BE49-F238E27FC236}">
                <a16:creationId xmlns:a16="http://schemas.microsoft.com/office/drawing/2014/main" id="{63C2F5DF-3A8A-48AD-90A0-D425ECD36806}"/>
              </a:ext>
            </a:extLst>
          </p:cNvPr>
          <p:cNvSpPr txBox="1"/>
          <p:nvPr/>
        </p:nvSpPr>
        <p:spPr>
          <a:xfrm>
            <a:off x="7561188" y="10075977"/>
            <a:ext cx="1883849" cy="369332"/>
          </a:xfrm>
          <a:prstGeom prst="rect">
            <a:avLst/>
          </a:prstGeom>
          <a:noFill/>
        </p:spPr>
        <p:txBody>
          <a:bodyPr wrap="none" rtlCol="0">
            <a:spAutoFit/>
          </a:bodyPr>
          <a:lstStyle/>
          <a:p>
            <a:r>
              <a:rPr lang="en-US" dirty="0">
                <a:latin typeface="Georgia" panose="02040502050405020303" pitchFamily="18" charset="0"/>
              </a:rPr>
              <a:t>Mitch McConnel</a:t>
            </a:r>
          </a:p>
        </p:txBody>
      </p:sp>
      <p:pic>
        <p:nvPicPr>
          <p:cNvPr id="3" name="Picture 2" descr="A person wearing a suit and tie&#10;&#10;Description automatically generated">
            <a:extLst>
              <a:ext uri="{FF2B5EF4-FFF2-40B4-BE49-F238E27FC236}">
                <a16:creationId xmlns:a16="http://schemas.microsoft.com/office/drawing/2014/main" id="{A964EE0E-BB2B-4E5B-A3D3-828D2ED2AF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93864" y="1650704"/>
            <a:ext cx="2086962" cy="2642616"/>
          </a:xfrm>
          <a:prstGeom prst="rect">
            <a:avLst/>
          </a:prstGeom>
        </p:spPr>
      </p:pic>
      <p:sp>
        <p:nvSpPr>
          <p:cNvPr id="53" name="TextBox 52">
            <a:extLst>
              <a:ext uri="{FF2B5EF4-FFF2-40B4-BE49-F238E27FC236}">
                <a16:creationId xmlns:a16="http://schemas.microsoft.com/office/drawing/2014/main" id="{83EBC62F-7321-47EF-829C-E466D3FF1931}"/>
              </a:ext>
            </a:extLst>
          </p:cNvPr>
          <p:cNvSpPr txBox="1"/>
          <p:nvPr/>
        </p:nvSpPr>
        <p:spPr>
          <a:xfrm>
            <a:off x="7984149" y="4383231"/>
            <a:ext cx="1106393" cy="369332"/>
          </a:xfrm>
          <a:prstGeom prst="rect">
            <a:avLst/>
          </a:prstGeom>
          <a:noFill/>
        </p:spPr>
        <p:txBody>
          <a:bodyPr wrap="none" rtlCol="0">
            <a:spAutoFit/>
          </a:bodyPr>
          <a:lstStyle/>
          <a:p>
            <a:r>
              <a:rPr lang="en-US" dirty="0">
                <a:latin typeface="Georgia" panose="02040502050405020303" pitchFamily="18" charset="0"/>
              </a:rPr>
              <a:t>Ted Cruz</a:t>
            </a:r>
          </a:p>
        </p:txBody>
      </p:sp>
    </p:spTree>
    <p:extLst>
      <p:ext uri="{BB962C8B-B14F-4D97-AF65-F5344CB8AC3E}">
        <p14:creationId xmlns:p14="http://schemas.microsoft.com/office/powerpoint/2010/main" val="2013026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BAC031B-85D5-4085-98C1-3796154A08D8}"/>
              </a:ext>
            </a:extLst>
          </p:cNvPr>
          <p:cNvGrpSpPr/>
          <p:nvPr/>
        </p:nvGrpSpPr>
        <p:grpSpPr>
          <a:xfrm>
            <a:off x="0" y="-6730"/>
            <a:ext cx="12192001" cy="1938528"/>
            <a:chOff x="0" y="0"/>
            <a:chExt cx="12192001" cy="1938528"/>
          </a:xfrm>
        </p:grpSpPr>
        <p:sp>
          <p:nvSpPr>
            <p:cNvPr id="38" name="Freeform: Shape 37">
              <a:extLst>
                <a:ext uri="{FF2B5EF4-FFF2-40B4-BE49-F238E27FC236}">
                  <a16:creationId xmlns:a16="http://schemas.microsoft.com/office/drawing/2014/main" id="{CAB4EE64-8C3C-49FF-91AA-8C909FF42BC7}"/>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9" name="Picture 38" descr="A picture containing shape&#10;&#10;Description automatically generated">
              <a:extLst>
                <a:ext uri="{FF2B5EF4-FFF2-40B4-BE49-F238E27FC236}">
                  <a16:creationId xmlns:a16="http://schemas.microsoft.com/office/drawing/2014/main" id="{1AB04BEE-0401-4DEB-B61F-FFA59CFE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29" name="Group 28">
            <a:extLst>
              <a:ext uri="{FF2B5EF4-FFF2-40B4-BE49-F238E27FC236}">
                <a16:creationId xmlns:a16="http://schemas.microsoft.com/office/drawing/2014/main" id="{92B77334-1899-4A4B-A8EA-9159FBCB81CA}"/>
              </a:ext>
            </a:extLst>
          </p:cNvPr>
          <p:cNvGrpSpPr/>
          <p:nvPr/>
        </p:nvGrpSpPr>
        <p:grpSpPr>
          <a:xfrm>
            <a:off x="10144464" y="145755"/>
            <a:ext cx="1828800" cy="1828800"/>
            <a:chOff x="1091614" y="1037772"/>
            <a:chExt cx="1179872" cy="1179872"/>
          </a:xfrm>
        </p:grpSpPr>
        <p:sp>
          <p:nvSpPr>
            <p:cNvPr id="30" name="Oval 29">
              <a:extLst>
                <a:ext uri="{FF2B5EF4-FFF2-40B4-BE49-F238E27FC236}">
                  <a16:creationId xmlns:a16="http://schemas.microsoft.com/office/drawing/2014/main" id="{7A375771-348C-455A-B00E-B3B31159643F}"/>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C98B0F-542E-4675-9AEA-5869E932DF1C}"/>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Lightbulb">
              <a:extLst>
                <a:ext uri="{FF2B5EF4-FFF2-40B4-BE49-F238E27FC236}">
                  <a16:creationId xmlns:a16="http://schemas.microsoft.com/office/drawing/2014/main" id="{421A8A32-238D-4196-B0AE-516086592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35" name="TextBox 34">
            <a:extLst>
              <a:ext uri="{FF2B5EF4-FFF2-40B4-BE49-F238E27FC236}">
                <a16:creationId xmlns:a16="http://schemas.microsoft.com/office/drawing/2014/main" id="{73A394A6-9284-4B5D-89CF-8378DF76E81A}"/>
              </a:ext>
            </a:extLst>
          </p:cNvPr>
          <p:cNvSpPr txBox="1"/>
          <p:nvPr/>
        </p:nvSpPr>
        <p:spPr>
          <a:xfrm>
            <a:off x="5722199" y="-795220"/>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40" name="TextBox 39">
            <a:extLst>
              <a:ext uri="{FF2B5EF4-FFF2-40B4-BE49-F238E27FC236}">
                <a16:creationId xmlns:a16="http://schemas.microsoft.com/office/drawing/2014/main" id="{8B1A8083-268B-4F5D-93DE-95EE8DDEF4C9}"/>
              </a:ext>
            </a:extLst>
          </p:cNvPr>
          <p:cNvSpPr txBox="1"/>
          <p:nvPr/>
        </p:nvSpPr>
        <p:spPr>
          <a:xfrm>
            <a:off x="807288" y="145755"/>
            <a:ext cx="7555662" cy="923330"/>
          </a:xfrm>
          <a:prstGeom prst="rect">
            <a:avLst/>
          </a:prstGeom>
          <a:noFill/>
        </p:spPr>
        <p:txBody>
          <a:bodyPr wrap="square" rtlCol="0">
            <a:spAutoFit/>
          </a:bodyPr>
          <a:lstStyle/>
          <a:p>
            <a:pPr algn="ctr"/>
            <a:r>
              <a:rPr lang="en-US" sz="5400" dirty="0">
                <a:latin typeface="Georgia" panose="02040502050405020303" pitchFamily="18" charset="0"/>
              </a:rPr>
              <a:t>The Big Idea</a:t>
            </a:r>
          </a:p>
        </p:txBody>
      </p:sp>
      <p:grpSp>
        <p:nvGrpSpPr>
          <p:cNvPr id="41" name="Group 40">
            <a:extLst>
              <a:ext uri="{FF2B5EF4-FFF2-40B4-BE49-F238E27FC236}">
                <a16:creationId xmlns:a16="http://schemas.microsoft.com/office/drawing/2014/main" id="{5E42C27B-41A9-4396-9715-5C548C45C3A9}"/>
              </a:ext>
            </a:extLst>
          </p:cNvPr>
          <p:cNvGrpSpPr/>
          <p:nvPr/>
        </p:nvGrpSpPr>
        <p:grpSpPr>
          <a:xfrm>
            <a:off x="7676380" y="6050591"/>
            <a:ext cx="548640" cy="548640"/>
            <a:chOff x="973082" y="-1947441"/>
            <a:chExt cx="914400" cy="914400"/>
          </a:xfrm>
        </p:grpSpPr>
        <p:grpSp>
          <p:nvGrpSpPr>
            <p:cNvPr id="42" name="Group 41">
              <a:extLst>
                <a:ext uri="{FF2B5EF4-FFF2-40B4-BE49-F238E27FC236}">
                  <a16:creationId xmlns:a16="http://schemas.microsoft.com/office/drawing/2014/main" id="{37EFA27C-C424-4514-8C47-7CAFCA5A572B}"/>
                </a:ext>
              </a:extLst>
            </p:cNvPr>
            <p:cNvGrpSpPr/>
            <p:nvPr/>
          </p:nvGrpSpPr>
          <p:grpSpPr>
            <a:xfrm>
              <a:off x="973082" y="-1947441"/>
              <a:ext cx="914400" cy="914400"/>
              <a:chOff x="1766968" y="-457200"/>
              <a:chExt cx="914400" cy="914400"/>
            </a:xfrm>
          </p:grpSpPr>
          <p:sp>
            <p:nvSpPr>
              <p:cNvPr id="44" name="Oval 43">
                <a:extLst>
                  <a:ext uri="{FF2B5EF4-FFF2-40B4-BE49-F238E27FC236}">
                    <a16:creationId xmlns:a16="http://schemas.microsoft.com/office/drawing/2014/main" id="{7A5C3487-0E94-4E67-BC21-DD93EDE9411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Freeform: Shape 44">
                <a:extLst>
                  <a:ext uri="{FF2B5EF4-FFF2-40B4-BE49-F238E27FC236}">
                    <a16:creationId xmlns:a16="http://schemas.microsoft.com/office/drawing/2014/main" id="{AD6CF7C2-68BB-4883-9A07-CA0CDD093641}"/>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3" name="Graphic 42" descr="Ruler">
              <a:extLst>
                <a:ext uri="{FF2B5EF4-FFF2-40B4-BE49-F238E27FC236}">
                  <a16:creationId xmlns:a16="http://schemas.microsoft.com/office/drawing/2014/main" id="{56C914F0-C831-45E7-B226-BDFB944B5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46" name="Group 45">
            <a:extLst>
              <a:ext uri="{FF2B5EF4-FFF2-40B4-BE49-F238E27FC236}">
                <a16:creationId xmlns:a16="http://schemas.microsoft.com/office/drawing/2014/main" id="{950507DF-7E21-476F-8DF7-B89B78909EC7}"/>
              </a:ext>
            </a:extLst>
          </p:cNvPr>
          <p:cNvGrpSpPr/>
          <p:nvPr/>
        </p:nvGrpSpPr>
        <p:grpSpPr>
          <a:xfrm>
            <a:off x="5826910" y="6050590"/>
            <a:ext cx="548640" cy="548640"/>
            <a:chOff x="973082" y="-1947441"/>
            <a:chExt cx="914400" cy="914400"/>
          </a:xfrm>
        </p:grpSpPr>
        <p:grpSp>
          <p:nvGrpSpPr>
            <p:cNvPr id="47" name="Group 46">
              <a:extLst>
                <a:ext uri="{FF2B5EF4-FFF2-40B4-BE49-F238E27FC236}">
                  <a16:creationId xmlns:a16="http://schemas.microsoft.com/office/drawing/2014/main" id="{E2216ACE-4033-43AD-8880-09217BB7D4A8}"/>
                </a:ext>
              </a:extLst>
            </p:cNvPr>
            <p:cNvGrpSpPr/>
            <p:nvPr/>
          </p:nvGrpSpPr>
          <p:grpSpPr>
            <a:xfrm>
              <a:off x="973082" y="-1947441"/>
              <a:ext cx="914400" cy="914400"/>
              <a:chOff x="1766968" y="-457200"/>
              <a:chExt cx="914400" cy="914400"/>
            </a:xfrm>
          </p:grpSpPr>
          <p:sp>
            <p:nvSpPr>
              <p:cNvPr id="49" name="Oval 48">
                <a:extLst>
                  <a:ext uri="{FF2B5EF4-FFF2-40B4-BE49-F238E27FC236}">
                    <a16:creationId xmlns:a16="http://schemas.microsoft.com/office/drawing/2014/main" id="{3733942C-0CC3-4D8D-BCCF-F2B96F5E15D3}"/>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0" name="Freeform: Shape 49">
                <a:extLst>
                  <a:ext uri="{FF2B5EF4-FFF2-40B4-BE49-F238E27FC236}">
                    <a16:creationId xmlns:a16="http://schemas.microsoft.com/office/drawing/2014/main" id="{C7896810-220D-48BF-AB55-CE8C324D1BF8}"/>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8" name="Graphic 47" descr="Gears">
              <a:extLst>
                <a:ext uri="{FF2B5EF4-FFF2-40B4-BE49-F238E27FC236}">
                  <a16:creationId xmlns:a16="http://schemas.microsoft.com/office/drawing/2014/main" id="{51780D70-1331-4EC4-B2E8-1CF91E29D1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303" y="-1772716"/>
              <a:ext cx="585216" cy="585216"/>
            </a:xfrm>
            <a:prstGeom prst="rect">
              <a:avLst/>
            </a:prstGeom>
          </p:spPr>
        </p:pic>
      </p:grpSp>
      <p:grpSp>
        <p:nvGrpSpPr>
          <p:cNvPr id="62" name="Group 61">
            <a:extLst>
              <a:ext uri="{FF2B5EF4-FFF2-40B4-BE49-F238E27FC236}">
                <a16:creationId xmlns:a16="http://schemas.microsoft.com/office/drawing/2014/main" id="{2F63F8F1-AAC8-46D9-B4D0-B08D5828078F}"/>
              </a:ext>
            </a:extLst>
          </p:cNvPr>
          <p:cNvGrpSpPr/>
          <p:nvPr/>
        </p:nvGrpSpPr>
        <p:grpSpPr>
          <a:xfrm>
            <a:off x="3977440" y="6028587"/>
            <a:ext cx="548640" cy="548640"/>
            <a:chOff x="1155870" y="1038330"/>
            <a:chExt cx="1179576" cy="1179576"/>
          </a:xfrm>
        </p:grpSpPr>
        <p:sp>
          <p:nvSpPr>
            <p:cNvPr id="63" name="Oval 62">
              <a:extLst>
                <a:ext uri="{FF2B5EF4-FFF2-40B4-BE49-F238E27FC236}">
                  <a16:creationId xmlns:a16="http://schemas.microsoft.com/office/drawing/2014/main" id="{B45EE019-DF70-4733-98E8-757B04A91E22}"/>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4" name="Freeform: Shape 63">
              <a:extLst>
                <a:ext uri="{FF2B5EF4-FFF2-40B4-BE49-F238E27FC236}">
                  <a16:creationId xmlns:a16="http://schemas.microsoft.com/office/drawing/2014/main" id="{A6D49625-0CAD-4AE7-B4F9-63B895C64C6D}"/>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5" name="Picture 64" descr="A close up of a sign&#10;&#10;Description automatically generated">
              <a:extLst>
                <a:ext uri="{FF2B5EF4-FFF2-40B4-BE49-F238E27FC236}">
                  <a16:creationId xmlns:a16="http://schemas.microsoft.com/office/drawing/2014/main" id="{E4CEEE3B-15D8-40D4-86D7-961E104454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1" name="Group 70">
            <a:extLst>
              <a:ext uri="{FF2B5EF4-FFF2-40B4-BE49-F238E27FC236}">
                <a16:creationId xmlns:a16="http://schemas.microsoft.com/office/drawing/2014/main" id="{3BE53BAC-5FAD-45AD-AAF1-43E19558466D}"/>
              </a:ext>
            </a:extLst>
          </p:cNvPr>
          <p:cNvGrpSpPr/>
          <p:nvPr/>
        </p:nvGrpSpPr>
        <p:grpSpPr>
          <a:xfrm>
            <a:off x="9525849" y="6050591"/>
            <a:ext cx="548640" cy="548640"/>
            <a:chOff x="165668" y="6076702"/>
            <a:chExt cx="548640" cy="548640"/>
          </a:xfrm>
        </p:grpSpPr>
        <p:grpSp>
          <p:nvGrpSpPr>
            <p:cNvPr id="72" name="Group 71">
              <a:extLst>
                <a:ext uri="{FF2B5EF4-FFF2-40B4-BE49-F238E27FC236}">
                  <a16:creationId xmlns:a16="http://schemas.microsoft.com/office/drawing/2014/main" id="{D94F02D2-72DE-4E25-ABFB-F2753591CE94}"/>
                </a:ext>
              </a:extLst>
            </p:cNvPr>
            <p:cNvGrpSpPr/>
            <p:nvPr/>
          </p:nvGrpSpPr>
          <p:grpSpPr>
            <a:xfrm>
              <a:off x="165668" y="6076702"/>
              <a:ext cx="548640" cy="548640"/>
              <a:chOff x="-457200" y="2036742"/>
              <a:chExt cx="914400" cy="914400"/>
            </a:xfrm>
          </p:grpSpPr>
          <p:sp>
            <p:nvSpPr>
              <p:cNvPr id="74" name="Oval 73">
                <a:extLst>
                  <a:ext uri="{FF2B5EF4-FFF2-40B4-BE49-F238E27FC236}">
                    <a16:creationId xmlns:a16="http://schemas.microsoft.com/office/drawing/2014/main" id="{1323F642-EB9D-4D9E-B6C0-DC3587BFB7BF}"/>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901EFE6-EDEC-40A7-BD9A-35C62C8B2C3F}"/>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descr="A close up of a logo&#10;&#10;Description automatically generated">
              <a:extLst>
                <a:ext uri="{FF2B5EF4-FFF2-40B4-BE49-F238E27FC236}">
                  <a16:creationId xmlns:a16="http://schemas.microsoft.com/office/drawing/2014/main" id="{6F072961-2CB6-4829-935E-016FCC929B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pic>
        <p:nvPicPr>
          <p:cNvPr id="51" name="Picture 50" descr="A picture containing shape&#10;&#10;Description automatically generated">
            <a:extLst>
              <a:ext uri="{FF2B5EF4-FFF2-40B4-BE49-F238E27FC236}">
                <a16:creationId xmlns:a16="http://schemas.microsoft.com/office/drawing/2014/main" id="{49C5021D-F897-4E11-8515-C1CEE6DB725E}"/>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23214" y="3009123"/>
            <a:ext cx="1458186" cy="1458186"/>
          </a:xfrm>
          <a:prstGeom prst="rect">
            <a:avLst/>
          </a:prstGeom>
          <a:effectLst>
            <a:outerShdw blurRad="50800" dist="38100" dir="2700000" algn="tl" rotWithShape="0">
              <a:prstClr val="black">
                <a:alpha val="40000"/>
              </a:prstClr>
            </a:outerShdw>
          </a:effectLst>
        </p:spPr>
      </p:pic>
      <p:sp>
        <p:nvSpPr>
          <p:cNvPr id="4" name="Thought Bubble: Cloud 3">
            <a:extLst>
              <a:ext uri="{FF2B5EF4-FFF2-40B4-BE49-F238E27FC236}">
                <a16:creationId xmlns:a16="http://schemas.microsoft.com/office/drawing/2014/main" id="{E7111983-A081-400E-AC30-58937C9EC0DA}"/>
              </a:ext>
            </a:extLst>
          </p:cNvPr>
          <p:cNvSpPr/>
          <p:nvPr/>
        </p:nvSpPr>
        <p:spPr>
          <a:xfrm>
            <a:off x="2943225" y="1931798"/>
            <a:ext cx="2341043" cy="1130596"/>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Georgia" panose="02040502050405020303" pitchFamily="18" charset="0"/>
              </a:rPr>
              <a:t>Tweet</a:t>
            </a:r>
          </a:p>
        </p:txBody>
      </p:sp>
      <p:sp>
        <p:nvSpPr>
          <p:cNvPr id="6" name="Arrow: Right 5">
            <a:extLst>
              <a:ext uri="{FF2B5EF4-FFF2-40B4-BE49-F238E27FC236}">
                <a16:creationId xmlns:a16="http://schemas.microsoft.com/office/drawing/2014/main" id="{A5C70D85-1B89-428D-A799-888A9A8D9AFA}"/>
              </a:ext>
            </a:extLst>
          </p:cNvPr>
          <p:cNvSpPr/>
          <p:nvPr/>
        </p:nvSpPr>
        <p:spPr>
          <a:xfrm>
            <a:off x="5284268" y="3062394"/>
            <a:ext cx="2414115" cy="67140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26DD976B-2794-4644-8613-0261429D548D}"/>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39998" y="2003511"/>
            <a:ext cx="3372870" cy="3018718"/>
          </a:xfrm>
          <a:prstGeom prst="rect">
            <a:avLst/>
          </a:prstGeom>
        </p:spPr>
      </p:pic>
    </p:spTree>
    <p:extLst>
      <p:ext uri="{BB962C8B-B14F-4D97-AF65-F5344CB8AC3E}">
        <p14:creationId xmlns:p14="http://schemas.microsoft.com/office/powerpoint/2010/main" val="1395243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1250"/>
                            </p:stCondLst>
                            <p:childTnLst>
                              <p:par>
                                <p:cTn id="9" presetID="22" presetClass="entr" presetSubtype="8" fill="hold" grpId="0" nodeType="after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2500"/>
                            </p:stCondLst>
                            <p:childTnLst>
                              <p:par>
                                <p:cTn id="13" presetID="1" presetClass="entr" presetSubtype="0" fill="hold" nodeType="afterEffect">
                                  <p:stCondLst>
                                    <p:cond delay="75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6C0A129-0E6F-4358-8D71-47BD2C09EEEA}"/>
              </a:ext>
            </a:extLst>
          </p:cNvPr>
          <p:cNvGrpSpPr/>
          <p:nvPr/>
        </p:nvGrpSpPr>
        <p:grpSpPr>
          <a:xfrm>
            <a:off x="0" y="-6730"/>
            <a:ext cx="12192001" cy="1938528"/>
            <a:chOff x="0" y="0"/>
            <a:chExt cx="12192001" cy="1938528"/>
          </a:xfrm>
        </p:grpSpPr>
        <p:sp>
          <p:nvSpPr>
            <p:cNvPr id="31" name="Freeform: Shape 30">
              <a:extLst>
                <a:ext uri="{FF2B5EF4-FFF2-40B4-BE49-F238E27FC236}">
                  <a16:creationId xmlns:a16="http://schemas.microsoft.com/office/drawing/2014/main" id="{8F58187F-3DFA-4EBE-9BAB-EEE8978EA142}"/>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2" name="Picture 31" descr="A picture containing shape&#10;&#10;Description automatically generated">
              <a:extLst>
                <a:ext uri="{FF2B5EF4-FFF2-40B4-BE49-F238E27FC236}">
                  <a16:creationId xmlns:a16="http://schemas.microsoft.com/office/drawing/2014/main" id="{D88DD773-36E2-4118-8851-F02203F3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5" name="TextBox 34">
            <a:extLst>
              <a:ext uri="{FF2B5EF4-FFF2-40B4-BE49-F238E27FC236}">
                <a16:creationId xmlns:a16="http://schemas.microsoft.com/office/drawing/2014/main" id="{7B26CA72-8744-4A5C-8593-7A645524B114}"/>
              </a:ext>
            </a:extLst>
          </p:cNvPr>
          <p:cNvSpPr txBox="1"/>
          <p:nvPr/>
        </p:nvSpPr>
        <p:spPr>
          <a:xfrm>
            <a:off x="650592" y="292296"/>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grpSp>
        <p:nvGrpSpPr>
          <p:cNvPr id="36" name="Group 35">
            <a:extLst>
              <a:ext uri="{FF2B5EF4-FFF2-40B4-BE49-F238E27FC236}">
                <a16:creationId xmlns:a16="http://schemas.microsoft.com/office/drawing/2014/main" id="{03BC8741-D39D-4890-B4FE-D4876D1B4BD0}"/>
              </a:ext>
            </a:extLst>
          </p:cNvPr>
          <p:cNvGrpSpPr/>
          <p:nvPr/>
        </p:nvGrpSpPr>
        <p:grpSpPr>
          <a:xfrm>
            <a:off x="10122461" y="145755"/>
            <a:ext cx="1828800" cy="1828800"/>
            <a:chOff x="1155870" y="1038330"/>
            <a:chExt cx="1179576" cy="1179576"/>
          </a:xfrm>
        </p:grpSpPr>
        <p:sp>
          <p:nvSpPr>
            <p:cNvPr id="37" name="Oval 36">
              <a:extLst>
                <a:ext uri="{FF2B5EF4-FFF2-40B4-BE49-F238E27FC236}">
                  <a16:creationId xmlns:a16="http://schemas.microsoft.com/office/drawing/2014/main" id="{815806D4-72CD-4359-96B9-9E06C9B2F0B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44747FF4-D903-4095-8BA8-A0913661EA2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9" name="Picture 38" descr="A close up of a sign&#10;&#10;Description automatically generated">
              <a:extLst>
                <a:ext uri="{FF2B5EF4-FFF2-40B4-BE49-F238E27FC236}">
                  <a16:creationId xmlns:a16="http://schemas.microsoft.com/office/drawing/2014/main" id="{7C941153-D7F0-4322-B9E7-782F1E6BF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3" name="Group 32">
            <a:extLst>
              <a:ext uri="{FF2B5EF4-FFF2-40B4-BE49-F238E27FC236}">
                <a16:creationId xmlns:a16="http://schemas.microsoft.com/office/drawing/2014/main" id="{C0EB91D1-9B81-491A-A161-90026A36B6EE}"/>
              </a:ext>
            </a:extLst>
          </p:cNvPr>
          <p:cNvGrpSpPr/>
          <p:nvPr/>
        </p:nvGrpSpPr>
        <p:grpSpPr>
          <a:xfrm>
            <a:off x="7676380" y="6050591"/>
            <a:ext cx="548640" cy="548640"/>
            <a:chOff x="973082" y="-1947441"/>
            <a:chExt cx="914400" cy="914400"/>
          </a:xfrm>
        </p:grpSpPr>
        <p:grpSp>
          <p:nvGrpSpPr>
            <p:cNvPr id="34" name="Group 33">
              <a:extLst>
                <a:ext uri="{FF2B5EF4-FFF2-40B4-BE49-F238E27FC236}">
                  <a16:creationId xmlns:a16="http://schemas.microsoft.com/office/drawing/2014/main" id="{DDAD4B32-02CF-48CB-BF36-A971DFBC3775}"/>
                </a:ext>
              </a:extLst>
            </p:cNvPr>
            <p:cNvGrpSpPr/>
            <p:nvPr/>
          </p:nvGrpSpPr>
          <p:grpSpPr>
            <a:xfrm>
              <a:off x="973082" y="-1947441"/>
              <a:ext cx="914400" cy="914400"/>
              <a:chOff x="1766968" y="-457200"/>
              <a:chExt cx="914400" cy="914400"/>
            </a:xfrm>
          </p:grpSpPr>
          <p:sp>
            <p:nvSpPr>
              <p:cNvPr id="52" name="Oval 51">
                <a:extLst>
                  <a:ext uri="{FF2B5EF4-FFF2-40B4-BE49-F238E27FC236}">
                    <a16:creationId xmlns:a16="http://schemas.microsoft.com/office/drawing/2014/main" id="{D5824479-A87D-4084-B72E-04A9F96F89C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3" name="Freeform: Shape 52">
                <a:extLst>
                  <a:ext uri="{FF2B5EF4-FFF2-40B4-BE49-F238E27FC236}">
                    <a16:creationId xmlns:a16="http://schemas.microsoft.com/office/drawing/2014/main" id="{73509094-499D-4085-80FF-D6C42616879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1" name="Graphic 50" descr="Ruler">
              <a:extLst>
                <a:ext uri="{FF2B5EF4-FFF2-40B4-BE49-F238E27FC236}">
                  <a16:creationId xmlns:a16="http://schemas.microsoft.com/office/drawing/2014/main" id="{5425C62F-AACE-40B5-995D-85EC28B9D8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54" name="Group 53">
            <a:extLst>
              <a:ext uri="{FF2B5EF4-FFF2-40B4-BE49-F238E27FC236}">
                <a16:creationId xmlns:a16="http://schemas.microsoft.com/office/drawing/2014/main" id="{5B8BE7C5-5BF0-42C3-AA00-853C994375DD}"/>
              </a:ext>
            </a:extLst>
          </p:cNvPr>
          <p:cNvGrpSpPr/>
          <p:nvPr/>
        </p:nvGrpSpPr>
        <p:grpSpPr>
          <a:xfrm>
            <a:off x="5826910" y="6050590"/>
            <a:ext cx="548640" cy="548640"/>
            <a:chOff x="973082" y="-1947441"/>
            <a:chExt cx="914400" cy="914400"/>
          </a:xfrm>
        </p:grpSpPr>
        <p:grpSp>
          <p:nvGrpSpPr>
            <p:cNvPr id="55" name="Group 54">
              <a:extLst>
                <a:ext uri="{FF2B5EF4-FFF2-40B4-BE49-F238E27FC236}">
                  <a16:creationId xmlns:a16="http://schemas.microsoft.com/office/drawing/2014/main" id="{B6DFACBC-62A4-4D25-9D9A-9C0741DD0657}"/>
                </a:ext>
              </a:extLst>
            </p:cNvPr>
            <p:cNvGrpSpPr/>
            <p:nvPr/>
          </p:nvGrpSpPr>
          <p:grpSpPr>
            <a:xfrm>
              <a:off x="973082" y="-1947441"/>
              <a:ext cx="914400" cy="914400"/>
              <a:chOff x="1766968" y="-457200"/>
              <a:chExt cx="914400" cy="914400"/>
            </a:xfrm>
          </p:grpSpPr>
          <p:sp>
            <p:nvSpPr>
              <p:cNvPr id="57" name="Oval 56">
                <a:extLst>
                  <a:ext uri="{FF2B5EF4-FFF2-40B4-BE49-F238E27FC236}">
                    <a16:creationId xmlns:a16="http://schemas.microsoft.com/office/drawing/2014/main" id="{785F21B3-2863-428E-82C4-3BAFEC88C2C2}"/>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8" name="Freeform: Shape 57">
                <a:extLst>
                  <a:ext uri="{FF2B5EF4-FFF2-40B4-BE49-F238E27FC236}">
                    <a16:creationId xmlns:a16="http://schemas.microsoft.com/office/drawing/2014/main" id="{D4D8D8ED-3B97-49B9-B955-B7684B9AC83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6" name="Graphic 55" descr="Gears">
              <a:extLst>
                <a:ext uri="{FF2B5EF4-FFF2-40B4-BE49-F238E27FC236}">
                  <a16:creationId xmlns:a16="http://schemas.microsoft.com/office/drawing/2014/main" id="{18B7BA9F-1560-48C2-A881-DABE26EAA4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67" name="Group 66">
            <a:extLst>
              <a:ext uri="{FF2B5EF4-FFF2-40B4-BE49-F238E27FC236}">
                <a16:creationId xmlns:a16="http://schemas.microsoft.com/office/drawing/2014/main" id="{BFA6BA32-C249-4CCD-BAF2-8C1F2A350635}"/>
              </a:ext>
            </a:extLst>
          </p:cNvPr>
          <p:cNvGrpSpPr/>
          <p:nvPr/>
        </p:nvGrpSpPr>
        <p:grpSpPr>
          <a:xfrm>
            <a:off x="2127970" y="6028587"/>
            <a:ext cx="548640" cy="548640"/>
            <a:chOff x="1091614" y="1037772"/>
            <a:chExt cx="1179872" cy="1179872"/>
          </a:xfrm>
        </p:grpSpPr>
        <p:sp>
          <p:nvSpPr>
            <p:cNvPr id="68" name="Oval 67">
              <a:extLst>
                <a:ext uri="{FF2B5EF4-FFF2-40B4-BE49-F238E27FC236}">
                  <a16:creationId xmlns:a16="http://schemas.microsoft.com/office/drawing/2014/main" id="{5E9FEDCE-1365-4012-9CBF-BFC742894976}"/>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6C873AD-2356-46F3-8E7C-95523F14038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90550D23-C2A1-4A01-B8C8-B36674EED6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1" name="Group 70">
            <a:extLst>
              <a:ext uri="{FF2B5EF4-FFF2-40B4-BE49-F238E27FC236}">
                <a16:creationId xmlns:a16="http://schemas.microsoft.com/office/drawing/2014/main" id="{EDEF7C53-713A-4B77-A854-3B4BC4889FA8}"/>
              </a:ext>
            </a:extLst>
          </p:cNvPr>
          <p:cNvGrpSpPr/>
          <p:nvPr/>
        </p:nvGrpSpPr>
        <p:grpSpPr>
          <a:xfrm>
            <a:off x="9525849" y="6050591"/>
            <a:ext cx="548640" cy="548640"/>
            <a:chOff x="165668" y="6076702"/>
            <a:chExt cx="548640" cy="548640"/>
          </a:xfrm>
        </p:grpSpPr>
        <p:grpSp>
          <p:nvGrpSpPr>
            <p:cNvPr id="77" name="Group 76">
              <a:extLst>
                <a:ext uri="{FF2B5EF4-FFF2-40B4-BE49-F238E27FC236}">
                  <a16:creationId xmlns:a16="http://schemas.microsoft.com/office/drawing/2014/main" id="{FC8593AC-DAB6-4FB9-89D5-4E5767E95036}"/>
                </a:ext>
              </a:extLst>
            </p:cNvPr>
            <p:cNvGrpSpPr/>
            <p:nvPr/>
          </p:nvGrpSpPr>
          <p:grpSpPr>
            <a:xfrm>
              <a:off x="165668" y="6076702"/>
              <a:ext cx="548640" cy="548640"/>
              <a:chOff x="-457200" y="2036742"/>
              <a:chExt cx="914400" cy="914400"/>
            </a:xfrm>
          </p:grpSpPr>
          <p:sp>
            <p:nvSpPr>
              <p:cNvPr id="80" name="Oval 79">
                <a:extLst>
                  <a:ext uri="{FF2B5EF4-FFF2-40B4-BE49-F238E27FC236}">
                    <a16:creationId xmlns:a16="http://schemas.microsoft.com/office/drawing/2014/main" id="{C7851839-D6AC-4528-97B7-B22D054C2F65}"/>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151AB25-C669-4891-9967-1B1A98DC8538}"/>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9" name="Picture 78" descr="A close up of a logo&#10;&#10;Description automatically generated">
              <a:extLst>
                <a:ext uri="{FF2B5EF4-FFF2-40B4-BE49-F238E27FC236}">
                  <a16:creationId xmlns:a16="http://schemas.microsoft.com/office/drawing/2014/main" id="{F14EA072-194D-404D-A4CE-DA36D3C6D6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2" name="TextBox 1">
            <a:extLst>
              <a:ext uri="{FF2B5EF4-FFF2-40B4-BE49-F238E27FC236}">
                <a16:creationId xmlns:a16="http://schemas.microsoft.com/office/drawing/2014/main" id="{322259FE-E616-48E2-BD59-8C8C93059519}"/>
              </a:ext>
            </a:extLst>
          </p:cNvPr>
          <p:cNvSpPr txBox="1"/>
          <p:nvPr/>
        </p:nvSpPr>
        <p:spPr>
          <a:xfrm>
            <a:off x="5111596" y="1071375"/>
            <a:ext cx="1968809" cy="584775"/>
          </a:xfrm>
          <a:prstGeom prst="rect">
            <a:avLst/>
          </a:prstGeom>
          <a:noFill/>
        </p:spPr>
        <p:txBody>
          <a:bodyPr wrap="none" rtlCol="0">
            <a:spAutoFit/>
          </a:bodyPr>
          <a:lstStyle/>
          <a:p>
            <a:r>
              <a:rPr lang="en-US" sz="3200" b="1" dirty="0">
                <a:latin typeface="Georgia" panose="02040502050405020303" pitchFamily="18" charset="0"/>
              </a:rPr>
              <a:t>Tweets!!</a:t>
            </a:r>
          </a:p>
        </p:txBody>
      </p:sp>
      <p:cxnSp>
        <p:nvCxnSpPr>
          <p:cNvPr id="4" name="Straight Connector 3">
            <a:extLst>
              <a:ext uri="{FF2B5EF4-FFF2-40B4-BE49-F238E27FC236}">
                <a16:creationId xmlns:a16="http://schemas.microsoft.com/office/drawing/2014/main" id="{8CD611F2-3C9A-4321-A8E7-7498C2DDE739}"/>
              </a:ext>
            </a:extLst>
          </p:cNvPr>
          <p:cNvCxnSpPr>
            <a:cxnSpLocks/>
          </p:cNvCxnSpPr>
          <p:nvPr/>
        </p:nvCxnSpPr>
        <p:spPr>
          <a:xfrm>
            <a:off x="6096000" y="1784482"/>
            <a:ext cx="0" cy="3730493"/>
          </a:xfrm>
          <a:prstGeom prst="line">
            <a:avLst/>
          </a:prstGeom>
        </p:spPr>
        <p:style>
          <a:lnRef idx="3">
            <a:schemeClr val="dk1"/>
          </a:lnRef>
          <a:fillRef idx="0">
            <a:schemeClr val="dk1"/>
          </a:fillRef>
          <a:effectRef idx="2">
            <a:schemeClr val="dk1"/>
          </a:effectRef>
          <a:fontRef idx="minor">
            <a:schemeClr val="tx1"/>
          </a:fontRef>
        </p:style>
      </p:cxnSp>
      <p:sp>
        <p:nvSpPr>
          <p:cNvPr id="82" name="TextBox 81">
            <a:extLst>
              <a:ext uri="{FF2B5EF4-FFF2-40B4-BE49-F238E27FC236}">
                <a16:creationId xmlns:a16="http://schemas.microsoft.com/office/drawing/2014/main" id="{992E6BAA-96A2-4A56-9028-F9BC87953A77}"/>
              </a:ext>
            </a:extLst>
          </p:cNvPr>
          <p:cNvSpPr txBox="1"/>
          <p:nvPr/>
        </p:nvSpPr>
        <p:spPr>
          <a:xfrm>
            <a:off x="3818689" y="2098302"/>
            <a:ext cx="2279791" cy="584775"/>
          </a:xfrm>
          <a:prstGeom prst="rect">
            <a:avLst/>
          </a:prstGeom>
          <a:noFill/>
        </p:spPr>
        <p:txBody>
          <a:bodyPr wrap="none" rtlCol="0">
            <a:spAutoFit/>
          </a:bodyPr>
          <a:lstStyle/>
          <a:p>
            <a:pPr algn="r"/>
            <a:r>
              <a:rPr lang="en-US" sz="3200" b="1" dirty="0">
                <a:solidFill>
                  <a:srgbClr val="002060"/>
                </a:solidFill>
                <a:latin typeface="Georgia" panose="02040502050405020303" pitchFamily="18" charset="0"/>
              </a:rPr>
              <a:t>Democrat</a:t>
            </a:r>
          </a:p>
        </p:txBody>
      </p:sp>
      <p:sp>
        <p:nvSpPr>
          <p:cNvPr id="83" name="TextBox 82">
            <a:extLst>
              <a:ext uri="{FF2B5EF4-FFF2-40B4-BE49-F238E27FC236}">
                <a16:creationId xmlns:a16="http://schemas.microsoft.com/office/drawing/2014/main" id="{6AEDE36B-DE00-4305-B1EE-60195FAAA0CB}"/>
              </a:ext>
            </a:extLst>
          </p:cNvPr>
          <p:cNvSpPr txBox="1"/>
          <p:nvPr/>
        </p:nvSpPr>
        <p:spPr>
          <a:xfrm>
            <a:off x="6093532" y="2098302"/>
            <a:ext cx="2590774" cy="584775"/>
          </a:xfrm>
          <a:prstGeom prst="rect">
            <a:avLst/>
          </a:prstGeom>
          <a:noFill/>
        </p:spPr>
        <p:txBody>
          <a:bodyPr wrap="none" rtlCol="0">
            <a:spAutoFit/>
          </a:bodyPr>
          <a:lstStyle/>
          <a:p>
            <a:r>
              <a:rPr lang="en-US" sz="3200" b="1" dirty="0">
                <a:solidFill>
                  <a:srgbClr val="FF0000"/>
                </a:solidFill>
                <a:latin typeface="Georgia" panose="02040502050405020303" pitchFamily="18" charset="0"/>
              </a:rPr>
              <a:t>Republican</a:t>
            </a:r>
          </a:p>
        </p:txBody>
      </p:sp>
      <p:sp>
        <p:nvSpPr>
          <p:cNvPr id="8" name="TextBox 7">
            <a:extLst>
              <a:ext uri="{FF2B5EF4-FFF2-40B4-BE49-F238E27FC236}">
                <a16:creationId xmlns:a16="http://schemas.microsoft.com/office/drawing/2014/main" id="{EF9CDD43-3AC7-471A-8047-A99B72D57F8F}"/>
              </a:ext>
            </a:extLst>
          </p:cNvPr>
          <p:cNvSpPr txBox="1"/>
          <p:nvPr/>
        </p:nvSpPr>
        <p:spPr>
          <a:xfrm>
            <a:off x="333375" y="3009900"/>
            <a:ext cx="936475" cy="369332"/>
          </a:xfrm>
          <a:prstGeom prst="rect">
            <a:avLst/>
          </a:prstGeom>
          <a:noFill/>
        </p:spPr>
        <p:txBody>
          <a:bodyPr wrap="none" rtlCol="0">
            <a:spAutoFit/>
          </a:bodyPr>
          <a:lstStyle/>
          <a:p>
            <a:r>
              <a:rPr lang="en-US" b="1" dirty="0">
                <a:latin typeface="Georgia" panose="02040502050405020303" pitchFamily="18" charset="0"/>
              </a:rPr>
              <a:t>@AOC</a:t>
            </a:r>
          </a:p>
        </p:txBody>
      </p:sp>
      <p:sp>
        <p:nvSpPr>
          <p:cNvPr id="84" name="TextBox 83">
            <a:extLst>
              <a:ext uri="{FF2B5EF4-FFF2-40B4-BE49-F238E27FC236}">
                <a16:creationId xmlns:a16="http://schemas.microsoft.com/office/drawing/2014/main" id="{A05F016D-F9BE-40AC-B460-B4ED8434E040}"/>
              </a:ext>
            </a:extLst>
          </p:cNvPr>
          <p:cNvSpPr txBox="1"/>
          <p:nvPr/>
        </p:nvSpPr>
        <p:spPr>
          <a:xfrm>
            <a:off x="1768489" y="2838819"/>
            <a:ext cx="1774845"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SenWarren</a:t>
            </a:r>
            <a:endParaRPr lang="en-US" b="1" dirty="0">
              <a:latin typeface="Georgia" panose="02040502050405020303" pitchFamily="18" charset="0"/>
            </a:endParaRPr>
          </a:p>
        </p:txBody>
      </p:sp>
      <p:sp>
        <p:nvSpPr>
          <p:cNvPr id="85" name="TextBox 84">
            <a:extLst>
              <a:ext uri="{FF2B5EF4-FFF2-40B4-BE49-F238E27FC236}">
                <a16:creationId xmlns:a16="http://schemas.microsoft.com/office/drawing/2014/main" id="{39B489B7-2147-464F-B453-2119E970A739}"/>
              </a:ext>
            </a:extLst>
          </p:cNvPr>
          <p:cNvSpPr txBox="1"/>
          <p:nvPr/>
        </p:nvSpPr>
        <p:spPr>
          <a:xfrm>
            <a:off x="1247775" y="3495675"/>
            <a:ext cx="2097049"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SpeakerPelosi</a:t>
            </a:r>
            <a:endParaRPr lang="en-US" b="1" dirty="0">
              <a:latin typeface="Georgia" panose="02040502050405020303" pitchFamily="18" charset="0"/>
            </a:endParaRPr>
          </a:p>
        </p:txBody>
      </p:sp>
      <p:sp>
        <p:nvSpPr>
          <p:cNvPr id="86" name="TextBox 85">
            <a:extLst>
              <a:ext uri="{FF2B5EF4-FFF2-40B4-BE49-F238E27FC236}">
                <a16:creationId xmlns:a16="http://schemas.microsoft.com/office/drawing/2014/main" id="{194C7238-4C1F-4E76-BE84-311545CEA5F3}"/>
              </a:ext>
            </a:extLst>
          </p:cNvPr>
          <p:cNvSpPr txBox="1"/>
          <p:nvPr/>
        </p:nvSpPr>
        <p:spPr>
          <a:xfrm>
            <a:off x="3317761" y="3280396"/>
            <a:ext cx="2028119"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barackobama</a:t>
            </a:r>
            <a:endParaRPr lang="en-US" b="1" dirty="0">
              <a:latin typeface="Georgia" panose="02040502050405020303" pitchFamily="18" charset="0"/>
            </a:endParaRPr>
          </a:p>
        </p:txBody>
      </p:sp>
      <p:sp>
        <p:nvSpPr>
          <p:cNvPr id="87" name="TextBox 86">
            <a:extLst>
              <a:ext uri="{FF2B5EF4-FFF2-40B4-BE49-F238E27FC236}">
                <a16:creationId xmlns:a16="http://schemas.microsoft.com/office/drawing/2014/main" id="{8E0B7780-FA82-49D8-869F-966FFB34028E}"/>
              </a:ext>
            </a:extLst>
          </p:cNvPr>
          <p:cNvSpPr txBox="1"/>
          <p:nvPr/>
        </p:nvSpPr>
        <p:spPr>
          <a:xfrm>
            <a:off x="2225020" y="3983001"/>
            <a:ext cx="2117887"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berniesanders</a:t>
            </a:r>
            <a:endParaRPr lang="en-US" b="1" dirty="0">
              <a:latin typeface="Georgia" panose="02040502050405020303" pitchFamily="18" charset="0"/>
            </a:endParaRPr>
          </a:p>
        </p:txBody>
      </p:sp>
      <p:sp>
        <p:nvSpPr>
          <p:cNvPr id="88" name="TextBox 87">
            <a:extLst>
              <a:ext uri="{FF2B5EF4-FFF2-40B4-BE49-F238E27FC236}">
                <a16:creationId xmlns:a16="http://schemas.microsoft.com/office/drawing/2014/main" id="{4F44DF61-F89C-4250-80E3-850FE0015B08}"/>
              </a:ext>
            </a:extLst>
          </p:cNvPr>
          <p:cNvSpPr txBox="1"/>
          <p:nvPr/>
        </p:nvSpPr>
        <p:spPr>
          <a:xfrm>
            <a:off x="88296" y="4369946"/>
            <a:ext cx="2374368"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housedemocrats</a:t>
            </a:r>
            <a:endParaRPr lang="en-US" b="1" dirty="0">
              <a:latin typeface="Georgia" panose="02040502050405020303" pitchFamily="18" charset="0"/>
            </a:endParaRPr>
          </a:p>
        </p:txBody>
      </p:sp>
      <p:sp>
        <p:nvSpPr>
          <p:cNvPr id="89" name="TextBox 88">
            <a:extLst>
              <a:ext uri="{FF2B5EF4-FFF2-40B4-BE49-F238E27FC236}">
                <a16:creationId xmlns:a16="http://schemas.microsoft.com/office/drawing/2014/main" id="{23A2B44A-C5BC-4872-8302-3D97ED01D18B}"/>
              </a:ext>
            </a:extLst>
          </p:cNvPr>
          <p:cNvSpPr txBox="1"/>
          <p:nvPr/>
        </p:nvSpPr>
        <p:spPr>
          <a:xfrm>
            <a:off x="2914727" y="4898799"/>
            <a:ext cx="1617751"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donlemon</a:t>
            </a:r>
            <a:endParaRPr lang="en-US" b="1" dirty="0">
              <a:latin typeface="Georgia" panose="02040502050405020303" pitchFamily="18" charset="0"/>
            </a:endParaRPr>
          </a:p>
        </p:txBody>
      </p:sp>
      <p:sp>
        <p:nvSpPr>
          <p:cNvPr id="90" name="TextBox 89">
            <a:extLst>
              <a:ext uri="{FF2B5EF4-FFF2-40B4-BE49-F238E27FC236}">
                <a16:creationId xmlns:a16="http://schemas.microsoft.com/office/drawing/2014/main" id="{81EC931B-7C63-4FFA-8DE0-F08401D290D0}"/>
              </a:ext>
            </a:extLst>
          </p:cNvPr>
          <p:cNvSpPr txBox="1"/>
          <p:nvPr/>
        </p:nvSpPr>
        <p:spPr>
          <a:xfrm>
            <a:off x="4147574" y="4369946"/>
            <a:ext cx="1430200"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maddow</a:t>
            </a:r>
            <a:endParaRPr lang="en-US" b="1" dirty="0">
              <a:latin typeface="Georgia" panose="02040502050405020303" pitchFamily="18" charset="0"/>
            </a:endParaRPr>
          </a:p>
        </p:txBody>
      </p:sp>
      <p:sp>
        <p:nvSpPr>
          <p:cNvPr id="91" name="TextBox 90">
            <a:extLst>
              <a:ext uri="{FF2B5EF4-FFF2-40B4-BE49-F238E27FC236}">
                <a16:creationId xmlns:a16="http://schemas.microsoft.com/office/drawing/2014/main" id="{66085791-79BC-4248-B3A1-AB5B8605F170}"/>
              </a:ext>
            </a:extLst>
          </p:cNvPr>
          <p:cNvSpPr txBox="1"/>
          <p:nvPr/>
        </p:nvSpPr>
        <p:spPr>
          <a:xfrm>
            <a:off x="1857375" y="5244218"/>
            <a:ext cx="1191352"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msnbc</a:t>
            </a:r>
            <a:endParaRPr lang="en-US" b="1" dirty="0">
              <a:latin typeface="Georgia" panose="02040502050405020303" pitchFamily="18" charset="0"/>
            </a:endParaRPr>
          </a:p>
        </p:txBody>
      </p:sp>
      <p:sp>
        <p:nvSpPr>
          <p:cNvPr id="92" name="TextBox 91">
            <a:extLst>
              <a:ext uri="{FF2B5EF4-FFF2-40B4-BE49-F238E27FC236}">
                <a16:creationId xmlns:a16="http://schemas.microsoft.com/office/drawing/2014/main" id="{4C6C7075-3735-495B-B725-573C3BCCFDEC}"/>
              </a:ext>
            </a:extLst>
          </p:cNvPr>
          <p:cNvSpPr txBox="1"/>
          <p:nvPr/>
        </p:nvSpPr>
        <p:spPr>
          <a:xfrm>
            <a:off x="9159813" y="4185280"/>
            <a:ext cx="1893467"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MittRomney</a:t>
            </a:r>
            <a:endParaRPr lang="en-US" b="1" dirty="0">
              <a:latin typeface="Georgia" panose="02040502050405020303" pitchFamily="18" charset="0"/>
            </a:endParaRPr>
          </a:p>
        </p:txBody>
      </p:sp>
      <p:sp>
        <p:nvSpPr>
          <p:cNvPr id="93" name="TextBox 92">
            <a:extLst>
              <a:ext uri="{FF2B5EF4-FFF2-40B4-BE49-F238E27FC236}">
                <a16:creationId xmlns:a16="http://schemas.microsoft.com/office/drawing/2014/main" id="{3778C682-AEFA-459B-84E6-37A858811A82}"/>
              </a:ext>
            </a:extLst>
          </p:cNvPr>
          <p:cNvSpPr txBox="1"/>
          <p:nvPr/>
        </p:nvSpPr>
        <p:spPr>
          <a:xfrm>
            <a:off x="6489747" y="3921747"/>
            <a:ext cx="2170787"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TuckerCarlson</a:t>
            </a:r>
            <a:endParaRPr lang="en-US" b="1" dirty="0">
              <a:latin typeface="Georgia" panose="02040502050405020303" pitchFamily="18" charset="0"/>
            </a:endParaRPr>
          </a:p>
        </p:txBody>
      </p:sp>
      <p:sp>
        <p:nvSpPr>
          <p:cNvPr id="94" name="TextBox 93">
            <a:extLst>
              <a:ext uri="{FF2B5EF4-FFF2-40B4-BE49-F238E27FC236}">
                <a16:creationId xmlns:a16="http://schemas.microsoft.com/office/drawing/2014/main" id="{BF92E145-6D39-47F0-953F-D242EC763F5A}"/>
              </a:ext>
            </a:extLst>
          </p:cNvPr>
          <p:cNvSpPr txBox="1"/>
          <p:nvPr/>
        </p:nvSpPr>
        <p:spPr>
          <a:xfrm>
            <a:off x="10561137" y="3620218"/>
            <a:ext cx="1390124"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foxnews</a:t>
            </a:r>
            <a:endParaRPr lang="en-US" b="1" dirty="0">
              <a:latin typeface="Georgia" panose="02040502050405020303" pitchFamily="18" charset="0"/>
            </a:endParaRPr>
          </a:p>
        </p:txBody>
      </p:sp>
      <p:sp>
        <p:nvSpPr>
          <p:cNvPr id="95" name="TextBox 94">
            <a:extLst>
              <a:ext uri="{FF2B5EF4-FFF2-40B4-BE49-F238E27FC236}">
                <a16:creationId xmlns:a16="http://schemas.microsoft.com/office/drawing/2014/main" id="{BE2FBD03-16B6-4DF5-9052-A77381D3AE4E}"/>
              </a:ext>
            </a:extLst>
          </p:cNvPr>
          <p:cNvSpPr txBox="1"/>
          <p:nvPr/>
        </p:nvSpPr>
        <p:spPr>
          <a:xfrm>
            <a:off x="7536709" y="5373837"/>
            <a:ext cx="2422458"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lindseygrahamsc</a:t>
            </a:r>
            <a:endParaRPr lang="en-US" b="1" dirty="0">
              <a:latin typeface="Georgia" panose="02040502050405020303" pitchFamily="18" charset="0"/>
            </a:endParaRPr>
          </a:p>
        </p:txBody>
      </p:sp>
      <p:sp>
        <p:nvSpPr>
          <p:cNvPr id="96" name="TextBox 95">
            <a:extLst>
              <a:ext uri="{FF2B5EF4-FFF2-40B4-BE49-F238E27FC236}">
                <a16:creationId xmlns:a16="http://schemas.microsoft.com/office/drawing/2014/main" id="{DFE4BC30-ECA8-464B-96B3-F69F605AC2B9}"/>
              </a:ext>
            </a:extLst>
          </p:cNvPr>
          <p:cNvSpPr txBox="1"/>
          <p:nvPr/>
        </p:nvSpPr>
        <p:spPr>
          <a:xfrm>
            <a:off x="9694935" y="4935008"/>
            <a:ext cx="1869423"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seanhannity</a:t>
            </a:r>
            <a:endParaRPr lang="en-US" b="1" dirty="0">
              <a:latin typeface="Georgia" panose="02040502050405020303" pitchFamily="18" charset="0"/>
            </a:endParaRPr>
          </a:p>
        </p:txBody>
      </p:sp>
      <p:sp>
        <p:nvSpPr>
          <p:cNvPr id="97" name="TextBox 96">
            <a:extLst>
              <a:ext uri="{FF2B5EF4-FFF2-40B4-BE49-F238E27FC236}">
                <a16:creationId xmlns:a16="http://schemas.microsoft.com/office/drawing/2014/main" id="{49EA46C3-CF11-4856-B842-F2E483CDEF1D}"/>
              </a:ext>
            </a:extLst>
          </p:cNvPr>
          <p:cNvSpPr txBox="1"/>
          <p:nvPr/>
        </p:nvSpPr>
        <p:spPr>
          <a:xfrm>
            <a:off x="8896071" y="3439029"/>
            <a:ext cx="1303562"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tedcruz</a:t>
            </a:r>
            <a:endParaRPr lang="en-US" b="1" dirty="0">
              <a:latin typeface="Georgia" panose="02040502050405020303" pitchFamily="18" charset="0"/>
            </a:endParaRPr>
          </a:p>
        </p:txBody>
      </p:sp>
      <p:sp>
        <p:nvSpPr>
          <p:cNvPr id="98" name="TextBox 97">
            <a:extLst>
              <a:ext uri="{FF2B5EF4-FFF2-40B4-BE49-F238E27FC236}">
                <a16:creationId xmlns:a16="http://schemas.microsoft.com/office/drawing/2014/main" id="{DEF3F296-3629-45D0-8B40-5BE612C7F430}"/>
              </a:ext>
            </a:extLst>
          </p:cNvPr>
          <p:cNvSpPr txBox="1"/>
          <p:nvPr/>
        </p:nvSpPr>
        <p:spPr>
          <a:xfrm>
            <a:off x="6794919" y="3208151"/>
            <a:ext cx="944489" cy="369332"/>
          </a:xfrm>
          <a:prstGeom prst="rect">
            <a:avLst/>
          </a:prstGeom>
          <a:noFill/>
        </p:spPr>
        <p:txBody>
          <a:bodyPr wrap="none" rtlCol="0">
            <a:spAutoFit/>
          </a:bodyPr>
          <a:lstStyle/>
          <a:p>
            <a:r>
              <a:rPr lang="en-US" b="1" dirty="0">
                <a:latin typeface="Georgia" panose="02040502050405020303" pitchFamily="18" charset="0"/>
              </a:rPr>
              <a:t>@GOP</a:t>
            </a:r>
          </a:p>
        </p:txBody>
      </p:sp>
      <p:sp>
        <p:nvSpPr>
          <p:cNvPr id="99" name="TextBox 98">
            <a:extLst>
              <a:ext uri="{FF2B5EF4-FFF2-40B4-BE49-F238E27FC236}">
                <a16:creationId xmlns:a16="http://schemas.microsoft.com/office/drawing/2014/main" id="{FAD360DA-8D01-4C4E-9010-5A17E6ECD09F}"/>
              </a:ext>
            </a:extLst>
          </p:cNvPr>
          <p:cNvSpPr txBox="1"/>
          <p:nvPr/>
        </p:nvSpPr>
        <p:spPr>
          <a:xfrm>
            <a:off x="6218195" y="4874886"/>
            <a:ext cx="2230098"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KellyAnnePolls</a:t>
            </a:r>
            <a:endParaRPr lang="en-US" b="1" dirty="0">
              <a:latin typeface="Georgia" panose="02040502050405020303" pitchFamily="18" charset="0"/>
            </a:endParaRPr>
          </a:p>
        </p:txBody>
      </p:sp>
      <p:sp>
        <p:nvSpPr>
          <p:cNvPr id="100" name="TextBox 99">
            <a:extLst>
              <a:ext uri="{FF2B5EF4-FFF2-40B4-BE49-F238E27FC236}">
                <a16:creationId xmlns:a16="http://schemas.microsoft.com/office/drawing/2014/main" id="{36EAB8DC-576A-4E30-98A7-E9575E95ABE3}"/>
              </a:ext>
            </a:extLst>
          </p:cNvPr>
          <p:cNvSpPr txBox="1"/>
          <p:nvPr/>
        </p:nvSpPr>
        <p:spPr>
          <a:xfrm>
            <a:off x="9277274" y="2787219"/>
            <a:ext cx="1550424"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housegop</a:t>
            </a:r>
            <a:endParaRPr lang="en-US" b="1" dirty="0">
              <a:latin typeface="Georgia" panose="02040502050405020303" pitchFamily="18" charset="0"/>
            </a:endParaRPr>
          </a:p>
        </p:txBody>
      </p:sp>
    </p:spTree>
    <p:extLst>
      <p:ext uri="{BB962C8B-B14F-4D97-AF65-F5344CB8AC3E}">
        <p14:creationId xmlns:p14="http://schemas.microsoft.com/office/powerpoint/2010/main" val="859629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wipe(right)">
                                      <p:cBhvr>
                                        <p:cTn id="18" dur="500"/>
                                        <p:tgtEl>
                                          <p:spTgt spid="8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wipe(left)">
                                      <p:cBhvr>
                                        <p:cTn id="21" dur="500"/>
                                        <p:tgtEl>
                                          <p:spTgt spid="8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fade">
                                      <p:cBhvr>
                                        <p:cTn id="29" dur="500"/>
                                        <p:tgtEl>
                                          <p:spTgt spid="98"/>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fade">
                                      <p:cBhvr>
                                        <p:cTn id="33" dur="500"/>
                                        <p:tgtEl>
                                          <p:spTgt spid="84"/>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fade">
                                      <p:cBhvr>
                                        <p:cTn id="41" dur="500"/>
                                        <p:tgtEl>
                                          <p:spTgt spid="85"/>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86"/>
                                        </p:tgtEl>
                                        <p:attrNameLst>
                                          <p:attrName>style.visibility</p:attrName>
                                        </p:attrNameLst>
                                      </p:cBhvr>
                                      <p:to>
                                        <p:strVal val="visible"/>
                                      </p:to>
                                    </p:set>
                                    <p:animEffect transition="in" filter="fade">
                                      <p:cBhvr>
                                        <p:cTn id="49" dur="500"/>
                                        <p:tgtEl>
                                          <p:spTgt spid="86"/>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fade">
                                      <p:cBhvr>
                                        <p:cTn id="53" dur="500"/>
                                        <p:tgtEl>
                                          <p:spTgt spid="97"/>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fade">
                                      <p:cBhvr>
                                        <p:cTn id="57" dur="500"/>
                                        <p:tgtEl>
                                          <p:spTgt spid="87"/>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childTnLst>
                          </p:cTn>
                        </p:par>
                        <p:par>
                          <p:cTn id="62" fill="hold">
                            <p:stCondLst>
                              <p:cond delay="5500"/>
                            </p:stCondLst>
                            <p:childTnLst>
                              <p:par>
                                <p:cTn id="63" presetID="10" presetClass="entr" presetSubtype="0"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fade">
                                      <p:cBhvr>
                                        <p:cTn id="69" dur="500"/>
                                        <p:tgtEl>
                                          <p:spTgt spid="95"/>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500"/>
                                        <p:tgtEl>
                                          <p:spTgt spid="89"/>
                                        </p:tgtEl>
                                      </p:cBhvr>
                                    </p:animEffect>
                                  </p:childTnLst>
                                </p:cTn>
                              </p:par>
                            </p:childTnLst>
                          </p:cTn>
                        </p:par>
                        <p:par>
                          <p:cTn id="74" fill="hold">
                            <p:stCondLst>
                              <p:cond delay="7000"/>
                            </p:stCondLst>
                            <p:childTnLst>
                              <p:par>
                                <p:cTn id="75" presetID="10" presetClass="entr" presetSubtype="0" fill="hold" grpId="0" nodeType="after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fade">
                                      <p:cBhvr>
                                        <p:cTn id="77" dur="500"/>
                                        <p:tgtEl>
                                          <p:spTgt spid="94"/>
                                        </p:tgtEl>
                                      </p:cBhvr>
                                    </p:animEffect>
                                  </p:childTnLst>
                                </p:cTn>
                              </p:par>
                            </p:childTnLst>
                          </p:cTn>
                        </p:par>
                        <p:par>
                          <p:cTn id="78" fill="hold">
                            <p:stCondLst>
                              <p:cond delay="7500"/>
                            </p:stCondLst>
                            <p:childTnLst>
                              <p:par>
                                <p:cTn id="79" presetID="10" presetClass="entr" presetSubtype="0" fill="hold" grpId="0" nodeType="after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500"/>
                                        <p:tgtEl>
                                          <p:spTgt spid="91"/>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99"/>
                                        </p:tgtEl>
                                        <p:attrNameLst>
                                          <p:attrName>style.visibility</p:attrName>
                                        </p:attrNameLst>
                                      </p:cBhvr>
                                      <p:to>
                                        <p:strVal val="visible"/>
                                      </p:to>
                                    </p:set>
                                    <p:animEffect transition="in" filter="fade">
                                      <p:cBhvr>
                                        <p:cTn id="85" dur="500"/>
                                        <p:tgtEl>
                                          <p:spTgt spid="99"/>
                                        </p:tgtEl>
                                      </p:cBhvr>
                                    </p:animEffect>
                                  </p:childTnLst>
                                </p:cTn>
                              </p:par>
                            </p:childTnLst>
                          </p:cTn>
                        </p:par>
                        <p:par>
                          <p:cTn id="86" fill="hold">
                            <p:stCondLst>
                              <p:cond delay="8500"/>
                            </p:stCondLst>
                            <p:childTnLst>
                              <p:par>
                                <p:cTn id="87" presetID="10" presetClass="entr" presetSubtype="0" fill="hold" grpId="0" nodeType="after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fade">
                                      <p:cBhvr>
                                        <p:cTn id="89" dur="500"/>
                                        <p:tgtEl>
                                          <p:spTgt spid="90"/>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fade">
                                      <p:cBhvr>
                                        <p:cTn id="9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2" grpId="0"/>
      <p:bldP spid="83" grpId="0"/>
      <p:bldP spid="8"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6C0A129-0E6F-4358-8D71-47BD2C09EEEA}"/>
              </a:ext>
            </a:extLst>
          </p:cNvPr>
          <p:cNvGrpSpPr/>
          <p:nvPr/>
        </p:nvGrpSpPr>
        <p:grpSpPr>
          <a:xfrm>
            <a:off x="0" y="-6730"/>
            <a:ext cx="12192001" cy="1938528"/>
            <a:chOff x="0" y="0"/>
            <a:chExt cx="12192001" cy="1938528"/>
          </a:xfrm>
        </p:grpSpPr>
        <p:sp>
          <p:nvSpPr>
            <p:cNvPr id="31" name="Freeform: Shape 30">
              <a:extLst>
                <a:ext uri="{FF2B5EF4-FFF2-40B4-BE49-F238E27FC236}">
                  <a16:creationId xmlns:a16="http://schemas.microsoft.com/office/drawing/2014/main" id="{8F58187F-3DFA-4EBE-9BAB-EEE8978EA142}"/>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2" name="Picture 31" descr="A picture containing shape&#10;&#10;Description automatically generated">
              <a:extLst>
                <a:ext uri="{FF2B5EF4-FFF2-40B4-BE49-F238E27FC236}">
                  <a16:creationId xmlns:a16="http://schemas.microsoft.com/office/drawing/2014/main" id="{D88DD773-36E2-4118-8851-F02203F3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5" name="TextBox 34">
            <a:extLst>
              <a:ext uri="{FF2B5EF4-FFF2-40B4-BE49-F238E27FC236}">
                <a16:creationId xmlns:a16="http://schemas.microsoft.com/office/drawing/2014/main" id="{7B26CA72-8744-4A5C-8593-7A645524B114}"/>
              </a:ext>
            </a:extLst>
          </p:cNvPr>
          <p:cNvSpPr txBox="1"/>
          <p:nvPr/>
        </p:nvSpPr>
        <p:spPr>
          <a:xfrm>
            <a:off x="650592" y="292296"/>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grpSp>
        <p:nvGrpSpPr>
          <p:cNvPr id="36" name="Group 35">
            <a:extLst>
              <a:ext uri="{FF2B5EF4-FFF2-40B4-BE49-F238E27FC236}">
                <a16:creationId xmlns:a16="http://schemas.microsoft.com/office/drawing/2014/main" id="{03BC8741-D39D-4890-B4FE-D4876D1B4BD0}"/>
              </a:ext>
            </a:extLst>
          </p:cNvPr>
          <p:cNvGrpSpPr/>
          <p:nvPr/>
        </p:nvGrpSpPr>
        <p:grpSpPr>
          <a:xfrm>
            <a:off x="10122461" y="145755"/>
            <a:ext cx="1828800" cy="1828800"/>
            <a:chOff x="1155870" y="1038330"/>
            <a:chExt cx="1179576" cy="1179576"/>
          </a:xfrm>
        </p:grpSpPr>
        <p:sp>
          <p:nvSpPr>
            <p:cNvPr id="37" name="Oval 36">
              <a:extLst>
                <a:ext uri="{FF2B5EF4-FFF2-40B4-BE49-F238E27FC236}">
                  <a16:creationId xmlns:a16="http://schemas.microsoft.com/office/drawing/2014/main" id="{815806D4-72CD-4359-96B9-9E06C9B2F0B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44747FF4-D903-4095-8BA8-A0913661EA2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9" name="Picture 38" descr="A close up of a sign&#10;&#10;Description automatically generated">
              <a:extLst>
                <a:ext uri="{FF2B5EF4-FFF2-40B4-BE49-F238E27FC236}">
                  <a16:creationId xmlns:a16="http://schemas.microsoft.com/office/drawing/2014/main" id="{7C941153-D7F0-4322-B9E7-782F1E6BF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3" name="Group 32">
            <a:extLst>
              <a:ext uri="{FF2B5EF4-FFF2-40B4-BE49-F238E27FC236}">
                <a16:creationId xmlns:a16="http://schemas.microsoft.com/office/drawing/2014/main" id="{C0EB91D1-9B81-491A-A161-90026A36B6EE}"/>
              </a:ext>
            </a:extLst>
          </p:cNvPr>
          <p:cNvGrpSpPr/>
          <p:nvPr/>
        </p:nvGrpSpPr>
        <p:grpSpPr>
          <a:xfrm>
            <a:off x="7676380" y="6050591"/>
            <a:ext cx="548640" cy="548640"/>
            <a:chOff x="973082" y="-1947441"/>
            <a:chExt cx="914400" cy="914400"/>
          </a:xfrm>
        </p:grpSpPr>
        <p:grpSp>
          <p:nvGrpSpPr>
            <p:cNvPr id="34" name="Group 33">
              <a:extLst>
                <a:ext uri="{FF2B5EF4-FFF2-40B4-BE49-F238E27FC236}">
                  <a16:creationId xmlns:a16="http://schemas.microsoft.com/office/drawing/2014/main" id="{DDAD4B32-02CF-48CB-BF36-A971DFBC3775}"/>
                </a:ext>
              </a:extLst>
            </p:cNvPr>
            <p:cNvGrpSpPr/>
            <p:nvPr/>
          </p:nvGrpSpPr>
          <p:grpSpPr>
            <a:xfrm>
              <a:off x="973082" y="-1947441"/>
              <a:ext cx="914400" cy="914400"/>
              <a:chOff x="1766968" y="-457200"/>
              <a:chExt cx="914400" cy="914400"/>
            </a:xfrm>
          </p:grpSpPr>
          <p:sp>
            <p:nvSpPr>
              <p:cNvPr id="52" name="Oval 51">
                <a:extLst>
                  <a:ext uri="{FF2B5EF4-FFF2-40B4-BE49-F238E27FC236}">
                    <a16:creationId xmlns:a16="http://schemas.microsoft.com/office/drawing/2014/main" id="{D5824479-A87D-4084-B72E-04A9F96F89C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3" name="Freeform: Shape 52">
                <a:extLst>
                  <a:ext uri="{FF2B5EF4-FFF2-40B4-BE49-F238E27FC236}">
                    <a16:creationId xmlns:a16="http://schemas.microsoft.com/office/drawing/2014/main" id="{73509094-499D-4085-80FF-D6C42616879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1" name="Graphic 50" descr="Ruler">
              <a:extLst>
                <a:ext uri="{FF2B5EF4-FFF2-40B4-BE49-F238E27FC236}">
                  <a16:creationId xmlns:a16="http://schemas.microsoft.com/office/drawing/2014/main" id="{5425C62F-AACE-40B5-995D-85EC28B9D8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54" name="Group 53">
            <a:extLst>
              <a:ext uri="{FF2B5EF4-FFF2-40B4-BE49-F238E27FC236}">
                <a16:creationId xmlns:a16="http://schemas.microsoft.com/office/drawing/2014/main" id="{5B8BE7C5-5BF0-42C3-AA00-853C994375DD}"/>
              </a:ext>
            </a:extLst>
          </p:cNvPr>
          <p:cNvGrpSpPr/>
          <p:nvPr/>
        </p:nvGrpSpPr>
        <p:grpSpPr>
          <a:xfrm>
            <a:off x="5826910" y="6050590"/>
            <a:ext cx="548640" cy="548640"/>
            <a:chOff x="973082" y="-1947441"/>
            <a:chExt cx="914400" cy="914400"/>
          </a:xfrm>
        </p:grpSpPr>
        <p:grpSp>
          <p:nvGrpSpPr>
            <p:cNvPr id="55" name="Group 54">
              <a:extLst>
                <a:ext uri="{FF2B5EF4-FFF2-40B4-BE49-F238E27FC236}">
                  <a16:creationId xmlns:a16="http://schemas.microsoft.com/office/drawing/2014/main" id="{B6DFACBC-62A4-4D25-9D9A-9C0741DD0657}"/>
                </a:ext>
              </a:extLst>
            </p:cNvPr>
            <p:cNvGrpSpPr/>
            <p:nvPr/>
          </p:nvGrpSpPr>
          <p:grpSpPr>
            <a:xfrm>
              <a:off x="973082" y="-1947441"/>
              <a:ext cx="914400" cy="914400"/>
              <a:chOff x="1766968" y="-457200"/>
              <a:chExt cx="914400" cy="914400"/>
            </a:xfrm>
          </p:grpSpPr>
          <p:sp>
            <p:nvSpPr>
              <p:cNvPr id="57" name="Oval 56">
                <a:extLst>
                  <a:ext uri="{FF2B5EF4-FFF2-40B4-BE49-F238E27FC236}">
                    <a16:creationId xmlns:a16="http://schemas.microsoft.com/office/drawing/2014/main" id="{785F21B3-2863-428E-82C4-3BAFEC88C2C2}"/>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8" name="Freeform: Shape 57">
                <a:extLst>
                  <a:ext uri="{FF2B5EF4-FFF2-40B4-BE49-F238E27FC236}">
                    <a16:creationId xmlns:a16="http://schemas.microsoft.com/office/drawing/2014/main" id="{D4D8D8ED-3B97-49B9-B955-B7684B9AC83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6" name="Graphic 55" descr="Gears">
              <a:extLst>
                <a:ext uri="{FF2B5EF4-FFF2-40B4-BE49-F238E27FC236}">
                  <a16:creationId xmlns:a16="http://schemas.microsoft.com/office/drawing/2014/main" id="{18B7BA9F-1560-48C2-A881-DABE26EAA4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67" name="Group 66">
            <a:extLst>
              <a:ext uri="{FF2B5EF4-FFF2-40B4-BE49-F238E27FC236}">
                <a16:creationId xmlns:a16="http://schemas.microsoft.com/office/drawing/2014/main" id="{BFA6BA32-C249-4CCD-BAF2-8C1F2A350635}"/>
              </a:ext>
            </a:extLst>
          </p:cNvPr>
          <p:cNvGrpSpPr/>
          <p:nvPr/>
        </p:nvGrpSpPr>
        <p:grpSpPr>
          <a:xfrm>
            <a:off x="2127970" y="6028587"/>
            <a:ext cx="548640" cy="548640"/>
            <a:chOff x="1091614" y="1037772"/>
            <a:chExt cx="1179872" cy="1179872"/>
          </a:xfrm>
        </p:grpSpPr>
        <p:sp>
          <p:nvSpPr>
            <p:cNvPr id="68" name="Oval 67">
              <a:extLst>
                <a:ext uri="{FF2B5EF4-FFF2-40B4-BE49-F238E27FC236}">
                  <a16:creationId xmlns:a16="http://schemas.microsoft.com/office/drawing/2014/main" id="{5E9FEDCE-1365-4012-9CBF-BFC742894976}"/>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6C873AD-2356-46F3-8E7C-95523F14038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90550D23-C2A1-4A01-B8C8-B36674EED6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1" name="Group 70">
            <a:extLst>
              <a:ext uri="{FF2B5EF4-FFF2-40B4-BE49-F238E27FC236}">
                <a16:creationId xmlns:a16="http://schemas.microsoft.com/office/drawing/2014/main" id="{EDEF7C53-713A-4B77-A854-3B4BC4889FA8}"/>
              </a:ext>
            </a:extLst>
          </p:cNvPr>
          <p:cNvGrpSpPr/>
          <p:nvPr/>
        </p:nvGrpSpPr>
        <p:grpSpPr>
          <a:xfrm>
            <a:off x="9525849" y="6050591"/>
            <a:ext cx="548640" cy="548640"/>
            <a:chOff x="165668" y="6076702"/>
            <a:chExt cx="548640" cy="548640"/>
          </a:xfrm>
        </p:grpSpPr>
        <p:grpSp>
          <p:nvGrpSpPr>
            <p:cNvPr id="77" name="Group 76">
              <a:extLst>
                <a:ext uri="{FF2B5EF4-FFF2-40B4-BE49-F238E27FC236}">
                  <a16:creationId xmlns:a16="http://schemas.microsoft.com/office/drawing/2014/main" id="{FC8593AC-DAB6-4FB9-89D5-4E5767E95036}"/>
                </a:ext>
              </a:extLst>
            </p:cNvPr>
            <p:cNvGrpSpPr/>
            <p:nvPr/>
          </p:nvGrpSpPr>
          <p:grpSpPr>
            <a:xfrm>
              <a:off x="165668" y="6076702"/>
              <a:ext cx="548640" cy="548640"/>
              <a:chOff x="-457200" y="2036742"/>
              <a:chExt cx="914400" cy="914400"/>
            </a:xfrm>
          </p:grpSpPr>
          <p:sp>
            <p:nvSpPr>
              <p:cNvPr id="80" name="Oval 79">
                <a:extLst>
                  <a:ext uri="{FF2B5EF4-FFF2-40B4-BE49-F238E27FC236}">
                    <a16:creationId xmlns:a16="http://schemas.microsoft.com/office/drawing/2014/main" id="{C7851839-D6AC-4528-97B7-B22D054C2F65}"/>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151AB25-C669-4891-9967-1B1A98DC8538}"/>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9" name="Picture 78" descr="A close up of a logo&#10;&#10;Description automatically generated">
              <a:extLst>
                <a:ext uri="{FF2B5EF4-FFF2-40B4-BE49-F238E27FC236}">
                  <a16:creationId xmlns:a16="http://schemas.microsoft.com/office/drawing/2014/main" id="{F14EA072-194D-404D-A4CE-DA36D3C6D6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40" name="TextBox 39">
            <a:extLst>
              <a:ext uri="{FF2B5EF4-FFF2-40B4-BE49-F238E27FC236}">
                <a16:creationId xmlns:a16="http://schemas.microsoft.com/office/drawing/2014/main" id="{D8120EED-5671-4E67-BD1D-E53ED2E2262C}"/>
              </a:ext>
            </a:extLst>
          </p:cNvPr>
          <p:cNvSpPr txBox="1"/>
          <p:nvPr/>
        </p:nvSpPr>
        <p:spPr>
          <a:xfrm>
            <a:off x="5111596" y="-866864"/>
            <a:ext cx="1968809" cy="584775"/>
          </a:xfrm>
          <a:prstGeom prst="rect">
            <a:avLst/>
          </a:prstGeom>
          <a:noFill/>
        </p:spPr>
        <p:txBody>
          <a:bodyPr wrap="none" rtlCol="0">
            <a:spAutoFit/>
          </a:bodyPr>
          <a:lstStyle/>
          <a:p>
            <a:r>
              <a:rPr lang="en-US" sz="3200" b="1" dirty="0">
                <a:latin typeface="Georgia" panose="02040502050405020303" pitchFamily="18" charset="0"/>
              </a:rPr>
              <a:t>Tweets!!</a:t>
            </a:r>
          </a:p>
        </p:txBody>
      </p:sp>
      <p:sp>
        <p:nvSpPr>
          <p:cNvPr id="41" name="TextBox 40">
            <a:extLst>
              <a:ext uri="{FF2B5EF4-FFF2-40B4-BE49-F238E27FC236}">
                <a16:creationId xmlns:a16="http://schemas.microsoft.com/office/drawing/2014/main" id="{637D8791-1429-49B5-B4FB-C11FD1DFBC94}"/>
              </a:ext>
            </a:extLst>
          </p:cNvPr>
          <p:cNvSpPr txBox="1"/>
          <p:nvPr/>
        </p:nvSpPr>
        <p:spPr>
          <a:xfrm>
            <a:off x="-2620211" y="2098302"/>
            <a:ext cx="2279791" cy="584775"/>
          </a:xfrm>
          <a:prstGeom prst="rect">
            <a:avLst/>
          </a:prstGeom>
          <a:noFill/>
        </p:spPr>
        <p:txBody>
          <a:bodyPr wrap="none" rtlCol="0">
            <a:spAutoFit/>
          </a:bodyPr>
          <a:lstStyle/>
          <a:p>
            <a:pPr algn="r"/>
            <a:r>
              <a:rPr lang="en-US" sz="3200" b="1" dirty="0">
                <a:solidFill>
                  <a:srgbClr val="002060"/>
                </a:solidFill>
                <a:latin typeface="Georgia" panose="02040502050405020303" pitchFamily="18" charset="0"/>
              </a:rPr>
              <a:t>Democrat</a:t>
            </a:r>
          </a:p>
        </p:txBody>
      </p:sp>
      <p:sp>
        <p:nvSpPr>
          <p:cNvPr id="42" name="TextBox 41">
            <a:extLst>
              <a:ext uri="{FF2B5EF4-FFF2-40B4-BE49-F238E27FC236}">
                <a16:creationId xmlns:a16="http://schemas.microsoft.com/office/drawing/2014/main" id="{4820AB6A-A9F0-461F-9850-3BFF680A19FA}"/>
              </a:ext>
            </a:extLst>
          </p:cNvPr>
          <p:cNvSpPr txBox="1"/>
          <p:nvPr/>
        </p:nvSpPr>
        <p:spPr>
          <a:xfrm>
            <a:off x="-6105525" y="3009900"/>
            <a:ext cx="936475" cy="369332"/>
          </a:xfrm>
          <a:prstGeom prst="rect">
            <a:avLst/>
          </a:prstGeom>
          <a:noFill/>
        </p:spPr>
        <p:txBody>
          <a:bodyPr wrap="none" rtlCol="0">
            <a:spAutoFit/>
          </a:bodyPr>
          <a:lstStyle/>
          <a:p>
            <a:r>
              <a:rPr lang="en-US" b="1" dirty="0">
                <a:latin typeface="Georgia" panose="02040502050405020303" pitchFamily="18" charset="0"/>
              </a:rPr>
              <a:t>@AOC</a:t>
            </a:r>
          </a:p>
        </p:txBody>
      </p:sp>
      <p:sp>
        <p:nvSpPr>
          <p:cNvPr id="43" name="TextBox 42">
            <a:extLst>
              <a:ext uri="{FF2B5EF4-FFF2-40B4-BE49-F238E27FC236}">
                <a16:creationId xmlns:a16="http://schemas.microsoft.com/office/drawing/2014/main" id="{C3E6C649-A2CA-431F-8F29-6CE221D4CFE8}"/>
              </a:ext>
            </a:extLst>
          </p:cNvPr>
          <p:cNvSpPr txBox="1"/>
          <p:nvPr/>
        </p:nvSpPr>
        <p:spPr>
          <a:xfrm>
            <a:off x="-4670411" y="2838819"/>
            <a:ext cx="1774845"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SenWarren</a:t>
            </a:r>
            <a:endParaRPr lang="en-US" b="1" dirty="0">
              <a:latin typeface="Georgia" panose="02040502050405020303" pitchFamily="18" charset="0"/>
            </a:endParaRPr>
          </a:p>
        </p:txBody>
      </p:sp>
      <p:sp>
        <p:nvSpPr>
          <p:cNvPr id="44" name="TextBox 43">
            <a:extLst>
              <a:ext uri="{FF2B5EF4-FFF2-40B4-BE49-F238E27FC236}">
                <a16:creationId xmlns:a16="http://schemas.microsoft.com/office/drawing/2014/main" id="{EF598476-9B9D-48A0-9625-A985A6BC0431}"/>
              </a:ext>
            </a:extLst>
          </p:cNvPr>
          <p:cNvSpPr txBox="1"/>
          <p:nvPr/>
        </p:nvSpPr>
        <p:spPr>
          <a:xfrm>
            <a:off x="-5191125" y="3495675"/>
            <a:ext cx="2097049"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SpeakerPelosi</a:t>
            </a:r>
            <a:endParaRPr lang="en-US" b="1" dirty="0">
              <a:latin typeface="Georgia" panose="02040502050405020303" pitchFamily="18" charset="0"/>
            </a:endParaRPr>
          </a:p>
        </p:txBody>
      </p:sp>
      <p:sp>
        <p:nvSpPr>
          <p:cNvPr id="45" name="TextBox 44">
            <a:extLst>
              <a:ext uri="{FF2B5EF4-FFF2-40B4-BE49-F238E27FC236}">
                <a16:creationId xmlns:a16="http://schemas.microsoft.com/office/drawing/2014/main" id="{6127B566-9CB7-4AD1-9192-D5297ABF3E4A}"/>
              </a:ext>
            </a:extLst>
          </p:cNvPr>
          <p:cNvSpPr txBox="1"/>
          <p:nvPr/>
        </p:nvSpPr>
        <p:spPr>
          <a:xfrm>
            <a:off x="-3121139" y="3280396"/>
            <a:ext cx="2028119"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barackobama</a:t>
            </a:r>
            <a:endParaRPr lang="en-US" b="1" dirty="0">
              <a:latin typeface="Georgia" panose="02040502050405020303" pitchFamily="18" charset="0"/>
            </a:endParaRPr>
          </a:p>
        </p:txBody>
      </p:sp>
      <p:sp>
        <p:nvSpPr>
          <p:cNvPr id="46" name="TextBox 45">
            <a:extLst>
              <a:ext uri="{FF2B5EF4-FFF2-40B4-BE49-F238E27FC236}">
                <a16:creationId xmlns:a16="http://schemas.microsoft.com/office/drawing/2014/main" id="{ECFD88E6-1AB6-4BE0-A92A-AF0ED85049B8}"/>
              </a:ext>
            </a:extLst>
          </p:cNvPr>
          <p:cNvSpPr txBox="1"/>
          <p:nvPr/>
        </p:nvSpPr>
        <p:spPr>
          <a:xfrm>
            <a:off x="-4213880" y="3983001"/>
            <a:ext cx="2117887"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berniesanders</a:t>
            </a:r>
            <a:endParaRPr lang="en-US" b="1" dirty="0">
              <a:latin typeface="Georgia" panose="02040502050405020303" pitchFamily="18" charset="0"/>
            </a:endParaRPr>
          </a:p>
        </p:txBody>
      </p:sp>
      <p:sp>
        <p:nvSpPr>
          <p:cNvPr id="47" name="TextBox 46">
            <a:extLst>
              <a:ext uri="{FF2B5EF4-FFF2-40B4-BE49-F238E27FC236}">
                <a16:creationId xmlns:a16="http://schemas.microsoft.com/office/drawing/2014/main" id="{F765FC76-9E28-44E1-B753-B2729B8400E0}"/>
              </a:ext>
            </a:extLst>
          </p:cNvPr>
          <p:cNvSpPr txBox="1"/>
          <p:nvPr/>
        </p:nvSpPr>
        <p:spPr>
          <a:xfrm>
            <a:off x="-5798353" y="4037790"/>
            <a:ext cx="848309"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cnn</a:t>
            </a:r>
            <a:endParaRPr lang="en-US" b="1" dirty="0">
              <a:latin typeface="Georgia" panose="02040502050405020303" pitchFamily="18" charset="0"/>
            </a:endParaRPr>
          </a:p>
        </p:txBody>
      </p:sp>
      <p:sp>
        <p:nvSpPr>
          <p:cNvPr id="48" name="TextBox 47">
            <a:extLst>
              <a:ext uri="{FF2B5EF4-FFF2-40B4-BE49-F238E27FC236}">
                <a16:creationId xmlns:a16="http://schemas.microsoft.com/office/drawing/2014/main" id="{9EF9BCE5-EBA1-4D78-B0D1-B610E42DA203}"/>
              </a:ext>
            </a:extLst>
          </p:cNvPr>
          <p:cNvSpPr txBox="1"/>
          <p:nvPr/>
        </p:nvSpPr>
        <p:spPr>
          <a:xfrm>
            <a:off x="-3952009" y="4603525"/>
            <a:ext cx="1617751"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donlemon</a:t>
            </a:r>
            <a:endParaRPr lang="en-US" b="1" dirty="0">
              <a:latin typeface="Georgia" panose="02040502050405020303" pitchFamily="18" charset="0"/>
            </a:endParaRPr>
          </a:p>
        </p:txBody>
      </p:sp>
      <p:sp>
        <p:nvSpPr>
          <p:cNvPr id="49" name="TextBox 48">
            <a:extLst>
              <a:ext uri="{FF2B5EF4-FFF2-40B4-BE49-F238E27FC236}">
                <a16:creationId xmlns:a16="http://schemas.microsoft.com/office/drawing/2014/main" id="{990984EB-36BF-468B-9A58-CD6991FE6E20}"/>
              </a:ext>
            </a:extLst>
          </p:cNvPr>
          <p:cNvSpPr txBox="1"/>
          <p:nvPr/>
        </p:nvSpPr>
        <p:spPr>
          <a:xfrm>
            <a:off x="-2389849" y="4516982"/>
            <a:ext cx="1430200"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maddow</a:t>
            </a:r>
            <a:endParaRPr lang="en-US" b="1" dirty="0">
              <a:latin typeface="Georgia" panose="02040502050405020303" pitchFamily="18" charset="0"/>
            </a:endParaRPr>
          </a:p>
        </p:txBody>
      </p:sp>
      <p:sp>
        <p:nvSpPr>
          <p:cNvPr id="50" name="TextBox 49">
            <a:extLst>
              <a:ext uri="{FF2B5EF4-FFF2-40B4-BE49-F238E27FC236}">
                <a16:creationId xmlns:a16="http://schemas.microsoft.com/office/drawing/2014/main" id="{CDF207E6-F426-4CF7-8831-04697DCACCED}"/>
              </a:ext>
            </a:extLst>
          </p:cNvPr>
          <p:cNvSpPr txBox="1"/>
          <p:nvPr/>
        </p:nvSpPr>
        <p:spPr>
          <a:xfrm>
            <a:off x="-4581525" y="5244218"/>
            <a:ext cx="1191352"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msnbc</a:t>
            </a:r>
            <a:endParaRPr lang="en-US" b="1" dirty="0">
              <a:latin typeface="Georgia" panose="02040502050405020303" pitchFamily="18" charset="0"/>
            </a:endParaRPr>
          </a:p>
        </p:txBody>
      </p:sp>
      <p:sp>
        <p:nvSpPr>
          <p:cNvPr id="59" name="TextBox 58">
            <a:extLst>
              <a:ext uri="{FF2B5EF4-FFF2-40B4-BE49-F238E27FC236}">
                <a16:creationId xmlns:a16="http://schemas.microsoft.com/office/drawing/2014/main" id="{F6788B6E-9130-4E5E-9770-84A216219C21}"/>
              </a:ext>
            </a:extLst>
          </p:cNvPr>
          <p:cNvSpPr txBox="1"/>
          <p:nvPr/>
        </p:nvSpPr>
        <p:spPr>
          <a:xfrm>
            <a:off x="12246682" y="2098302"/>
            <a:ext cx="2590774" cy="584775"/>
          </a:xfrm>
          <a:prstGeom prst="rect">
            <a:avLst/>
          </a:prstGeom>
          <a:noFill/>
        </p:spPr>
        <p:txBody>
          <a:bodyPr wrap="none" rtlCol="0">
            <a:spAutoFit/>
          </a:bodyPr>
          <a:lstStyle/>
          <a:p>
            <a:r>
              <a:rPr lang="en-US" sz="3200" b="1" dirty="0">
                <a:solidFill>
                  <a:srgbClr val="FF0000"/>
                </a:solidFill>
                <a:latin typeface="Georgia" panose="02040502050405020303" pitchFamily="18" charset="0"/>
              </a:rPr>
              <a:t>Republican</a:t>
            </a:r>
          </a:p>
        </p:txBody>
      </p:sp>
      <p:sp>
        <p:nvSpPr>
          <p:cNvPr id="60" name="TextBox 59">
            <a:extLst>
              <a:ext uri="{FF2B5EF4-FFF2-40B4-BE49-F238E27FC236}">
                <a16:creationId xmlns:a16="http://schemas.microsoft.com/office/drawing/2014/main" id="{34A45CD7-1503-4802-9A72-07BA2B62E180}"/>
              </a:ext>
            </a:extLst>
          </p:cNvPr>
          <p:cNvSpPr txBox="1"/>
          <p:nvPr/>
        </p:nvSpPr>
        <p:spPr>
          <a:xfrm>
            <a:off x="13124263" y="3068824"/>
            <a:ext cx="1893467"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MittRomney</a:t>
            </a:r>
            <a:endParaRPr lang="en-US" b="1" dirty="0">
              <a:latin typeface="Georgia" panose="02040502050405020303" pitchFamily="18" charset="0"/>
            </a:endParaRPr>
          </a:p>
        </p:txBody>
      </p:sp>
      <p:sp>
        <p:nvSpPr>
          <p:cNvPr id="61" name="TextBox 60">
            <a:extLst>
              <a:ext uri="{FF2B5EF4-FFF2-40B4-BE49-F238E27FC236}">
                <a16:creationId xmlns:a16="http://schemas.microsoft.com/office/drawing/2014/main" id="{C05516FE-8F69-4196-BCA5-DF5E4BBABA1C}"/>
              </a:ext>
            </a:extLst>
          </p:cNvPr>
          <p:cNvSpPr txBox="1"/>
          <p:nvPr/>
        </p:nvSpPr>
        <p:spPr>
          <a:xfrm>
            <a:off x="14581752" y="3613668"/>
            <a:ext cx="2170787"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TuckerCarlson</a:t>
            </a:r>
            <a:endParaRPr lang="en-US" b="1" dirty="0">
              <a:latin typeface="Georgia" panose="02040502050405020303" pitchFamily="18" charset="0"/>
            </a:endParaRPr>
          </a:p>
        </p:txBody>
      </p:sp>
      <p:sp>
        <p:nvSpPr>
          <p:cNvPr id="62" name="TextBox 61">
            <a:extLst>
              <a:ext uri="{FF2B5EF4-FFF2-40B4-BE49-F238E27FC236}">
                <a16:creationId xmlns:a16="http://schemas.microsoft.com/office/drawing/2014/main" id="{428AD611-33E1-483F-9E7B-00D573F3CFCE}"/>
              </a:ext>
            </a:extLst>
          </p:cNvPr>
          <p:cNvSpPr txBox="1"/>
          <p:nvPr/>
        </p:nvSpPr>
        <p:spPr>
          <a:xfrm>
            <a:off x="13662359" y="3914360"/>
            <a:ext cx="1390124"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foxnews</a:t>
            </a:r>
            <a:endParaRPr lang="en-US" b="1" dirty="0">
              <a:latin typeface="Georgia" panose="02040502050405020303" pitchFamily="18" charset="0"/>
            </a:endParaRPr>
          </a:p>
        </p:txBody>
      </p:sp>
      <p:sp>
        <p:nvSpPr>
          <p:cNvPr id="63" name="TextBox 62">
            <a:extLst>
              <a:ext uri="{FF2B5EF4-FFF2-40B4-BE49-F238E27FC236}">
                <a16:creationId xmlns:a16="http://schemas.microsoft.com/office/drawing/2014/main" id="{0288CE42-D4C9-48B4-A94F-14D10D55E903}"/>
              </a:ext>
            </a:extLst>
          </p:cNvPr>
          <p:cNvSpPr txBox="1"/>
          <p:nvPr/>
        </p:nvSpPr>
        <p:spPr>
          <a:xfrm>
            <a:off x="14282426" y="5086198"/>
            <a:ext cx="2422458"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lindseygrahamsc</a:t>
            </a:r>
            <a:endParaRPr lang="en-US" b="1" dirty="0">
              <a:latin typeface="Georgia" panose="02040502050405020303" pitchFamily="18" charset="0"/>
            </a:endParaRPr>
          </a:p>
        </p:txBody>
      </p:sp>
      <p:sp>
        <p:nvSpPr>
          <p:cNvPr id="64" name="TextBox 63">
            <a:extLst>
              <a:ext uri="{FF2B5EF4-FFF2-40B4-BE49-F238E27FC236}">
                <a16:creationId xmlns:a16="http://schemas.microsoft.com/office/drawing/2014/main" id="{14CF2508-FF95-46FA-8B7D-4D13B9213258}"/>
              </a:ext>
            </a:extLst>
          </p:cNvPr>
          <p:cNvSpPr txBox="1"/>
          <p:nvPr/>
        </p:nvSpPr>
        <p:spPr>
          <a:xfrm>
            <a:off x="15315098" y="4361486"/>
            <a:ext cx="1869423"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seanhannity</a:t>
            </a:r>
            <a:endParaRPr lang="en-US" b="1" dirty="0">
              <a:latin typeface="Georgia" panose="02040502050405020303" pitchFamily="18" charset="0"/>
            </a:endParaRPr>
          </a:p>
        </p:txBody>
      </p:sp>
      <p:sp>
        <p:nvSpPr>
          <p:cNvPr id="65" name="TextBox 64">
            <a:extLst>
              <a:ext uri="{FF2B5EF4-FFF2-40B4-BE49-F238E27FC236}">
                <a16:creationId xmlns:a16="http://schemas.microsoft.com/office/drawing/2014/main" id="{99C6393E-614D-4BCE-83B9-F15C0C8BF5CA}"/>
              </a:ext>
            </a:extLst>
          </p:cNvPr>
          <p:cNvSpPr txBox="1"/>
          <p:nvPr/>
        </p:nvSpPr>
        <p:spPr>
          <a:xfrm>
            <a:off x="12881328" y="4716866"/>
            <a:ext cx="1303562"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tedcruz</a:t>
            </a:r>
            <a:endParaRPr lang="en-US" b="1" dirty="0">
              <a:latin typeface="Georgia" panose="02040502050405020303" pitchFamily="18" charset="0"/>
            </a:endParaRPr>
          </a:p>
        </p:txBody>
      </p:sp>
      <p:sp>
        <p:nvSpPr>
          <p:cNvPr id="66" name="TextBox 65">
            <a:extLst>
              <a:ext uri="{FF2B5EF4-FFF2-40B4-BE49-F238E27FC236}">
                <a16:creationId xmlns:a16="http://schemas.microsoft.com/office/drawing/2014/main" id="{2FCC656D-95B2-4142-9288-DE532E378874}"/>
              </a:ext>
            </a:extLst>
          </p:cNvPr>
          <p:cNvSpPr txBox="1"/>
          <p:nvPr/>
        </p:nvSpPr>
        <p:spPr>
          <a:xfrm>
            <a:off x="14900439" y="2772733"/>
            <a:ext cx="944489" cy="369332"/>
          </a:xfrm>
          <a:prstGeom prst="rect">
            <a:avLst/>
          </a:prstGeom>
          <a:noFill/>
        </p:spPr>
        <p:txBody>
          <a:bodyPr wrap="none" rtlCol="0">
            <a:spAutoFit/>
          </a:bodyPr>
          <a:lstStyle/>
          <a:p>
            <a:r>
              <a:rPr lang="en-US" b="1" dirty="0">
                <a:latin typeface="Georgia" panose="02040502050405020303" pitchFamily="18" charset="0"/>
              </a:rPr>
              <a:t>@GOP</a:t>
            </a:r>
          </a:p>
        </p:txBody>
      </p:sp>
      <p:cxnSp>
        <p:nvCxnSpPr>
          <p:cNvPr id="72" name="Straight Connector 71">
            <a:extLst>
              <a:ext uri="{FF2B5EF4-FFF2-40B4-BE49-F238E27FC236}">
                <a16:creationId xmlns:a16="http://schemas.microsoft.com/office/drawing/2014/main" id="{BFF9CEC6-0A0E-488A-926A-B13D216300D4}"/>
              </a:ext>
            </a:extLst>
          </p:cNvPr>
          <p:cNvCxnSpPr>
            <a:cxnSpLocks/>
          </p:cNvCxnSpPr>
          <p:nvPr/>
        </p:nvCxnSpPr>
        <p:spPr>
          <a:xfrm>
            <a:off x="6096000" y="3467100"/>
            <a:ext cx="0"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08AA0E50-7A41-4BF1-AFD3-681906C36538}"/>
              </a:ext>
            </a:extLst>
          </p:cNvPr>
          <p:cNvSpPr txBox="1"/>
          <p:nvPr/>
        </p:nvSpPr>
        <p:spPr>
          <a:xfrm>
            <a:off x="2495549" y="1931798"/>
            <a:ext cx="3408839" cy="584775"/>
          </a:xfrm>
          <a:prstGeom prst="rect">
            <a:avLst/>
          </a:prstGeom>
          <a:noFill/>
        </p:spPr>
        <p:txBody>
          <a:bodyPr wrap="square" rtlCol="0">
            <a:spAutoFit/>
          </a:bodyPr>
          <a:lstStyle/>
          <a:p>
            <a:r>
              <a:rPr lang="en-US" sz="3200" dirty="0">
                <a:latin typeface="Georgia" panose="02040502050405020303" pitchFamily="18" charset="0"/>
              </a:rPr>
              <a:t>Users per party: 9</a:t>
            </a:r>
          </a:p>
        </p:txBody>
      </p:sp>
      <p:sp>
        <p:nvSpPr>
          <p:cNvPr id="73" name="TextBox 72">
            <a:extLst>
              <a:ext uri="{FF2B5EF4-FFF2-40B4-BE49-F238E27FC236}">
                <a16:creationId xmlns:a16="http://schemas.microsoft.com/office/drawing/2014/main" id="{DC772AEB-C71F-43E6-BC6F-B0BAD8F72CFD}"/>
              </a:ext>
            </a:extLst>
          </p:cNvPr>
          <p:cNvSpPr txBox="1"/>
          <p:nvPr/>
        </p:nvSpPr>
        <p:spPr>
          <a:xfrm>
            <a:off x="3966476" y="3177278"/>
            <a:ext cx="4063914" cy="584775"/>
          </a:xfrm>
          <a:prstGeom prst="rect">
            <a:avLst/>
          </a:prstGeom>
          <a:noFill/>
        </p:spPr>
        <p:txBody>
          <a:bodyPr wrap="square" rtlCol="0">
            <a:spAutoFit/>
          </a:bodyPr>
          <a:lstStyle/>
          <a:p>
            <a:r>
              <a:rPr lang="en-US" sz="3200" dirty="0">
                <a:latin typeface="Georgia" panose="02040502050405020303" pitchFamily="18" charset="0"/>
              </a:rPr>
              <a:t>Tweets per user: 250</a:t>
            </a:r>
          </a:p>
        </p:txBody>
      </p:sp>
      <p:sp>
        <p:nvSpPr>
          <p:cNvPr id="74" name="TextBox 73">
            <a:extLst>
              <a:ext uri="{FF2B5EF4-FFF2-40B4-BE49-F238E27FC236}">
                <a16:creationId xmlns:a16="http://schemas.microsoft.com/office/drawing/2014/main" id="{A6F94DDD-2EF1-4A94-8735-A1B42E0C70C0}"/>
              </a:ext>
            </a:extLst>
          </p:cNvPr>
          <p:cNvSpPr txBox="1"/>
          <p:nvPr/>
        </p:nvSpPr>
        <p:spPr>
          <a:xfrm>
            <a:off x="6092478" y="4422758"/>
            <a:ext cx="4063914" cy="584775"/>
          </a:xfrm>
          <a:prstGeom prst="rect">
            <a:avLst/>
          </a:prstGeom>
          <a:noFill/>
        </p:spPr>
        <p:txBody>
          <a:bodyPr wrap="square" rtlCol="0">
            <a:spAutoFit/>
          </a:bodyPr>
          <a:lstStyle/>
          <a:p>
            <a:r>
              <a:rPr lang="en-US" sz="3200" dirty="0">
                <a:latin typeface="Georgia" panose="02040502050405020303" pitchFamily="18" charset="0"/>
              </a:rPr>
              <a:t>Total Tweets: 4,500</a:t>
            </a:r>
          </a:p>
        </p:txBody>
      </p:sp>
      <p:sp>
        <p:nvSpPr>
          <p:cNvPr id="75" name="TextBox 74">
            <a:extLst>
              <a:ext uri="{FF2B5EF4-FFF2-40B4-BE49-F238E27FC236}">
                <a16:creationId xmlns:a16="http://schemas.microsoft.com/office/drawing/2014/main" id="{1325E428-A597-4370-8110-58AB17F21CA6}"/>
              </a:ext>
            </a:extLst>
          </p:cNvPr>
          <p:cNvSpPr txBox="1"/>
          <p:nvPr/>
        </p:nvSpPr>
        <p:spPr>
          <a:xfrm>
            <a:off x="341893" y="5211040"/>
            <a:ext cx="4769703" cy="738664"/>
          </a:xfrm>
          <a:prstGeom prst="rect">
            <a:avLst/>
          </a:prstGeom>
          <a:noFill/>
        </p:spPr>
        <p:txBody>
          <a:bodyPr wrap="square" rtlCol="0">
            <a:spAutoFit/>
          </a:bodyPr>
          <a:lstStyle/>
          <a:p>
            <a:r>
              <a:rPr lang="en-US" sz="3200" dirty="0">
                <a:latin typeface="Georgia" panose="02040502050405020303" pitchFamily="18" charset="0"/>
              </a:rPr>
              <a:t>Unique tokens: 11,389</a:t>
            </a:r>
          </a:p>
          <a:p>
            <a:r>
              <a:rPr lang="en-US" sz="1000" dirty="0">
                <a:latin typeface="Georgia" panose="02040502050405020303" pitchFamily="18" charset="0"/>
              </a:rPr>
              <a:t>                           (minus stop words)</a:t>
            </a:r>
          </a:p>
        </p:txBody>
      </p:sp>
      <p:sp>
        <p:nvSpPr>
          <p:cNvPr id="76" name="TextBox 75">
            <a:extLst>
              <a:ext uri="{FF2B5EF4-FFF2-40B4-BE49-F238E27FC236}">
                <a16:creationId xmlns:a16="http://schemas.microsoft.com/office/drawing/2014/main" id="{6DD72483-9D82-4784-9F06-1FDF115395DE}"/>
              </a:ext>
            </a:extLst>
          </p:cNvPr>
          <p:cNvSpPr txBox="1"/>
          <p:nvPr/>
        </p:nvSpPr>
        <p:spPr>
          <a:xfrm>
            <a:off x="12445243" y="4874886"/>
            <a:ext cx="2230098"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KellyAnnePolls</a:t>
            </a:r>
            <a:endParaRPr lang="en-US" b="1" dirty="0">
              <a:latin typeface="Georgia" panose="02040502050405020303" pitchFamily="18" charset="0"/>
            </a:endParaRPr>
          </a:p>
        </p:txBody>
      </p:sp>
      <p:sp>
        <p:nvSpPr>
          <p:cNvPr id="78" name="TextBox 77">
            <a:extLst>
              <a:ext uri="{FF2B5EF4-FFF2-40B4-BE49-F238E27FC236}">
                <a16:creationId xmlns:a16="http://schemas.microsoft.com/office/drawing/2014/main" id="{908AB1FA-4EEB-4185-9CFF-21F037A03F37}"/>
              </a:ext>
            </a:extLst>
          </p:cNvPr>
          <p:cNvSpPr txBox="1"/>
          <p:nvPr/>
        </p:nvSpPr>
        <p:spPr>
          <a:xfrm>
            <a:off x="15504322" y="2787219"/>
            <a:ext cx="1550424" cy="369332"/>
          </a:xfrm>
          <a:prstGeom prst="rect">
            <a:avLst/>
          </a:prstGeom>
          <a:noFill/>
        </p:spPr>
        <p:txBody>
          <a:bodyPr wrap="none" rtlCol="0">
            <a:spAutoFit/>
          </a:bodyPr>
          <a:lstStyle/>
          <a:p>
            <a:r>
              <a:rPr lang="en-US" b="1" dirty="0">
                <a:latin typeface="Georgia" panose="02040502050405020303" pitchFamily="18" charset="0"/>
              </a:rPr>
              <a:t>@</a:t>
            </a:r>
            <a:r>
              <a:rPr lang="en-US" b="1" dirty="0" err="1">
                <a:latin typeface="Georgia" panose="02040502050405020303" pitchFamily="18" charset="0"/>
              </a:rPr>
              <a:t>housegop</a:t>
            </a:r>
            <a:endParaRPr lang="en-US" b="1" dirty="0">
              <a:latin typeface="Georgia" panose="02040502050405020303" pitchFamily="18" charset="0"/>
            </a:endParaRPr>
          </a:p>
        </p:txBody>
      </p:sp>
    </p:spTree>
    <p:extLst>
      <p:ext uri="{BB962C8B-B14F-4D97-AF65-F5344CB8AC3E}">
        <p14:creationId xmlns:p14="http://schemas.microsoft.com/office/powerpoint/2010/main" val="3388953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3" grpId="0"/>
      <p:bldP spid="74"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6C0A129-0E6F-4358-8D71-47BD2C09EEEA}"/>
              </a:ext>
            </a:extLst>
          </p:cNvPr>
          <p:cNvGrpSpPr/>
          <p:nvPr/>
        </p:nvGrpSpPr>
        <p:grpSpPr>
          <a:xfrm>
            <a:off x="0" y="-6730"/>
            <a:ext cx="12192001" cy="1938528"/>
            <a:chOff x="0" y="0"/>
            <a:chExt cx="12192001" cy="1938528"/>
          </a:xfrm>
        </p:grpSpPr>
        <p:sp>
          <p:nvSpPr>
            <p:cNvPr id="31" name="Freeform: Shape 30">
              <a:extLst>
                <a:ext uri="{FF2B5EF4-FFF2-40B4-BE49-F238E27FC236}">
                  <a16:creationId xmlns:a16="http://schemas.microsoft.com/office/drawing/2014/main" id="{8F58187F-3DFA-4EBE-9BAB-EEE8978EA142}"/>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2" name="Picture 31" descr="A picture containing shape&#10;&#10;Description automatically generated">
              <a:extLst>
                <a:ext uri="{FF2B5EF4-FFF2-40B4-BE49-F238E27FC236}">
                  <a16:creationId xmlns:a16="http://schemas.microsoft.com/office/drawing/2014/main" id="{D88DD773-36E2-4118-8851-F02203F3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5" name="TextBox 34">
            <a:extLst>
              <a:ext uri="{FF2B5EF4-FFF2-40B4-BE49-F238E27FC236}">
                <a16:creationId xmlns:a16="http://schemas.microsoft.com/office/drawing/2014/main" id="{7B26CA72-8744-4A5C-8593-7A645524B114}"/>
              </a:ext>
            </a:extLst>
          </p:cNvPr>
          <p:cNvSpPr txBox="1"/>
          <p:nvPr/>
        </p:nvSpPr>
        <p:spPr>
          <a:xfrm>
            <a:off x="650592" y="292296"/>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grpSp>
        <p:nvGrpSpPr>
          <p:cNvPr id="36" name="Group 35">
            <a:extLst>
              <a:ext uri="{FF2B5EF4-FFF2-40B4-BE49-F238E27FC236}">
                <a16:creationId xmlns:a16="http://schemas.microsoft.com/office/drawing/2014/main" id="{03BC8741-D39D-4890-B4FE-D4876D1B4BD0}"/>
              </a:ext>
            </a:extLst>
          </p:cNvPr>
          <p:cNvGrpSpPr/>
          <p:nvPr/>
        </p:nvGrpSpPr>
        <p:grpSpPr>
          <a:xfrm>
            <a:off x="10122461" y="145755"/>
            <a:ext cx="1828800" cy="1828800"/>
            <a:chOff x="1155870" y="1038330"/>
            <a:chExt cx="1179576" cy="1179576"/>
          </a:xfrm>
        </p:grpSpPr>
        <p:sp>
          <p:nvSpPr>
            <p:cNvPr id="37" name="Oval 36">
              <a:extLst>
                <a:ext uri="{FF2B5EF4-FFF2-40B4-BE49-F238E27FC236}">
                  <a16:creationId xmlns:a16="http://schemas.microsoft.com/office/drawing/2014/main" id="{815806D4-72CD-4359-96B9-9E06C9B2F0B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44747FF4-D903-4095-8BA8-A0913661EA2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9" name="Picture 38" descr="A close up of a sign&#10;&#10;Description automatically generated">
              <a:extLst>
                <a:ext uri="{FF2B5EF4-FFF2-40B4-BE49-F238E27FC236}">
                  <a16:creationId xmlns:a16="http://schemas.microsoft.com/office/drawing/2014/main" id="{7C941153-D7F0-4322-B9E7-782F1E6BF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3" name="Group 32">
            <a:extLst>
              <a:ext uri="{FF2B5EF4-FFF2-40B4-BE49-F238E27FC236}">
                <a16:creationId xmlns:a16="http://schemas.microsoft.com/office/drawing/2014/main" id="{C0EB91D1-9B81-491A-A161-90026A36B6EE}"/>
              </a:ext>
            </a:extLst>
          </p:cNvPr>
          <p:cNvGrpSpPr/>
          <p:nvPr/>
        </p:nvGrpSpPr>
        <p:grpSpPr>
          <a:xfrm>
            <a:off x="7676380" y="6050591"/>
            <a:ext cx="548640" cy="548640"/>
            <a:chOff x="973082" y="-1947441"/>
            <a:chExt cx="914400" cy="914400"/>
          </a:xfrm>
        </p:grpSpPr>
        <p:grpSp>
          <p:nvGrpSpPr>
            <p:cNvPr id="34" name="Group 33">
              <a:extLst>
                <a:ext uri="{FF2B5EF4-FFF2-40B4-BE49-F238E27FC236}">
                  <a16:creationId xmlns:a16="http://schemas.microsoft.com/office/drawing/2014/main" id="{DDAD4B32-02CF-48CB-BF36-A971DFBC3775}"/>
                </a:ext>
              </a:extLst>
            </p:cNvPr>
            <p:cNvGrpSpPr/>
            <p:nvPr/>
          </p:nvGrpSpPr>
          <p:grpSpPr>
            <a:xfrm>
              <a:off x="973082" y="-1947441"/>
              <a:ext cx="914400" cy="914400"/>
              <a:chOff x="1766968" y="-457200"/>
              <a:chExt cx="914400" cy="914400"/>
            </a:xfrm>
          </p:grpSpPr>
          <p:sp>
            <p:nvSpPr>
              <p:cNvPr id="52" name="Oval 51">
                <a:extLst>
                  <a:ext uri="{FF2B5EF4-FFF2-40B4-BE49-F238E27FC236}">
                    <a16:creationId xmlns:a16="http://schemas.microsoft.com/office/drawing/2014/main" id="{D5824479-A87D-4084-B72E-04A9F96F89C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3" name="Freeform: Shape 52">
                <a:extLst>
                  <a:ext uri="{FF2B5EF4-FFF2-40B4-BE49-F238E27FC236}">
                    <a16:creationId xmlns:a16="http://schemas.microsoft.com/office/drawing/2014/main" id="{73509094-499D-4085-80FF-D6C42616879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1" name="Graphic 50" descr="Ruler">
              <a:extLst>
                <a:ext uri="{FF2B5EF4-FFF2-40B4-BE49-F238E27FC236}">
                  <a16:creationId xmlns:a16="http://schemas.microsoft.com/office/drawing/2014/main" id="{5425C62F-AACE-40B5-995D-85EC28B9D8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54" name="Group 53">
            <a:extLst>
              <a:ext uri="{FF2B5EF4-FFF2-40B4-BE49-F238E27FC236}">
                <a16:creationId xmlns:a16="http://schemas.microsoft.com/office/drawing/2014/main" id="{5B8BE7C5-5BF0-42C3-AA00-853C994375DD}"/>
              </a:ext>
            </a:extLst>
          </p:cNvPr>
          <p:cNvGrpSpPr/>
          <p:nvPr/>
        </p:nvGrpSpPr>
        <p:grpSpPr>
          <a:xfrm>
            <a:off x="5826910" y="6050590"/>
            <a:ext cx="548640" cy="548640"/>
            <a:chOff x="973082" y="-1947441"/>
            <a:chExt cx="914400" cy="914400"/>
          </a:xfrm>
        </p:grpSpPr>
        <p:grpSp>
          <p:nvGrpSpPr>
            <p:cNvPr id="55" name="Group 54">
              <a:extLst>
                <a:ext uri="{FF2B5EF4-FFF2-40B4-BE49-F238E27FC236}">
                  <a16:creationId xmlns:a16="http://schemas.microsoft.com/office/drawing/2014/main" id="{B6DFACBC-62A4-4D25-9D9A-9C0741DD0657}"/>
                </a:ext>
              </a:extLst>
            </p:cNvPr>
            <p:cNvGrpSpPr/>
            <p:nvPr/>
          </p:nvGrpSpPr>
          <p:grpSpPr>
            <a:xfrm>
              <a:off x="973082" y="-1947441"/>
              <a:ext cx="914400" cy="914400"/>
              <a:chOff x="1766968" y="-457200"/>
              <a:chExt cx="914400" cy="914400"/>
            </a:xfrm>
          </p:grpSpPr>
          <p:sp>
            <p:nvSpPr>
              <p:cNvPr id="57" name="Oval 56">
                <a:extLst>
                  <a:ext uri="{FF2B5EF4-FFF2-40B4-BE49-F238E27FC236}">
                    <a16:creationId xmlns:a16="http://schemas.microsoft.com/office/drawing/2014/main" id="{785F21B3-2863-428E-82C4-3BAFEC88C2C2}"/>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8" name="Freeform: Shape 57">
                <a:extLst>
                  <a:ext uri="{FF2B5EF4-FFF2-40B4-BE49-F238E27FC236}">
                    <a16:creationId xmlns:a16="http://schemas.microsoft.com/office/drawing/2014/main" id="{D4D8D8ED-3B97-49B9-B955-B7684B9AC83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6" name="Graphic 55" descr="Gears">
              <a:extLst>
                <a:ext uri="{FF2B5EF4-FFF2-40B4-BE49-F238E27FC236}">
                  <a16:creationId xmlns:a16="http://schemas.microsoft.com/office/drawing/2014/main" id="{18B7BA9F-1560-48C2-A881-DABE26EAA4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67" name="Group 66">
            <a:extLst>
              <a:ext uri="{FF2B5EF4-FFF2-40B4-BE49-F238E27FC236}">
                <a16:creationId xmlns:a16="http://schemas.microsoft.com/office/drawing/2014/main" id="{BFA6BA32-C249-4CCD-BAF2-8C1F2A350635}"/>
              </a:ext>
            </a:extLst>
          </p:cNvPr>
          <p:cNvGrpSpPr/>
          <p:nvPr/>
        </p:nvGrpSpPr>
        <p:grpSpPr>
          <a:xfrm>
            <a:off x="2127970" y="6028587"/>
            <a:ext cx="548640" cy="548640"/>
            <a:chOff x="1091614" y="1037772"/>
            <a:chExt cx="1179872" cy="1179872"/>
          </a:xfrm>
        </p:grpSpPr>
        <p:sp>
          <p:nvSpPr>
            <p:cNvPr id="68" name="Oval 67">
              <a:extLst>
                <a:ext uri="{FF2B5EF4-FFF2-40B4-BE49-F238E27FC236}">
                  <a16:creationId xmlns:a16="http://schemas.microsoft.com/office/drawing/2014/main" id="{5E9FEDCE-1365-4012-9CBF-BFC742894976}"/>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6C873AD-2356-46F3-8E7C-95523F14038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90550D23-C2A1-4A01-B8C8-B36674EED6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1" name="Group 70">
            <a:extLst>
              <a:ext uri="{FF2B5EF4-FFF2-40B4-BE49-F238E27FC236}">
                <a16:creationId xmlns:a16="http://schemas.microsoft.com/office/drawing/2014/main" id="{EDEF7C53-713A-4B77-A854-3B4BC4889FA8}"/>
              </a:ext>
            </a:extLst>
          </p:cNvPr>
          <p:cNvGrpSpPr/>
          <p:nvPr/>
        </p:nvGrpSpPr>
        <p:grpSpPr>
          <a:xfrm>
            <a:off x="9525849" y="6050591"/>
            <a:ext cx="548640" cy="548640"/>
            <a:chOff x="165668" y="6076702"/>
            <a:chExt cx="548640" cy="548640"/>
          </a:xfrm>
        </p:grpSpPr>
        <p:grpSp>
          <p:nvGrpSpPr>
            <p:cNvPr id="77" name="Group 76">
              <a:extLst>
                <a:ext uri="{FF2B5EF4-FFF2-40B4-BE49-F238E27FC236}">
                  <a16:creationId xmlns:a16="http://schemas.microsoft.com/office/drawing/2014/main" id="{FC8593AC-DAB6-4FB9-89D5-4E5767E95036}"/>
                </a:ext>
              </a:extLst>
            </p:cNvPr>
            <p:cNvGrpSpPr/>
            <p:nvPr/>
          </p:nvGrpSpPr>
          <p:grpSpPr>
            <a:xfrm>
              <a:off x="165668" y="6076702"/>
              <a:ext cx="548640" cy="548640"/>
              <a:chOff x="-457200" y="2036742"/>
              <a:chExt cx="914400" cy="914400"/>
            </a:xfrm>
          </p:grpSpPr>
          <p:sp>
            <p:nvSpPr>
              <p:cNvPr id="80" name="Oval 79">
                <a:extLst>
                  <a:ext uri="{FF2B5EF4-FFF2-40B4-BE49-F238E27FC236}">
                    <a16:creationId xmlns:a16="http://schemas.microsoft.com/office/drawing/2014/main" id="{C7851839-D6AC-4528-97B7-B22D054C2F65}"/>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151AB25-C669-4891-9967-1B1A98DC8538}"/>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9" name="Picture 78" descr="A close up of a logo&#10;&#10;Description automatically generated">
              <a:extLst>
                <a:ext uri="{FF2B5EF4-FFF2-40B4-BE49-F238E27FC236}">
                  <a16:creationId xmlns:a16="http://schemas.microsoft.com/office/drawing/2014/main" id="{F14EA072-194D-404D-A4CE-DA36D3C6D6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cxnSp>
        <p:nvCxnSpPr>
          <p:cNvPr id="72" name="Straight Connector 71">
            <a:extLst>
              <a:ext uri="{FF2B5EF4-FFF2-40B4-BE49-F238E27FC236}">
                <a16:creationId xmlns:a16="http://schemas.microsoft.com/office/drawing/2014/main" id="{BFF9CEC6-0A0E-488A-926A-B13D216300D4}"/>
              </a:ext>
            </a:extLst>
          </p:cNvPr>
          <p:cNvCxnSpPr>
            <a:cxnSpLocks/>
          </p:cNvCxnSpPr>
          <p:nvPr/>
        </p:nvCxnSpPr>
        <p:spPr>
          <a:xfrm>
            <a:off x="6096000" y="3467100"/>
            <a:ext cx="0"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08AA0E50-7A41-4BF1-AFD3-681906C36538}"/>
              </a:ext>
            </a:extLst>
          </p:cNvPr>
          <p:cNvSpPr txBox="1"/>
          <p:nvPr/>
        </p:nvSpPr>
        <p:spPr>
          <a:xfrm>
            <a:off x="2495549" y="-2095515"/>
            <a:ext cx="3408839" cy="584775"/>
          </a:xfrm>
          <a:prstGeom prst="rect">
            <a:avLst/>
          </a:prstGeom>
          <a:noFill/>
        </p:spPr>
        <p:txBody>
          <a:bodyPr wrap="square" rtlCol="0">
            <a:spAutoFit/>
          </a:bodyPr>
          <a:lstStyle/>
          <a:p>
            <a:r>
              <a:rPr lang="en-US" sz="3200" dirty="0">
                <a:latin typeface="Georgia" panose="02040502050405020303" pitchFamily="18" charset="0"/>
              </a:rPr>
              <a:t>Users per party: 9</a:t>
            </a:r>
          </a:p>
        </p:txBody>
      </p:sp>
      <p:sp>
        <p:nvSpPr>
          <p:cNvPr id="73" name="TextBox 72">
            <a:extLst>
              <a:ext uri="{FF2B5EF4-FFF2-40B4-BE49-F238E27FC236}">
                <a16:creationId xmlns:a16="http://schemas.microsoft.com/office/drawing/2014/main" id="{DC772AEB-C71F-43E6-BC6F-B0BAD8F72CFD}"/>
              </a:ext>
            </a:extLst>
          </p:cNvPr>
          <p:cNvSpPr txBox="1"/>
          <p:nvPr/>
        </p:nvSpPr>
        <p:spPr>
          <a:xfrm>
            <a:off x="3966476" y="8103240"/>
            <a:ext cx="4063914" cy="584775"/>
          </a:xfrm>
          <a:prstGeom prst="rect">
            <a:avLst/>
          </a:prstGeom>
          <a:noFill/>
        </p:spPr>
        <p:txBody>
          <a:bodyPr wrap="square" rtlCol="0">
            <a:spAutoFit/>
          </a:bodyPr>
          <a:lstStyle/>
          <a:p>
            <a:r>
              <a:rPr lang="en-US" sz="3200" dirty="0">
                <a:latin typeface="Georgia" panose="02040502050405020303" pitchFamily="18" charset="0"/>
              </a:rPr>
              <a:t>Tweets per user: 250</a:t>
            </a:r>
          </a:p>
        </p:txBody>
      </p:sp>
      <p:sp>
        <p:nvSpPr>
          <p:cNvPr id="74" name="TextBox 73">
            <a:extLst>
              <a:ext uri="{FF2B5EF4-FFF2-40B4-BE49-F238E27FC236}">
                <a16:creationId xmlns:a16="http://schemas.microsoft.com/office/drawing/2014/main" id="{A6F94DDD-2EF1-4A94-8735-A1B42E0C70C0}"/>
              </a:ext>
            </a:extLst>
          </p:cNvPr>
          <p:cNvSpPr txBox="1"/>
          <p:nvPr/>
        </p:nvSpPr>
        <p:spPr>
          <a:xfrm>
            <a:off x="13201200" y="4422758"/>
            <a:ext cx="4063914" cy="584775"/>
          </a:xfrm>
          <a:prstGeom prst="rect">
            <a:avLst/>
          </a:prstGeom>
          <a:noFill/>
        </p:spPr>
        <p:txBody>
          <a:bodyPr wrap="square" rtlCol="0">
            <a:spAutoFit/>
          </a:bodyPr>
          <a:lstStyle/>
          <a:p>
            <a:r>
              <a:rPr lang="en-US" sz="3200" dirty="0">
                <a:latin typeface="Georgia" panose="02040502050405020303" pitchFamily="18" charset="0"/>
              </a:rPr>
              <a:t>Total Tweets: 4,500</a:t>
            </a:r>
          </a:p>
        </p:txBody>
      </p:sp>
      <p:sp>
        <p:nvSpPr>
          <p:cNvPr id="75" name="TextBox 74">
            <a:extLst>
              <a:ext uri="{FF2B5EF4-FFF2-40B4-BE49-F238E27FC236}">
                <a16:creationId xmlns:a16="http://schemas.microsoft.com/office/drawing/2014/main" id="{1325E428-A597-4370-8110-58AB17F21CA6}"/>
              </a:ext>
            </a:extLst>
          </p:cNvPr>
          <p:cNvSpPr txBox="1"/>
          <p:nvPr/>
        </p:nvSpPr>
        <p:spPr>
          <a:xfrm>
            <a:off x="-5144507" y="5211040"/>
            <a:ext cx="4769703" cy="738664"/>
          </a:xfrm>
          <a:prstGeom prst="rect">
            <a:avLst/>
          </a:prstGeom>
          <a:noFill/>
        </p:spPr>
        <p:txBody>
          <a:bodyPr wrap="square" rtlCol="0">
            <a:spAutoFit/>
          </a:bodyPr>
          <a:lstStyle/>
          <a:p>
            <a:r>
              <a:rPr lang="en-US" sz="3200" dirty="0">
                <a:latin typeface="Georgia" panose="02040502050405020303" pitchFamily="18" charset="0"/>
              </a:rPr>
              <a:t>Unique tokens: 11,389</a:t>
            </a:r>
          </a:p>
          <a:p>
            <a:r>
              <a:rPr lang="en-US" sz="1000" dirty="0">
                <a:latin typeface="Georgia" panose="02040502050405020303" pitchFamily="18" charset="0"/>
              </a:rPr>
              <a:t>                           (minus stop words)</a:t>
            </a:r>
          </a:p>
        </p:txBody>
      </p:sp>
      <p:sp>
        <p:nvSpPr>
          <p:cNvPr id="2" name="TextBox 1">
            <a:extLst>
              <a:ext uri="{FF2B5EF4-FFF2-40B4-BE49-F238E27FC236}">
                <a16:creationId xmlns:a16="http://schemas.microsoft.com/office/drawing/2014/main" id="{58B23D6F-8226-4CB2-9652-4EC9EABE24AE}"/>
              </a:ext>
            </a:extLst>
          </p:cNvPr>
          <p:cNvSpPr txBox="1"/>
          <p:nvPr/>
        </p:nvSpPr>
        <p:spPr>
          <a:xfrm>
            <a:off x="1551316" y="4031226"/>
            <a:ext cx="1293944" cy="369332"/>
          </a:xfrm>
          <a:prstGeom prst="rect">
            <a:avLst/>
          </a:prstGeom>
          <a:noFill/>
        </p:spPr>
        <p:txBody>
          <a:bodyPr wrap="none" rtlCol="0">
            <a:spAutoFit/>
          </a:bodyPr>
          <a:lstStyle/>
          <a:p>
            <a:r>
              <a:rPr lang="en-US" dirty="0">
                <a:latin typeface="Georgia" panose="02040502050405020303" pitchFamily="18" charset="0"/>
              </a:rPr>
              <a:t>Democrats</a:t>
            </a:r>
          </a:p>
        </p:txBody>
      </p:sp>
      <p:sp>
        <p:nvSpPr>
          <p:cNvPr id="82" name="TextBox 81">
            <a:extLst>
              <a:ext uri="{FF2B5EF4-FFF2-40B4-BE49-F238E27FC236}">
                <a16:creationId xmlns:a16="http://schemas.microsoft.com/office/drawing/2014/main" id="{60D09F21-9572-496E-84E6-773089610B19}"/>
              </a:ext>
            </a:extLst>
          </p:cNvPr>
          <p:cNvSpPr txBox="1"/>
          <p:nvPr/>
        </p:nvSpPr>
        <p:spPr>
          <a:xfrm>
            <a:off x="7105731" y="3121132"/>
            <a:ext cx="1443024" cy="369332"/>
          </a:xfrm>
          <a:prstGeom prst="rect">
            <a:avLst/>
          </a:prstGeom>
          <a:noFill/>
        </p:spPr>
        <p:txBody>
          <a:bodyPr wrap="none" rtlCol="0">
            <a:spAutoFit/>
          </a:bodyPr>
          <a:lstStyle/>
          <a:p>
            <a:r>
              <a:rPr lang="en-US" dirty="0">
                <a:latin typeface="Georgia" panose="02040502050405020303" pitchFamily="18" charset="0"/>
              </a:rPr>
              <a:t>Republicans</a:t>
            </a:r>
          </a:p>
        </p:txBody>
      </p:sp>
      <p:sp>
        <p:nvSpPr>
          <p:cNvPr id="83" name="TextBox 82">
            <a:extLst>
              <a:ext uri="{FF2B5EF4-FFF2-40B4-BE49-F238E27FC236}">
                <a16:creationId xmlns:a16="http://schemas.microsoft.com/office/drawing/2014/main" id="{7E716324-2801-40E9-B13F-1A832B8C1FD1}"/>
              </a:ext>
            </a:extLst>
          </p:cNvPr>
          <p:cNvSpPr txBox="1"/>
          <p:nvPr/>
        </p:nvSpPr>
        <p:spPr>
          <a:xfrm>
            <a:off x="5658555" y="5514576"/>
            <a:ext cx="1239442" cy="369332"/>
          </a:xfrm>
          <a:prstGeom prst="rect">
            <a:avLst/>
          </a:prstGeom>
          <a:noFill/>
        </p:spPr>
        <p:txBody>
          <a:bodyPr wrap="none" rtlCol="0">
            <a:spAutoFit/>
          </a:bodyPr>
          <a:lstStyle/>
          <a:p>
            <a:r>
              <a:rPr lang="en-US" dirty="0">
                <a:latin typeface="Georgia" panose="02040502050405020303" pitchFamily="18" charset="0"/>
              </a:rPr>
              <a:t>Combined</a:t>
            </a:r>
          </a:p>
        </p:txBody>
      </p:sp>
      <p:pic>
        <p:nvPicPr>
          <p:cNvPr id="1026" name="Picture 2">
            <a:extLst>
              <a:ext uri="{FF2B5EF4-FFF2-40B4-BE49-F238E27FC236}">
                <a16:creationId xmlns:a16="http://schemas.microsoft.com/office/drawing/2014/main" id="{4B542E41-30DE-4DD6-A222-BFA513DF9A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5029" y="3640683"/>
            <a:ext cx="3757087" cy="191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54BCCAF1-364A-4B06-BB4C-C03BA338CB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8698" y="1217858"/>
            <a:ext cx="3757089" cy="191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DB9BD78A-EE0E-4EFD-AF23-C05619ABE89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257" y="2004024"/>
            <a:ext cx="3725737" cy="1902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72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a:extLst>
              <a:ext uri="{FF2B5EF4-FFF2-40B4-BE49-F238E27FC236}">
                <a16:creationId xmlns:a16="http://schemas.microsoft.com/office/drawing/2014/main" id="{C8391F87-0A54-440A-BE4A-1C3C62351FF2}"/>
              </a:ext>
            </a:extLst>
          </p:cNvPr>
          <p:cNvSpPr txBox="1"/>
          <p:nvPr/>
        </p:nvSpPr>
        <p:spPr>
          <a:xfrm>
            <a:off x="6714581" y="1895953"/>
            <a:ext cx="1040670" cy="369332"/>
          </a:xfrm>
          <a:prstGeom prst="rect">
            <a:avLst/>
          </a:prstGeom>
          <a:noFill/>
        </p:spPr>
        <p:txBody>
          <a:bodyPr wrap="none" rtlCol="0">
            <a:spAutoFit/>
          </a:bodyPr>
          <a:lstStyle/>
          <a:p>
            <a:r>
              <a:rPr lang="en-US" dirty="0">
                <a:latin typeface="Georgia" panose="02040502050405020303" pitchFamily="18" charset="0"/>
              </a:rPr>
              <a:t>freedom</a:t>
            </a:r>
          </a:p>
        </p:txBody>
      </p:sp>
      <p:cxnSp>
        <p:nvCxnSpPr>
          <p:cNvPr id="72" name="Straight Connector 71">
            <a:extLst>
              <a:ext uri="{FF2B5EF4-FFF2-40B4-BE49-F238E27FC236}">
                <a16:creationId xmlns:a16="http://schemas.microsoft.com/office/drawing/2014/main" id="{BFF9CEC6-0A0E-488A-926A-B13D216300D4}"/>
              </a:ext>
            </a:extLst>
          </p:cNvPr>
          <p:cNvCxnSpPr>
            <a:cxnSpLocks/>
          </p:cNvCxnSpPr>
          <p:nvPr/>
        </p:nvCxnSpPr>
        <p:spPr>
          <a:xfrm>
            <a:off x="6096000" y="3467100"/>
            <a:ext cx="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7E7E25D1-FAF5-47DE-B2AC-4CEE5B46E679}"/>
              </a:ext>
            </a:extLst>
          </p:cNvPr>
          <p:cNvSpPr txBox="1"/>
          <p:nvPr/>
        </p:nvSpPr>
        <p:spPr>
          <a:xfrm>
            <a:off x="4267345" y="2123201"/>
            <a:ext cx="862737" cy="369332"/>
          </a:xfrm>
          <a:prstGeom prst="rect">
            <a:avLst/>
          </a:prstGeom>
          <a:noFill/>
        </p:spPr>
        <p:txBody>
          <a:bodyPr wrap="none" rtlCol="0">
            <a:spAutoFit/>
          </a:bodyPr>
          <a:lstStyle/>
          <a:p>
            <a:r>
              <a:rPr lang="en-US" dirty="0">
                <a:latin typeface="Georgia" panose="02040502050405020303" pitchFamily="18" charset="0"/>
              </a:rPr>
              <a:t>people</a:t>
            </a:r>
          </a:p>
        </p:txBody>
      </p:sp>
      <p:sp>
        <p:nvSpPr>
          <p:cNvPr id="84" name="TextBox 83">
            <a:extLst>
              <a:ext uri="{FF2B5EF4-FFF2-40B4-BE49-F238E27FC236}">
                <a16:creationId xmlns:a16="http://schemas.microsoft.com/office/drawing/2014/main" id="{6F8941DF-1C8C-4A63-B323-8D000882E0EA}"/>
              </a:ext>
            </a:extLst>
          </p:cNvPr>
          <p:cNvSpPr txBox="1"/>
          <p:nvPr/>
        </p:nvSpPr>
        <p:spPr>
          <a:xfrm>
            <a:off x="5667792" y="1544544"/>
            <a:ext cx="750526" cy="369332"/>
          </a:xfrm>
          <a:prstGeom prst="rect">
            <a:avLst/>
          </a:prstGeom>
          <a:noFill/>
        </p:spPr>
        <p:txBody>
          <a:bodyPr wrap="none" rtlCol="0">
            <a:spAutoFit/>
          </a:bodyPr>
          <a:lstStyle/>
          <a:p>
            <a:r>
              <a:rPr lang="en-US" dirty="0">
                <a:latin typeface="Georgia" panose="02040502050405020303" pitchFamily="18" charset="0"/>
              </a:rPr>
              <a:t>Maga</a:t>
            </a:r>
          </a:p>
        </p:txBody>
      </p:sp>
      <p:sp>
        <p:nvSpPr>
          <p:cNvPr id="85" name="TextBox 84">
            <a:extLst>
              <a:ext uri="{FF2B5EF4-FFF2-40B4-BE49-F238E27FC236}">
                <a16:creationId xmlns:a16="http://schemas.microsoft.com/office/drawing/2014/main" id="{C08D8310-F72E-40F2-942D-A76FF045C6E4}"/>
              </a:ext>
            </a:extLst>
          </p:cNvPr>
          <p:cNvSpPr txBox="1"/>
          <p:nvPr/>
        </p:nvSpPr>
        <p:spPr>
          <a:xfrm>
            <a:off x="5174034" y="3158832"/>
            <a:ext cx="870751" cy="369332"/>
          </a:xfrm>
          <a:prstGeom prst="rect">
            <a:avLst/>
          </a:prstGeom>
          <a:noFill/>
        </p:spPr>
        <p:txBody>
          <a:bodyPr wrap="none" rtlCol="0">
            <a:spAutoFit/>
          </a:bodyPr>
          <a:lstStyle/>
          <a:p>
            <a:r>
              <a:rPr lang="en-US" dirty="0">
                <a:latin typeface="Georgia" panose="02040502050405020303" pitchFamily="18" charset="0"/>
              </a:rPr>
              <a:t>racism</a:t>
            </a:r>
          </a:p>
        </p:txBody>
      </p:sp>
      <p:sp>
        <p:nvSpPr>
          <p:cNvPr id="76" name="Freeform: Shape 75">
            <a:extLst>
              <a:ext uri="{FF2B5EF4-FFF2-40B4-BE49-F238E27FC236}">
                <a16:creationId xmlns:a16="http://schemas.microsoft.com/office/drawing/2014/main" id="{03F3E7A5-701B-468A-9472-D36D2B9F544E}"/>
              </a:ext>
            </a:extLst>
          </p:cNvPr>
          <p:cNvSpPr/>
          <p:nvPr/>
        </p:nvSpPr>
        <p:spPr>
          <a:xfrm flipV="1">
            <a:off x="2466974" y="3295061"/>
            <a:ext cx="1323975" cy="133938"/>
          </a:xfrm>
          <a:custGeom>
            <a:avLst/>
            <a:gdLst>
              <a:gd name="connsiteX0" fmla="*/ 0 w 1257300"/>
              <a:gd name="connsiteY0" fmla="*/ 0 h 203255"/>
              <a:gd name="connsiteX1" fmla="*/ 558800 w 1257300"/>
              <a:gd name="connsiteY1" fmla="*/ 203200 h 203255"/>
              <a:gd name="connsiteX2" fmla="*/ 1257300 w 1257300"/>
              <a:gd name="connsiteY2" fmla="*/ 19050 h 203255"/>
            </a:gdLst>
            <a:ahLst/>
            <a:cxnLst>
              <a:cxn ang="0">
                <a:pos x="connsiteX0" y="connsiteY0"/>
              </a:cxn>
              <a:cxn ang="0">
                <a:pos x="connsiteX1" y="connsiteY1"/>
              </a:cxn>
              <a:cxn ang="0">
                <a:pos x="connsiteX2" y="connsiteY2"/>
              </a:cxn>
            </a:cxnLst>
            <a:rect l="l" t="t" r="r" b="b"/>
            <a:pathLst>
              <a:path w="1257300" h="203255">
                <a:moveTo>
                  <a:pt x="0" y="0"/>
                </a:moveTo>
                <a:cubicBezTo>
                  <a:pt x="174625" y="100012"/>
                  <a:pt x="349250" y="200025"/>
                  <a:pt x="558800" y="203200"/>
                </a:cubicBezTo>
                <a:cubicBezTo>
                  <a:pt x="768350" y="206375"/>
                  <a:pt x="1181100" y="73025"/>
                  <a:pt x="1257300" y="1905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C0A129-0E6F-4358-8D71-47BD2C09EEEA}"/>
              </a:ext>
            </a:extLst>
          </p:cNvPr>
          <p:cNvGrpSpPr/>
          <p:nvPr/>
        </p:nvGrpSpPr>
        <p:grpSpPr>
          <a:xfrm>
            <a:off x="0" y="-6730"/>
            <a:ext cx="12192001" cy="1938528"/>
            <a:chOff x="0" y="0"/>
            <a:chExt cx="12192001" cy="1938528"/>
          </a:xfrm>
        </p:grpSpPr>
        <p:sp>
          <p:nvSpPr>
            <p:cNvPr id="31" name="Freeform: Shape 30">
              <a:extLst>
                <a:ext uri="{FF2B5EF4-FFF2-40B4-BE49-F238E27FC236}">
                  <a16:creationId xmlns:a16="http://schemas.microsoft.com/office/drawing/2014/main" id="{8F58187F-3DFA-4EBE-9BAB-EEE8978EA142}"/>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2" name="Picture 31" descr="A picture containing shape&#10;&#10;Description automatically generated">
              <a:extLst>
                <a:ext uri="{FF2B5EF4-FFF2-40B4-BE49-F238E27FC236}">
                  <a16:creationId xmlns:a16="http://schemas.microsoft.com/office/drawing/2014/main" id="{D88DD773-36E2-4118-8851-F02203F3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5" name="TextBox 34">
            <a:extLst>
              <a:ext uri="{FF2B5EF4-FFF2-40B4-BE49-F238E27FC236}">
                <a16:creationId xmlns:a16="http://schemas.microsoft.com/office/drawing/2014/main" id="{7B26CA72-8744-4A5C-8593-7A645524B114}"/>
              </a:ext>
            </a:extLst>
          </p:cNvPr>
          <p:cNvSpPr txBox="1"/>
          <p:nvPr/>
        </p:nvSpPr>
        <p:spPr>
          <a:xfrm>
            <a:off x="650592" y="292296"/>
            <a:ext cx="4731798"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grpSp>
        <p:nvGrpSpPr>
          <p:cNvPr id="36" name="Group 35">
            <a:extLst>
              <a:ext uri="{FF2B5EF4-FFF2-40B4-BE49-F238E27FC236}">
                <a16:creationId xmlns:a16="http://schemas.microsoft.com/office/drawing/2014/main" id="{03BC8741-D39D-4890-B4FE-D4876D1B4BD0}"/>
              </a:ext>
            </a:extLst>
          </p:cNvPr>
          <p:cNvGrpSpPr/>
          <p:nvPr/>
        </p:nvGrpSpPr>
        <p:grpSpPr>
          <a:xfrm>
            <a:off x="10122461" y="145755"/>
            <a:ext cx="1828800" cy="1828800"/>
            <a:chOff x="1155870" y="1038330"/>
            <a:chExt cx="1179576" cy="1179576"/>
          </a:xfrm>
        </p:grpSpPr>
        <p:sp>
          <p:nvSpPr>
            <p:cNvPr id="37" name="Oval 36">
              <a:extLst>
                <a:ext uri="{FF2B5EF4-FFF2-40B4-BE49-F238E27FC236}">
                  <a16:creationId xmlns:a16="http://schemas.microsoft.com/office/drawing/2014/main" id="{815806D4-72CD-4359-96B9-9E06C9B2F0B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44747FF4-D903-4095-8BA8-A0913661EA2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9" name="Picture 38" descr="A close up of a sign&#10;&#10;Description automatically generated">
              <a:extLst>
                <a:ext uri="{FF2B5EF4-FFF2-40B4-BE49-F238E27FC236}">
                  <a16:creationId xmlns:a16="http://schemas.microsoft.com/office/drawing/2014/main" id="{7C941153-D7F0-4322-B9E7-782F1E6BF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3" name="Group 32">
            <a:extLst>
              <a:ext uri="{FF2B5EF4-FFF2-40B4-BE49-F238E27FC236}">
                <a16:creationId xmlns:a16="http://schemas.microsoft.com/office/drawing/2014/main" id="{C0EB91D1-9B81-491A-A161-90026A36B6EE}"/>
              </a:ext>
            </a:extLst>
          </p:cNvPr>
          <p:cNvGrpSpPr/>
          <p:nvPr/>
        </p:nvGrpSpPr>
        <p:grpSpPr>
          <a:xfrm>
            <a:off x="7676380" y="6050591"/>
            <a:ext cx="548640" cy="548640"/>
            <a:chOff x="973082" y="-1947441"/>
            <a:chExt cx="914400" cy="914400"/>
          </a:xfrm>
        </p:grpSpPr>
        <p:grpSp>
          <p:nvGrpSpPr>
            <p:cNvPr id="34" name="Group 33">
              <a:extLst>
                <a:ext uri="{FF2B5EF4-FFF2-40B4-BE49-F238E27FC236}">
                  <a16:creationId xmlns:a16="http://schemas.microsoft.com/office/drawing/2014/main" id="{DDAD4B32-02CF-48CB-BF36-A971DFBC3775}"/>
                </a:ext>
              </a:extLst>
            </p:cNvPr>
            <p:cNvGrpSpPr/>
            <p:nvPr/>
          </p:nvGrpSpPr>
          <p:grpSpPr>
            <a:xfrm>
              <a:off x="973082" y="-1947441"/>
              <a:ext cx="914400" cy="914400"/>
              <a:chOff x="1766968" y="-457200"/>
              <a:chExt cx="914400" cy="914400"/>
            </a:xfrm>
          </p:grpSpPr>
          <p:sp>
            <p:nvSpPr>
              <p:cNvPr id="52" name="Oval 51">
                <a:extLst>
                  <a:ext uri="{FF2B5EF4-FFF2-40B4-BE49-F238E27FC236}">
                    <a16:creationId xmlns:a16="http://schemas.microsoft.com/office/drawing/2014/main" id="{D5824479-A87D-4084-B72E-04A9F96F89C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3" name="Freeform: Shape 52">
                <a:extLst>
                  <a:ext uri="{FF2B5EF4-FFF2-40B4-BE49-F238E27FC236}">
                    <a16:creationId xmlns:a16="http://schemas.microsoft.com/office/drawing/2014/main" id="{73509094-499D-4085-80FF-D6C42616879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1" name="Graphic 50" descr="Ruler">
              <a:extLst>
                <a:ext uri="{FF2B5EF4-FFF2-40B4-BE49-F238E27FC236}">
                  <a16:creationId xmlns:a16="http://schemas.microsoft.com/office/drawing/2014/main" id="{5425C62F-AACE-40B5-995D-85EC28B9D8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54" name="Group 53">
            <a:extLst>
              <a:ext uri="{FF2B5EF4-FFF2-40B4-BE49-F238E27FC236}">
                <a16:creationId xmlns:a16="http://schemas.microsoft.com/office/drawing/2014/main" id="{5B8BE7C5-5BF0-42C3-AA00-853C994375DD}"/>
              </a:ext>
            </a:extLst>
          </p:cNvPr>
          <p:cNvGrpSpPr/>
          <p:nvPr/>
        </p:nvGrpSpPr>
        <p:grpSpPr>
          <a:xfrm>
            <a:off x="5826910" y="6050590"/>
            <a:ext cx="548640" cy="548640"/>
            <a:chOff x="973082" y="-1947441"/>
            <a:chExt cx="914400" cy="914400"/>
          </a:xfrm>
        </p:grpSpPr>
        <p:grpSp>
          <p:nvGrpSpPr>
            <p:cNvPr id="55" name="Group 54">
              <a:extLst>
                <a:ext uri="{FF2B5EF4-FFF2-40B4-BE49-F238E27FC236}">
                  <a16:creationId xmlns:a16="http://schemas.microsoft.com/office/drawing/2014/main" id="{B6DFACBC-62A4-4D25-9D9A-9C0741DD0657}"/>
                </a:ext>
              </a:extLst>
            </p:cNvPr>
            <p:cNvGrpSpPr/>
            <p:nvPr/>
          </p:nvGrpSpPr>
          <p:grpSpPr>
            <a:xfrm>
              <a:off x="973082" y="-1947441"/>
              <a:ext cx="914400" cy="914400"/>
              <a:chOff x="1766968" y="-457200"/>
              <a:chExt cx="914400" cy="914400"/>
            </a:xfrm>
          </p:grpSpPr>
          <p:sp>
            <p:nvSpPr>
              <p:cNvPr id="57" name="Oval 56">
                <a:extLst>
                  <a:ext uri="{FF2B5EF4-FFF2-40B4-BE49-F238E27FC236}">
                    <a16:creationId xmlns:a16="http://schemas.microsoft.com/office/drawing/2014/main" id="{785F21B3-2863-428E-82C4-3BAFEC88C2C2}"/>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8" name="Freeform: Shape 57">
                <a:extLst>
                  <a:ext uri="{FF2B5EF4-FFF2-40B4-BE49-F238E27FC236}">
                    <a16:creationId xmlns:a16="http://schemas.microsoft.com/office/drawing/2014/main" id="{D4D8D8ED-3B97-49B9-B955-B7684B9AC83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6" name="Graphic 55" descr="Gears">
              <a:extLst>
                <a:ext uri="{FF2B5EF4-FFF2-40B4-BE49-F238E27FC236}">
                  <a16:creationId xmlns:a16="http://schemas.microsoft.com/office/drawing/2014/main" id="{18B7BA9F-1560-48C2-A881-DABE26EAA4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67" name="Group 66">
            <a:extLst>
              <a:ext uri="{FF2B5EF4-FFF2-40B4-BE49-F238E27FC236}">
                <a16:creationId xmlns:a16="http://schemas.microsoft.com/office/drawing/2014/main" id="{BFA6BA32-C249-4CCD-BAF2-8C1F2A350635}"/>
              </a:ext>
            </a:extLst>
          </p:cNvPr>
          <p:cNvGrpSpPr/>
          <p:nvPr/>
        </p:nvGrpSpPr>
        <p:grpSpPr>
          <a:xfrm>
            <a:off x="2127970" y="6028587"/>
            <a:ext cx="548640" cy="548640"/>
            <a:chOff x="1091614" y="1037772"/>
            <a:chExt cx="1179872" cy="1179872"/>
          </a:xfrm>
        </p:grpSpPr>
        <p:sp>
          <p:nvSpPr>
            <p:cNvPr id="68" name="Oval 67">
              <a:extLst>
                <a:ext uri="{FF2B5EF4-FFF2-40B4-BE49-F238E27FC236}">
                  <a16:creationId xmlns:a16="http://schemas.microsoft.com/office/drawing/2014/main" id="{5E9FEDCE-1365-4012-9CBF-BFC742894976}"/>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6C873AD-2356-46F3-8E7C-95523F14038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90550D23-C2A1-4A01-B8C8-B36674EED6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1" name="Group 70">
            <a:extLst>
              <a:ext uri="{FF2B5EF4-FFF2-40B4-BE49-F238E27FC236}">
                <a16:creationId xmlns:a16="http://schemas.microsoft.com/office/drawing/2014/main" id="{EDEF7C53-713A-4B77-A854-3B4BC4889FA8}"/>
              </a:ext>
            </a:extLst>
          </p:cNvPr>
          <p:cNvGrpSpPr/>
          <p:nvPr/>
        </p:nvGrpSpPr>
        <p:grpSpPr>
          <a:xfrm>
            <a:off x="9525849" y="6050591"/>
            <a:ext cx="548640" cy="548640"/>
            <a:chOff x="165668" y="6076702"/>
            <a:chExt cx="548640" cy="548640"/>
          </a:xfrm>
        </p:grpSpPr>
        <p:grpSp>
          <p:nvGrpSpPr>
            <p:cNvPr id="77" name="Group 76">
              <a:extLst>
                <a:ext uri="{FF2B5EF4-FFF2-40B4-BE49-F238E27FC236}">
                  <a16:creationId xmlns:a16="http://schemas.microsoft.com/office/drawing/2014/main" id="{FC8593AC-DAB6-4FB9-89D5-4E5767E95036}"/>
                </a:ext>
              </a:extLst>
            </p:cNvPr>
            <p:cNvGrpSpPr/>
            <p:nvPr/>
          </p:nvGrpSpPr>
          <p:grpSpPr>
            <a:xfrm>
              <a:off x="165668" y="6076702"/>
              <a:ext cx="548640" cy="548640"/>
              <a:chOff x="-457200" y="2036742"/>
              <a:chExt cx="914400" cy="914400"/>
            </a:xfrm>
          </p:grpSpPr>
          <p:sp>
            <p:nvSpPr>
              <p:cNvPr id="80" name="Oval 79">
                <a:extLst>
                  <a:ext uri="{FF2B5EF4-FFF2-40B4-BE49-F238E27FC236}">
                    <a16:creationId xmlns:a16="http://schemas.microsoft.com/office/drawing/2014/main" id="{C7851839-D6AC-4528-97B7-B22D054C2F65}"/>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151AB25-C669-4891-9967-1B1A98DC8538}"/>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9" name="Picture 78" descr="A close up of a logo&#10;&#10;Description automatically generated">
              <a:extLst>
                <a:ext uri="{FF2B5EF4-FFF2-40B4-BE49-F238E27FC236}">
                  <a16:creationId xmlns:a16="http://schemas.microsoft.com/office/drawing/2014/main" id="{F14EA072-194D-404D-A4CE-DA36D3C6D6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2" name="Oval 1">
            <a:extLst>
              <a:ext uri="{FF2B5EF4-FFF2-40B4-BE49-F238E27FC236}">
                <a16:creationId xmlns:a16="http://schemas.microsoft.com/office/drawing/2014/main" id="{D448CC30-EAE6-4F73-808C-212E6AEFC74E}"/>
              </a:ext>
            </a:extLst>
          </p:cNvPr>
          <p:cNvSpPr/>
          <p:nvPr/>
        </p:nvSpPr>
        <p:spPr>
          <a:xfrm rot="2143766">
            <a:off x="2229126" y="3177278"/>
            <a:ext cx="1796774" cy="174892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Georgia" panose="02040502050405020303" pitchFamily="18" charset="0"/>
              </a:rPr>
              <a:t>Words</a:t>
            </a:r>
          </a:p>
        </p:txBody>
      </p:sp>
      <p:sp>
        <p:nvSpPr>
          <p:cNvPr id="3" name="Oval 2">
            <a:extLst>
              <a:ext uri="{FF2B5EF4-FFF2-40B4-BE49-F238E27FC236}">
                <a16:creationId xmlns:a16="http://schemas.microsoft.com/office/drawing/2014/main" id="{FAC1722D-7E43-41B5-A681-B104886EB4A5}"/>
              </a:ext>
            </a:extLst>
          </p:cNvPr>
          <p:cNvSpPr/>
          <p:nvPr/>
        </p:nvSpPr>
        <p:spPr>
          <a:xfrm>
            <a:off x="2374900" y="3022600"/>
            <a:ext cx="1485900" cy="444500"/>
          </a:xfrm>
          <a:prstGeom prst="ellipse">
            <a:avLst/>
          </a:prstGeom>
          <a:solidFill>
            <a:schemeClr val="tx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B7B73238-3BF0-472D-AC35-47A35E5F516B}"/>
              </a:ext>
            </a:extLst>
          </p:cNvPr>
          <p:cNvSpPr/>
          <p:nvPr/>
        </p:nvSpPr>
        <p:spPr>
          <a:xfrm>
            <a:off x="2466974" y="3422650"/>
            <a:ext cx="1323976" cy="125889"/>
          </a:xfrm>
          <a:custGeom>
            <a:avLst/>
            <a:gdLst>
              <a:gd name="connsiteX0" fmla="*/ 0 w 1257300"/>
              <a:gd name="connsiteY0" fmla="*/ 0 h 203255"/>
              <a:gd name="connsiteX1" fmla="*/ 558800 w 1257300"/>
              <a:gd name="connsiteY1" fmla="*/ 203200 h 203255"/>
              <a:gd name="connsiteX2" fmla="*/ 1257300 w 1257300"/>
              <a:gd name="connsiteY2" fmla="*/ 19050 h 203255"/>
            </a:gdLst>
            <a:ahLst/>
            <a:cxnLst>
              <a:cxn ang="0">
                <a:pos x="connsiteX0" y="connsiteY0"/>
              </a:cxn>
              <a:cxn ang="0">
                <a:pos x="connsiteX1" y="connsiteY1"/>
              </a:cxn>
              <a:cxn ang="0">
                <a:pos x="connsiteX2" y="connsiteY2"/>
              </a:cxn>
            </a:cxnLst>
            <a:rect l="l" t="t" r="r" b="b"/>
            <a:pathLst>
              <a:path w="1257300" h="203255">
                <a:moveTo>
                  <a:pt x="0" y="0"/>
                </a:moveTo>
                <a:cubicBezTo>
                  <a:pt x="174625" y="100012"/>
                  <a:pt x="349250" y="200025"/>
                  <a:pt x="558800" y="203200"/>
                </a:cubicBezTo>
                <a:cubicBezTo>
                  <a:pt x="768350" y="206375"/>
                  <a:pt x="1181100" y="73025"/>
                  <a:pt x="1257300" y="19050"/>
                </a:cubicBezTo>
              </a:path>
            </a:pathLst>
          </a:custGeom>
          <a:noFill/>
          <a:ln w="76200">
            <a:solidFill>
              <a:schemeClr val="accent4"/>
            </a:solidFill>
            <a:extLst>
              <a:ext uri="{C807C97D-BFC1-408E-A445-0C87EB9F89A2}">
                <ask:lineSketchStyleProps xmlns:ask="http://schemas.microsoft.com/office/drawing/2018/sketchyshapes" sd="1219033472">
                  <a:custGeom>
                    <a:avLst/>
                    <a:gdLst>
                      <a:gd name="connsiteX0" fmla="*/ 0 w 1323976"/>
                      <a:gd name="connsiteY0" fmla="*/ 0 h 125889"/>
                      <a:gd name="connsiteX1" fmla="*/ 588433 w 1323976"/>
                      <a:gd name="connsiteY1" fmla="*/ 125854 h 125889"/>
                      <a:gd name="connsiteX2" fmla="*/ 1323976 w 1323976"/>
                      <a:gd name="connsiteY2" fmla="*/ 11798 h 125889"/>
                    </a:gdLst>
                    <a:ahLst/>
                    <a:cxnLst>
                      <a:cxn ang="0">
                        <a:pos x="connsiteX0" y="connsiteY0"/>
                      </a:cxn>
                      <a:cxn ang="0">
                        <a:pos x="connsiteX1" y="connsiteY1"/>
                      </a:cxn>
                      <a:cxn ang="0">
                        <a:pos x="connsiteX2" y="connsiteY2"/>
                      </a:cxn>
                    </a:cxnLst>
                    <a:rect l="l" t="t" r="r" b="b"/>
                    <a:pathLst>
                      <a:path w="1323976" h="125889" extrusionOk="0">
                        <a:moveTo>
                          <a:pt x="0" y="0"/>
                        </a:moveTo>
                        <a:cubicBezTo>
                          <a:pt x="140940" y="35453"/>
                          <a:pt x="327844" y="138873"/>
                          <a:pt x="588433" y="125854"/>
                        </a:cubicBezTo>
                        <a:cubicBezTo>
                          <a:pt x="820340" y="130188"/>
                          <a:pt x="1231022" y="45633"/>
                          <a:pt x="1323976" y="11798"/>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00C47215-7C0F-4026-B041-A3F62643E978}"/>
              </a:ext>
            </a:extLst>
          </p:cNvPr>
          <p:cNvSpPr/>
          <p:nvPr/>
        </p:nvSpPr>
        <p:spPr>
          <a:xfrm rot="13239742">
            <a:off x="3750275" y="3492680"/>
            <a:ext cx="648812" cy="177232"/>
          </a:xfrm>
          <a:custGeom>
            <a:avLst/>
            <a:gdLst>
              <a:gd name="connsiteX0" fmla="*/ 0 w 1257300"/>
              <a:gd name="connsiteY0" fmla="*/ 0 h 203255"/>
              <a:gd name="connsiteX1" fmla="*/ 558800 w 1257300"/>
              <a:gd name="connsiteY1" fmla="*/ 203200 h 203255"/>
              <a:gd name="connsiteX2" fmla="*/ 1257300 w 1257300"/>
              <a:gd name="connsiteY2" fmla="*/ 19050 h 203255"/>
            </a:gdLst>
            <a:ahLst/>
            <a:cxnLst>
              <a:cxn ang="0">
                <a:pos x="connsiteX0" y="connsiteY0"/>
              </a:cxn>
              <a:cxn ang="0">
                <a:pos x="connsiteX1" y="connsiteY1"/>
              </a:cxn>
              <a:cxn ang="0">
                <a:pos x="connsiteX2" y="connsiteY2"/>
              </a:cxn>
            </a:cxnLst>
            <a:rect l="l" t="t" r="r" b="b"/>
            <a:pathLst>
              <a:path w="1257300" h="203255">
                <a:moveTo>
                  <a:pt x="0" y="0"/>
                </a:moveTo>
                <a:cubicBezTo>
                  <a:pt x="174625" y="100012"/>
                  <a:pt x="349250" y="200025"/>
                  <a:pt x="558800" y="203200"/>
                </a:cubicBezTo>
                <a:cubicBezTo>
                  <a:pt x="768350" y="206375"/>
                  <a:pt x="1181100" y="73025"/>
                  <a:pt x="1257300" y="19050"/>
                </a:cubicBezTo>
              </a:path>
            </a:pathLst>
          </a:custGeom>
          <a:noFill/>
          <a:ln w="76200">
            <a:solidFill>
              <a:schemeClr val="accent4"/>
            </a:solidFill>
            <a:extLst>
              <a:ext uri="{C807C97D-BFC1-408E-A445-0C87EB9F89A2}">
                <ask:lineSketchStyleProps xmlns:ask="http://schemas.microsoft.com/office/drawing/2018/sketchyshapes" sd="2116632749">
                  <a:custGeom>
                    <a:avLst/>
                    <a:gdLst>
                      <a:gd name="connsiteX0" fmla="*/ 0 w 648812"/>
                      <a:gd name="connsiteY0" fmla="*/ 0 h 177232"/>
                      <a:gd name="connsiteX1" fmla="*/ 288360 w 648812"/>
                      <a:gd name="connsiteY1" fmla="*/ 177184 h 177232"/>
                      <a:gd name="connsiteX2" fmla="*/ 648812 w 648812"/>
                      <a:gd name="connsiteY2" fmla="*/ 16611 h 177232"/>
                    </a:gdLst>
                    <a:ahLst/>
                    <a:cxnLst>
                      <a:cxn ang="0">
                        <a:pos x="connsiteX0" y="connsiteY0"/>
                      </a:cxn>
                      <a:cxn ang="0">
                        <a:pos x="connsiteX1" y="connsiteY1"/>
                      </a:cxn>
                      <a:cxn ang="0">
                        <a:pos x="connsiteX2" y="connsiteY2"/>
                      </a:cxn>
                    </a:cxnLst>
                    <a:rect l="l" t="t" r="r" b="b"/>
                    <a:pathLst>
                      <a:path w="648812" h="177232" extrusionOk="0">
                        <a:moveTo>
                          <a:pt x="0" y="0"/>
                        </a:moveTo>
                        <a:cubicBezTo>
                          <a:pt x="77697" y="86208"/>
                          <a:pt x="175472" y="177523"/>
                          <a:pt x="288360" y="177184"/>
                        </a:cubicBezTo>
                        <a:cubicBezTo>
                          <a:pt x="395284" y="175314"/>
                          <a:pt x="614160" y="50749"/>
                          <a:pt x="648812" y="1661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2A27AA-C276-4862-BA50-6DE4FE4CE6A6}"/>
              </a:ext>
            </a:extLst>
          </p:cNvPr>
          <p:cNvSpPr/>
          <p:nvPr/>
        </p:nvSpPr>
        <p:spPr>
          <a:xfrm>
            <a:off x="2359025" y="3359038"/>
            <a:ext cx="119063" cy="11906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AA2F7691-28B8-451A-86EB-7DCEC4BC5786}"/>
              </a:ext>
            </a:extLst>
          </p:cNvPr>
          <p:cNvSpPr/>
          <p:nvPr/>
        </p:nvSpPr>
        <p:spPr>
          <a:xfrm rot="14345153">
            <a:off x="3644342" y="3578730"/>
            <a:ext cx="648812" cy="177232"/>
          </a:xfrm>
          <a:custGeom>
            <a:avLst/>
            <a:gdLst>
              <a:gd name="connsiteX0" fmla="*/ 0 w 1257300"/>
              <a:gd name="connsiteY0" fmla="*/ 0 h 203255"/>
              <a:gd name="connsiteX1" fmla="*/ 558800 w 1257300"/>
              <a:gd name="connsiteY1" fmla="*/ 203200 h 203255"/>
              <a:gd name="connsiteX2" fmla="*/ 1257300 w 1257300"/>
              <a:gd name="connsiteY2" fmla="*/ 19050 h 203255"/>
            </a:gdLst>
            <a:ahLst/>
            <a:cxnLst>
              <a:cxn ang="0">
                <a:pos x="connsiteX0" y="connsiteY0"/>
              </a:cxn>
              <a:cxn ang="0">
                <a:pos x="connsiteX1" y="connsiteY1"/>
              </a:cxn>
              <a:cxn ang="0">
                <a:pos x="connsiteX2" y="connsiteY2"/>
              </a:cxn>
            </a:cxnLst>
            <a:rect l="l" t="t" r="r" b="b"/>
            <a:pathLst>
              <a:path w="1257300" h="203255">
                <a:moveTo>
                  <a:pt x="0" y="0"/>
                </a:moveTo>
                <a:cubicBezTo>
                  <a:pt x="174625" y="100012"/>
                  <a:pt x="349250" y="200025"/>
                  <a:pt x="558800" y="203200"/>
                </a:cubicBezTo>
                <a:cubicBezTo>
                  <a:pt x="768350" y="206375"/>
                  <a:pt x="1181100" y="73025"/>
                  <a:pt x="1257300" y="19050"/>
                </a:cubicBezTo>
              </a:path>
            </a:pathLst>
          </a:custGeom>
          <a:noFill/>
          <a:ln w="76200">
            <a:solidFill>
              <a:schemeClr val="accent4"/>
            </a:solidFill>
            <a:extLst>
              <a:ext uri="{C807C97D-BFC1-408E-A445-0C87EB9F89A2}">
                <ask:lineSketchStyleProps xmlns:ask="http://schemas.microsoft.com/office/drawing/2018/sketchyshapes" sd="2116632749">
                  <a:custGeom>
                    <a:avLst/>
                    <a:gdLst>
                      <a:gd name="connsiteX0" fmla="*/ 0 w 648812"/>
                      <a:gd name="connsiteY0" fmla="*/ 0 h 177232"/>
                      <a:gd name="connsiteX1" fmla="*/ 288360 w 648812"/>
                      <a:gd name="connsiteY1" fmla="*/ 177184 h 177232"/>
                      <a:gd name="connsiteX2" fmla="*/ 648812 w 648812"/>
                      <a:gd name="connsiteY2" fmla="*/ 16611 h 177232"/>
                    </a:gdLst>
                    <a:ahLst/>
                    <a:cxnLst>
                      <a:cxn ang="0">
                        <a:pos x="connsiteX0" y="connsiteY0"/>
                      </a:cxn>
                      <a:cxn ang="0">
                        <a:pos x="connsiteX1" y="connsiteY1"/>
                      </a:cxn>
                      <a:cxn ang="0">
                        <a:pos x="connsiteX2" y="connsiteY2"/>
                      </a:cxn>
                    </a:cxnLst>
                    <a:rect l="l" t="t" r="r" b="b"/>
                    <a:pathLst>
                      <a:path w="648812" h="177232" extrusionOk="0">
                        <a:moveTo>
                          <a:pt x="0" y="0"/>
                        </a:moveTo>
                        <a:cubicBezTo>
                          <a:pt x="77697" y="86208"/>
                          <a:pt x="175472" y="177523"/>
                          <a:pt x="288360" y="177184"/>
                        </a:cubicBezTo>
                        <a:cubicBezTo>
                          <a:pt x="395284" y="175314"/>
                          <a:pt x="614160" y="50749"/>
                          <a:pt x="648812" y="1661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A540490-0232-4D91-87F2-2D2AA605CD4C}"/>
              </a:ext>
            </a:extLst>
          </p:cNvPr>
          <p:cNvSpPr/>
          <p:nvPr/>
        </p:nvSpPr>
        <p:spPr>
          <a:xfrm>
            <a:off x="3741737" y="3366531"/>
            <a:ext cx="119063" cy="119063"/>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Notched Right 8">
            <a:extLst>
              <a:ext uri="{FF2B5EF4-FFF2-40B4-BE49-F238E27FC236}">
                <a16:creationId xmlns:a16="http://schemas.microsoft.com/office/drawing/2014/main" id="{F835ACE8-043C-4B8C-8F8E-049A48EB3998}"/>
              </a:ext>
            </a:extLst>
          </p:cNvPr>
          <p:cNvSpPr/>
          <p:nvPr/>
        </p:nvSpPr>
        <p:spPr>
          <a:xfrm>
            <a:off x="4698713" y="3762053"/>
            <a:ext cx="3344074" cy="993145"/>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Vectorize</a:t>
            </a:r>
          </a:p>
        </p:txBody>
      </p:sp>
      <p:pic>
        <p:nvPicPr>
          <p:cNvPr id="10" name="Picture 9">
            <a:extLst>
              <a:ext uri="{FF2B5EF4-FFF2-40B4-BE49-F238E27FC236}">
                <a16:creationId xmlns:a16="http://schemas.microsoft.com/office/drawing/2014/main" id="{B6B3492C-56B6-4E5A-A012-78BC3D3483B1}"/>
              </a:ext>
            </a:extLst>
          </p:cNvPr>
          <p:cNvPicPr>
            <a:picLocks noChangeAspect="1"/>
          </p:cNvPicPr>
          <p:nvPr/>
        </p:nvPicPr>
        <p:blipFill>
          <a:blip r:embed="rId11"/>
          <a:stretch>
            <a:fillRect/>
          </a:stretch>
        </p:blipFill>
        <p:spPr>
          <a:xfrm>
            <a:off x="8338136" y="3846500"/>
            <a:ext cx="3251098" cy="837239"/>
          </a:xfrm>
          <a:prstGeom prst="rect">
            <a:avLst/>
          </a:prstGeom>
        </p:spPr>
      </p:pic>
      <p:sp>
        <p:nvSpPr>
          <p:cNvPr id="11" name="TextBox 10">
            <a:extLst>
              <a:ext uri="{FF2B5EF4-FFF2-40B4-BE49-F238E27FC236}">
                <a16:creationId xmlns:a16="http://schemas.microsoft.com/office/drawing/2014/main" id="{6DC9E8F5-C3C1-4D12-BA59-B06D751F8F80}"/>
              </a:ext>
            </a:extLst>
          </p:cNvPr>
          <p:cNvSpPr txBox="1"/>
          <p:nvPr/>
        </p:nvSpPr>
        <p:spPr>
          <a:xfrm>
            <a:off x="4520563" y="4741537"/>
            <a:ext cx="3603872" cy="369332"/>
          </a:xfrm>
          <a:prstGeom prst="rect">
            <a:avLst/>
          </a:prstGeom>
          <a:noFill/>
        </p:spPr>
        <p:txBody>
          <a:bodyPr wrap="none" rtlCol="0">
            <a:spAutoFit/>
          </a:bodyPr>
          <a:lstStyle/>
          <a:p>
            <a:r>
              <a:rPr lang="en-US" b="1" dirty="0">
                <a:latin typeface="Georgia" panose="02040502050405020303" pitchFamily="18" charset="0"/>
              </a:rPr>
              <a:t>Frequency, Bernoulli, TFIDF</a:t>
            </a:r>
          </a:p>
        </p:txBody>
      </p:sp>
    </p:spTree>
    <p:extLst>
      <p:ext uri="{BB962C8B-B14F-4D97-AF65-F5344CB8AC3E}">
        <p14:creationId xmlns:p14="http://schemas.microsoft.com/office/powerpoint/2010/main" val="615700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4"/>
                                        </p:tgtEl>
                                        <p:attrNameLst>
                                          <p:attrName>style.visibility</p:attrName>
                                        </p:attrNameLst>
                                      </p:cBhvr>
                                      <p:to>
                                        <p:strVal val="visible"/>
                                      </p:to>
                                    </p:set>
                                    <p:animEffect transition="in" filter="wipe(left)">
                                      <p:cBhvr>
                                        <p:cTn id="14" dur="500"/>
                                        <p:tgtEl>
                                          <p:spTgt spid="8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wipe(left)">
                                      <p:cBhvr>
                                        <p:cTn id="18" dur="500"/>
                                        <p:tgtEl>
                                          <p:spTgt spid="8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left)">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500"/>
                                        <p:tgtEl>
                                          <p:spTgt spid="7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500"/>
                                        <p:tgtEl>
                                          <p:spTgt spid="8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0.01524 -0.00949 L -0.01524 -0.00949 C -0.01771 -0.0081 -0.02006 -0.00648 -0.02253 -0.00532 C -0.02409 -0.0044 -0.03008 -0.00278 -0.03138 -0.00254 C -0.03711 0.00139 -0.03789 0.00232 -0.04349 0.00463 C -0.04597 0.00579 -0.04844 0.00648 -0.05078 0.00764 C -0.05248 0.00834 -0.05404 0.00972 -0.0556 0.01042 C -0.05808 0.01158 -0.06055 0.01227 -0.06289 0.01343 C -0.06888 0.01621 -0.07214 0.01852 -0.07748 0.02477 C -0.08894 0.03843 -0.0819 0.0338 -0.09519 0.05347 C -0.09844 0.05834 -0.10183 0.0625 -0.10482 0.06783 C -0.10599 0.06968 -0.1069 0.07176 -0.10808 0.07361 C -0.11328 0.08195 -0.1112 0.07616 -0.11537 0.08635 C -0.11654 0.08935 -0.11745 0.09236 -0.11862 0.09514 C -0.11979 0.09815 -0.12149 0.10047 -0.12266 0.10371 C -0.12357 0.10625 -0.12409 0.10949 -0.125 0.11227 C -0.12565 0.11435 -0.1267 0.11597 -0.12748 0.11806 C -0.13295 0.13264 -0.12644 0.1176 -0.13308 0.13241 C -0.13334 0.13472 -0.1336 0.13704 -0.13386 0.13959 C -0.13438 0.14236 -0.13516 0.14514 -0.13555 0.14815 C -0.13607 0.15185 -0.13672 0.16343 -0.13711 0.16667 C -0.1375 0.1706 -0.13802 0.17315 -0.13868 0.17685 C -0.13841 0.18542 -0.13841 0.19398 -0.13789 0.20255 C -0.13698 0.22222 -0.13711 0.19722 -0.13711 0.21273 " pathEditMode="relative" ptsTypes="AAAAAAAAAAAAAAAAAAAAAAAA">
                                      <p:cBhvr>
                                        <p:cTn id="52" dur="2000" fill="hold"/>
                                        <p:tgtEl>
                                          <p:spTgt spid="8"/>
                                        </p:tgtEl>
                                        <p:attrNameLst>
                                          <p:attrName>ppt_x</p:attrName>
                                          <p:attrName>ppt_y</p:attrName>
                                        </p:attrNameLst>
                                      </p:cBhvr>
                                    </p:animMotion>
                                  </p:childTnLst>
                                </p:cTn>
                              </p:par>
                              <p:par>
                                <p:cTn id="53" presetID="0" presetClass="path" presetSubtype="0" accel="50000" decel="50000" fill="hold" grpId="1" nodeType="withEffect">
                                  <p:stCondLst>
                                    <p:cond delay="0"/>
                                  </p:stCondLst>
                                  <p:childTnLst>
                                    <p:animMotion origin="layout" path="M 0.00117 -0.00115 L 0.00117 -0.00115 C -0.0013 -0.00023 -0.00364 0.00116 -0.00612 0.00162 C -0.01119 0.00255 -0.0164 0.00232 -0.02148 0.00301 C -0.02448 0.00348 -0.02734 0.00394 -0.03034 0.0044 C -0.03646 0.00695 -0.0401 0.00857 -0.04648 0.01019 C -0.04883 0.01088 -0.0513 0.01111 -0.05377 0.01158 C -0.05534 0.0125 -0.0569 0.01389 -0.05859 0.01459 C -0.06276 0.01598 -0.07148 0.01736 -0.07148 0.01736 C -0.08372 0.02454 -0.06836 0.01598 -0.0819 0.02176 C -0.08359 0.02246 -0.08515 0.02385 -0.08672 0.02454 C -0.08815 0.02523 -0.08945 0.02547 -0.09075 0.02593 C -0.09244 0.02732 -0.09401 0.02871 -0.0957 0.03033 C -0.097 0.03148 -0.0983 0.03334 -0.09974 0.03449 C -0.10117 0.03588 -0.10286 0.03658 -0.10455 0.0375 C -0.10768 0.04121 -0.11054 0.0463 -0.11419 0.04885 C -0.11549 0.04977 -0.11692 0.05047 -0.11823 0.05186 C -0.1194 0.05301 -0.12031 0.05486 -0.12148 0.05602 C -0.12356 0.05811 -0.12565 0.06019 -0.12786 0.06181 C -0.12929 0.06273 -0.1306 0.06343 -0.1319 0.06459 C -0.13359 0.06621 -0.13502 0.06875 -0.13672 0.07037 C -0.13802 0.07153 -0.13958 0.07176 -0.14075 0.07315 C -0.14336 0.07616 -0.14531 0.08079 -0.14804 0.08334 C -0.15039 0.08542 -0.15325 0.08773 -0.15534 0.09051 C -0.15625 0.09167 -0.15677 0.09352 -0.15768 0.09468 C -0.1608 0.09885 -0.16119 0.09885 -0.16419 0.10047 C -0.16614 0.10278 -0.1681 0.1051 -0.16979 0.10764 C -0.1707 0.10903 -0.17135 0.11065 -0.17226 0.11204 C -0.17513 0.11644 -0.17617 0.1169 -0.17955 0.12061 C -0.18307 0.12454 -0.1806 0.12269 -0.18437 0.12477 C -0.19271 0.13982 -0.18125 0.12014 -0.18919 0.13195 C -0.19036 0.1338 -0.19127 0.13588 -0.19244 0.13773 C -0.19336 0.13936 -0.19466 0.14028 -0.19557 0.14213 C -0.19635 0.14329 -0.19648 0.14514 -0.19726 0.1463 C -0.19791 0.14769 -0.19896 0.14792 -0.19961 0.14931 C -0.20781 0.16528 -0.2013 0.15695 -0.2069 0.16366 C -0.21093 0.17408 -0.20859 0.17014 -0.21341 0.17639 C -0.21393 0.17801 -0.21445 0.1794 -0.21497 0.18079 C -0.21575 0.18311 -0.21653 0.18565 -0.21744 0.18797 C -0.2181 0.18982 -0.21914 0.19167 -0.21979 0.19375 C -0.22148 0.19838 -0.22291 0.20348 -0.22461 0.20811 C -0.22864 0.21852 -0.22669 0.21389 -0.23034 0.22223 C -0.23203 0.23148 -0.22968 0.22153 -0.23346 0.23102 C -0.23633 0.23797 -0.23411 0.23473 -0.23593 0.24098 C -0.23633 0.2426 -0.23711 0.24375 -0.2375 0.24537 C -0.23815 0.24723 -0.23854 0.24908 -0.23919 0.25093 C -0.2401 0.25394 -0.24231 0.25949 -0.24231 0.25949 C -0.24153 0.2625 -0.24088 0.26551 -0.23997 0.26829 C -0.23945 0.26968 -0.2388 0.27084 -0.23841 0.27246 C -0.23763 0.27523 -0.23724 0.27824 -0.23672 0.28102 L -0.23593 0.28542 L -0.23515 0.28982 " pathEditMode="relative" ptsTypes="AAAAAAAAAAAAAAAAAAAAAAAAAAAAAAAAAAAAAAAAAAAAAAAAAAAA">
                                      <p:cBhvr>
                                        <p:cTn id="54" dur="2000" fill="hold"/>
                                        <p:tgtEl>
                                          <p:spTgt spid="84"/>
                                        </p:tgtEl>
                                        <p:attrNameLst>
                                          <p:attrName>ppt_x</p:attrName>
                                          <p:attrName>ppt_y</p:attrName>
                                        </p:attrNameLst>
                                      </p:cBhvr>
                                    </p:animMotion>
                                  </p:childTnLst>
                                </p:cTn>
                              </p:par>
                              <p:par>
                                <p:cTn id="55" presetID="0" presetClass="path" presetSubtype="0" accel="50000" decel="50000" fill="hold" grpId="1" nodeType="withEffect">
                                  <p:stCondLst>
                                    <p:cond delay="0"/>
                                  </p:stCondLst>
                                  <p:childTnLst>
                                    <p:animMotion origin="layout" path="M -0.01992 0.00208 L -0.01992 0.00208 C -0.02643 0.00162 -0.03294 0.00139 -0.03932 0.0007 C -0.04857 -0.00046 -0.06315 -0.00486 -0.07162 -0.00787 C -0.07734 -0.00995 -0.08294 -0.01273 -0.08854 -0.01505 C -0.08932 -0.01551 -0.0901 -0.0162 -0.09102 -0.01667 C -0.10091 -0.02106 -0.11081 -0.02616 -0.12083 -0.0294 C -0.1306 -0.03264 -0.13594 -0.03495 -0.14583 -0.03657 C -0.15013 -0.03727 -0.15443 -0.0375 -0.15872 -0.03796 L -0.2112 -0.03518 C -0.21576 -0.03472 -0.22031 -0.0331 -0.22487 -0.03241 C -0.22891 -0.03171 -0.23294 -0.03148 -0.23698 -0.03102 C -0.23997 -0.0294 -0.24284 -0.02801 -0.24583 -0.02662 C -0.24818 -0.02546 -0.25078 -0.025 -0.25313 -0.02384 C -0.25859 -0.02083 -0.2638 -0.01667 -0.26927 -0.01366 C -0.27487 -0.01065 -0.27839 -0.00903 -0.28372 -0.00509 C -0.29102 0.00046 -0.28633 -0.00231 -0.29336 0.00486 C -0.29544 0.00718 -0.29779 0.00857 -0.29987 0.01065 C -0.30182 0.01273 -0.30352 0.01574 -0.30547 0.01782 C -0.30925 0.02199 -0.31341 0.02454 -0.3168 0.0294 L -0.32565 0.04213 C -0.32708 0.04421 -0.32852 0.04583 -0.32969 0.04792 C -0.33164 0.05139 -0.33385 0.05417 -0.33542 0.0581 C -0.33906 0.06806 -0.33698 0.06458 -0.34102 0.06945 C -0.34466 0.08912 -0.34063 0.06898 -0.34427 0.0838 C -0.34453 0.08519 -0.34466 0.08681 -0.34505 0.0882 C -0.34818 0.09931 -0.34544 0.08588 -0.3474 0.09676 C -0.34714 0.10532 -0.34688 0.11389 -0.34662 0.12245 C -0.34635 0.13935 -0.34635 0.15602 -0.34583 0.17269 C -0.34583 0.175 -0.34362 0.18634 -0.34349 0.18704 C -0.34284 0.18889 -0.34232 0.19074 -0.3418 0.19282 C -0.34154 0.19421 -0.34102 0.19722 -0.34102 0.19722 " pathEditMode="relative" ptsTypes="AAAAAAAAAAAAAAAAAAAAAAAAAAAAAAAA">
                                      <p:cBhvr>
                                        <p:cTn id="56" dur="2000" fill="hold"/>
                                        <p:tgtEl>
                                          <p:spTgt spid="86"/>
                                        </p:tgtEl>
                                        <p:attrNameLst>
                                          <p:attrName>ppt_x</p:attrName>
                                          <p:attrName>ppt_y</p:attrName>
                                        </p:attrNameLst>
                                      </p:cBhvr>
                                    </p:animMotion>
                                  </p:childTnLst>
                                </p:cTn>
                              </p:par>
                              <p:par>
                                <p:cTn id="57" presetID="0" presetClass="path" presetSubtype="0" accel="50000" decel="50000" fill="hold" grpId="1" nodeType="withEffect">
                                  <p:stCondLst>
                                    <p:cond delay="0"/>
                                  </p:stCondLst>
                                  <p:childTnLst>
                                    <p:animMotion origin="layout" path="M -0.01485 0.00718 L -0.01485 0.00718 C -0.01693 0.00069 -0.02162 -0.01597 -0.02461 -0.02292 C -0.02709 -0.02894 -0.02904 -0.03634 -0.03269 -0.04028 C -0.03529 -0.04306 -0.03763 -0.04745 -0.04076 -0.04884 L -0.04401 -0.05023 C -0.04558 -0.05208 -0.04714 -0.05417 -0.04883 -0.05602 C -0.05326 -0.06042 -0.05756 -0.06389 -0.0625 -0.06597 C -0.06654 -0.06782 -0.07058 -0.06852 -0.07461 -0.07037 C -0.0767 -0.0713 -0.07891 -0.07222 -0.08099 -0.07315 C -0.08529 -0.07523 -0.08164 -0.07431 -0.08672 -0.07616 C -0.08829 -0.07662 -0.08998 -0.07685 -0.09154 -0.07755 C -0.09401 -0.07824 -0.09636 -0.0794 -0.09883 -0.08032 C -0.1017 -0.08148 -0.10469 -0.08218 -0.10769 -0.08333 C -0.11016 -0.08403 -0.1125 -0.08519 -0.11498 -0.08611 C -0.1198 -0.08773 -0.12435 -0.08796 -0.12943 -0.08889 C -0.1319 -0.08935 -0.13425 -0.08981 -0.13672 -0.09028 C -0.13998 -0.08981 -0.14323 -0.09005 -0.14636 -0.08889 C -0.15079 -0.0875 -0.15495 -0.08519 -0.15925 -0.08333 C -0.16263 -0.08171 -0.1681 -0.0794 -0.17136 -0.07755 C -0.17839 -0.07338 -0.17292 -0.07523 -0.1819 -0.06898 L -0.18594 -0.06597 C -0.18672 -0.06458 -0.1875 -0.06296 -0.18829 -0.06181 C -0.18907 -0.06065 -0.19011 -0.05995 -0.19076 -0.0588 C -0.19193 -0.05671 -0.19284 -0.05394 -0.19401 -0.05162 C -0.19506 -0.04977 -0.19636 -0.04815 -0.19727 -0.04583 C -0.19909 -0.04144 -0.20052 -0.03657 -0.20209 -0.03171 C -0.20248 -0.03032 -0.20261 -0.0287 -0.20287 -0.02731 C -0.20313 -0.02546 -0.20313 -0.02338 -0.20365 -0.02153 C -0.2043 -0.01991 -0.20534 -0.01875 -0.20612 -0.01736 C -0.20769 -0.01157 -0.20977 -0.00625 -0.21094 0 C -0.2112 0.00139 -0.21159 0.00278 -0.21172 0.00417 C -0.21289 0.0125 -0.21146 0.00949 -0.21329 0.01296 " pathEditMode="relative" ptsTypes="AAAAAAAAAAAAAAAAAAAAAAAAAAAAAAAAA">
                                      <p:cBhvr>
                                        <p:cTn id="58" dur="2000" fill="hold"/>
                                        <p:tgtEl>
                                          <p:spTgt spid="85"/>
                                        </p:tgtEl>
                                        <p:attrNameLst>
                                          <p:attrName>ppt_x</p:attrName>
                                          <p:attrName>ppt_y</p:attrName>
                                        </p:attrNameLst>
                                      </p:cBhvr>
                                    </p:animMotion>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6" grpId="1"/>
      <p:bldP spid="8" grpId="0"/>
      <p:bldP spid="8" grpId="1"/>
      <p:bldP spid="84" grpId="0"/>
      <p:bldP spid="84" grpId="1"/>
      <p:bldP spid="85" grpId="0"/>
      <p:bldP spid="85" grpId="1"/>
      <p:bldP spid="76" grpId="0" animBg="1"/>
      <p:bldP spid="2" grpId="0" animBg="1"/>
      <p:bldP spid="3" grpId="0" animBg="1"/>
      <p:bldP spid="5" grpId="0" animBg="1"/>
      <p:bldP spid="78" grpId="0" animBg="1"/>
      <p:bldP spid="6" grpId="0" animBg="1"/>
      <p:bldP spid="82" grpId="0" animBg="1"/>
      <p:bldP spid="83" grpId="0" animBg="1"/>
      <p:bldP spid="9"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DB4CEE1-50F0-4B58-AAA3-3B5680F3279A}"/>
              </a:ext>
            </a:extLst>
          </p:cNvPr>
          <p:cNvGrpSpPr/>
          <p:nvPr/>
        </p:nvGrpSpPr>
        <p:grpSpPr>
          <a:xfrm>
            <a:off x="0" y="-6730"/>
            <a:ext cx="12192001" cy="1938528"/>
            <a:chOff x="0" y="0"/>
            <a:chExt cx="12192001" cy="1938528"/>
          </a:xfrm>
        </p:grpSpPr>
        <p:sp>
          <p:nvSpPr>
            <p:cNvPr id="84" name="Freeform: Shape 83">
              <a:extLst>
                <a:ext uri="{FF2B5EF4-FFF2-40B4-BE49-F238E27FC236}">
                  <a16:creationId xmlns:a16="http://schemas.microsoft.com/office/drawing/2014/main" id="{5BB80101-E4BC-4A66-A584-E5E2818586F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descr="A picture containing shape&#10;&#10;Description automatically generated">
              <a:extLst>
                <a:ext uri="{FF2B5EF4-FFF2-40B4-BE49-F238E27FC236}">
                  <a16:creationId xmlns:a16="http://schemas.microsoft.com/office/drawing/2014/main" id="{564FCE4C-601A-4BCE-A12F-D7B05B048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5" name="TextBox 34">
            <a:extLst>
              <a:ext uri="{FF2B5EF4-FFF2-40B4-BE49-F238E27FC236}">
                <a16:creationId xmlns:a16="http://schemas.microsoft.com/office/drawing/2014/main" id="{4EB3F7C3-4EFC-412F-8291-20A3660D946A}"/>
              </a:ext>
            </a:extLst>
          </p:cNvPr>
          <p:cNvSpPr txBox="1"/>
          <p:nvPr/>
        </p:nvSpPr>
        <p:spPr>
          <a:xfrm>
            <a:off x="-1543811" y="962534"/>
            <a:ext cx="1231051" cy="584775"/>
          </a:xfrm>
          <a:prstGeom prst="rect">
            <a:avLst/>
          </a:prstGeom>
          <a:noFill/>
        </p:spPr>
        <p:txBody>
          <a:bodyPr wrap="square" rtlCol="0">
            <a:spAutoFit/>
          </a:bodyPr>
          <a:lstStyle/>
          <a:p>
            <a:pPr algn="ctr"/>
            <a:r>
              <a:rPr lang="en-US" sz="3200" dirty="0">
                <a:latin typeface="Georgia" panose="02040502050405020303" pitchFamily="18" charset="0"/>
              </a:rPr>
              <a:t>Data</a:t>
            </a:r>
          </a:p>
        </p:txBody>
      </p:sp>
      <p:sp>
        <p:nvSpPr>
          <p:cNvPr id="36" name="TextBox 35">
            <a:extLst>
              <a:ext uri="{FF2B5EF4-FFF2-40B4-BE49-F238E27FC236}">
                <a16:creationId xmlns:a16="http://schemas.microsoft.com/office/drawing/2014/main" id="{98CA0912-84CE-4114-BCE5-22B8B0355FF5}"/>
              </a:ext>
            </a:extLst>
          </p:cNvPr>
          <p:cNvSpPr txBox="1"/>
          <p:nvPr/>
        </p:nvSpPr>
        <p:spPr>
          <a:xfrm>
            <a:off x="439988" y="254661"/>
            <a:ext cx="4731798" cy="584775"/>
          </a:xfrm>
          <a:prstGeom prst="rect">
            <a:avLst/>
          </a:prstGeom>
          <a:noFill/>
        </p:spPr>
        <p:txBody>
          <a:bodyPr wrap="square" rtlCol="0">
            <a:spAutoFit/>
          </a:bodyPr>
          <a:lstStyle/>
          <a:p>
            <a:pPr algn="ctr"/>
            <a:r>
              <a:rPr lang="en-US" sz="3200" dirty="0">
                <a:latin typeface="Georgia" panose="02040502050405020303" pitchFamily="18" charset="0"/>
              </a:rPr>
              <a:t>Methods</a:t>
            </a:r>
          </a:p>
        </p:txBody>
      </p:sp>
      <p:grpSp>
        <p:nvGrpSpPr>
          <p:cNvPr id="39" name="Group 38">
            <a:extLst>
              <a:ext uri="{FF2B5EF4-FFF2-40B4-BE49-F238E27FC236}">
                <a16:creationId xmlns:a16="http://schemas.microsoft.com/office/drawing/2014/main" id="{1C7669B1-57E9-4F8F-87C6-9238C573DD25}"/>
              </a:ext>
            </a:extLst>
          </p:cNvPr>
          <p:cNvGrpSpPr/>
          <p:nvPr/>
        </p:nvGrpSpPr>
        <p:grpSpPr>
          <a:xfrm>
            <a:off x="10144464" y="145755"/>
            <a:ext cx="1828800" cy="1828800"/>
            <a:chOff x="973082" y="-1947441"/>
            <a:chExt cx="914400" cy="914400"/>
          </a:xfrm>
        </p:grpSpPr>
        <p:grpSp>
          <p:nvGrpSpPr>
            <p:cNvPr id="40" name="Group 39">
              <a:extLst>
                <a:ext uri="{FF2B5EF4-FFF2-40B4-BE49-F238E27FC236}">
                  <a16:creationId xmlns:a16="http://schemas.microsoft.com/office/drawing/2014/main" id="{5F75AD48-AB0D-4C52-A574-16A89E5EC3AE}"/>
                </a:ext>
              </a:extLst>
            </p:cNvPr>
            <p:cNvGrpSpPr/>
            <p:nvPr/>
          </p:nvGrpSpPr>
          <p:grpSpPr>
            <a:xfrm>
              <a:off x="973082" y="-1947441"/>
              <a:ext cx="914400" cy="914400"/>
              <a:chOff x="1766968" y="-457200"/>
              <a:chExt cx="914400" cy="914400"/>
            </a:xfrm>
          </p:grpSpPr>
          <p:sp>
            <p:nvSpPr>
              <p:cNvPr id="42" name="Oval 41">
                <a:extLst>
                  <a:ext uri="{FF2B5EF4-FFF2-40B4-BE49-F238E27FC236}">
                    <a16:creationId xmlns:a16="http://schemas.microsoft.com/office/drawing/2014/main" id="{23A4F255-E491-4EE3-9ECF-10AF8F605825}"/>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3" name="Freeform: Shape 42">
                <a:extLst>
                  <a:ext uri="{FF2B5EF4-FFF2-40B4-BE49-F238E27FC236}">
                    <a16:creationId xmlns:a16="http://schemas.microsoft.com/office/drawing/2014/main" id="{D7DC1376-6A76-44C3-BB26-63E27BD7A66E}"/>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1" name="Graphic 40" descr="Gears">
              <a:extLst>
                <a:ext uri="{FF2B5EF4-FFF2-40B4-BE49-F238E27FC236}">
                  <a16:creationId xmlns:a16="http://schemas.microsoft.com/office/drawing/2014/main" id="{D4069A23-3444-4E8C-A827-9DA8E2ACFA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44" name="Group 43">
            <a:extLst>
              <a:ext uri="{FF2B5EF4-FFF2-40B4-BE49-F238E27FC236}">
                <a16:creationId xmlns:a16="http://schemas.microsoft.com/office/drawing/2014/main" id="{EFEDD9B9-2624-4722-8016-C8C5F5A45804}"/>
              </a:ext>
            </a:extLst>
          </p:cNvPr>
          <p:cNvGrpSpPr/>
          <p:nvPr/>
        </p:nvGrpSpPr>
        <p:grpSpPr>
          <a:xfrm>
            <a:off x="7676380" y="6050591"/>
            <a:ext cx="548640" cy="548640"/>
            <a:chOff x="973082" y="-1947441"/>
            <a:chExt cx="914400" cy="914400"/>
          </a:xfrm>
        </p:grpSpPr>
        <p:grpSp>
          <p:nvGrpSpPr>
            <p:cNvPr id="45" name="Group 44">
              <a:extLst>
                <a:ext uri="{FF2B5EF4-FFF2-40B4-BE49-F238E27FC236}">
                  <a16:creationId xmlns:a16="http://schemas.microsoft.com/office/drawing/2014/main" id="{39552016-7431-4D1F-9C32-9C1134127DB6}"/>
                </a:ext>
              </a:extLst>
            </p:cNvPr>
            <p:cNvGrpSpPr/>
            <p:nvPr/>
          </p:nvGrpSpPr>
          <p:grpSpPr>
            <a:xfrm>
              <a:off x="973082" y="-1947441"/>
              <a:ext cx="914400" cy="914400"/>
              <a:chOff x="1766968" y="-457200"/>
              <a:chExt cx="914400" cy="914400"/>
            </a:xfrm>
          </p:grpSpPr>
          <p:sp>
            <p:nvSpPr>
              <p:cNvPr id="47" name="Oval 46">
                <a:extLst>
                  <a:ext uri="{FF2B5EF4-FFF2-40B4-BE49-F238E27FC236}">
                    <a16:creationId xmlns:a16="http://schemas.microsoft.com/office/drawing/2014/main" id="{B2A0B4BB-BB48-4ED9-A226-F2E4C032F56B}"/>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8" name="Freeform: Shape 47">
                <a:extLst>
                  <a:ext uri="{FF2B5EF4-FFF2-40B4-BE49-F238E27FC236}">
                    <a16:creationId xmlns:a16="http://schemas.microsoft.com/office/drawing/2014/main" id="{EBA69760-7CE8-43D5-AF8E-9BCC36DE7E62}"/>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6" name="Graphic 45" descr="Ruler">
              <a:extLst>
                <a:ext uri="{FF2B5EF4-FFF2-40B4-BE49-F238E27FC236}">
                  <a16:creationId xmlns:a16="http://schemas.microsoft.com/office/drawing/2014/main" id="{95D124B4-D040-47E5-A5D5-E46F8B022B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65" name="Group 64">
            <a:extLst>
              <a:ext uri="{FF2B5EF4-FFF2-40B4-BE49-F238E27FC236}">
                <a16:creationId xmlns:a16="http://schemas.microsoft.com/office/drawing/2014/main" id="{935AC8F3-A476-4951-B5B1-B05C558F8E01}"/>
              </a:ext>
            </a:extLst>
          </p:cNvPr>
          <p:cNvGrpSpPr/>
          <p:nvPr/>
        </p:nvGrpSpPr>
        <p:grpSpPr>
          <a:xfrm>
            <a:off x="3977440" y="6028587"/>
            <a:ext cx="548640" cy="548640"/>
            <a:chOff x="1155870" y="1038330"/>
            <a:chExt cx="1179576" cy="1179576"/>
          </a:xfrm>
        </p:grpSpPr>
        <p:sp>
          <p:nvSpPr>
            <p:cNvPr id="71" name="Oval 70">
              <a:extLst>
                <a:ext uri="{FF2B5EF4-FFF2-40B4-BE49-F238E27FC236}">
                  <a16:creationId xmlns:a16="http://schemas.microsoft.com/office/drawing/2014/main" id="{8D768FBA-955D-4567-85AC-FEEE0CD8D217}"/>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2" name="Freeform: Shape 71">
              <a:extLst>
                <a:ext uri="{FF2B5EF4-FFF2-40B4-BE49-F238E27FC236}">
                  <a16:creationId xmlns:a16="http://schemas.microsoft.com/office/drawing/2014/main" id="{E1C4E39A-A9B9-4456-97CF-72AD847D51D8}"/>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73" name="Picture 72" descr="A close up of a sign&#10;&#10;Description automatically generated">
              <a:extLst>
                <a:ext uri="{FF2B5EF4-FFF2-40B4-BE49-F238E27FC236}">
                  <a16:creationId xmlns:a16="http://schemas.microsoft.com/office/drawing/2014/main" id="{C9C1A5EE-D89B-425F-BFDD-3217F4B70D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4" name="Group 73">
            <a:extLst>
              <a:ext uri="{FF2B5EF4-FFF2-40B4-BE49-F238E27FC236}">
                <a16:creationId xmlns:a16="http://schemas.microsoft.com/office/drawing/2014/main" id="{E066468B-92D3-47B5-93B8-0EE0CCA2AA0D}"/>
              </a:ext>
            </a:extLst>
          </p:cNvPr>
          <p:cNvGrpSpPr/>
          <p:nvPr/>
        </p:nvGrpSpPr>
        <p:grpSpPr>
          <a:xfrm>
            <a:off x="2127970" y="6028587"/>
            <a:ext cx="548640" cy="548640"/>
            <a:chOff x="1091614" y="1037772"/>
            <a:chExt cx="1179872" cy="1179872"/>
          </a:xfrm>
        </p:grpSpPr>
        <p:sp>
          <p:nvSpPr>
            <p:cNvPr id="75" name="Oval 74">
              <a:extLst>
                <a:ext uri="{FF2B5EF4-FFF2-40B4-BE49-F238E27FC236}">
                  <a16:creationId xmlns:a16="http://schemas.microsoft.com/office/drawing/2014/main" id="{CB7E7C81-668A-4595-BC9E-D6B19E93DA20}"/>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E0239CA8-3F21-45EA-AF7F-B2BBD6EF5923}"/>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descr="Lightbulb">
              <a:extLst>
                <a:ext uri="{FF2B5EF4-FFF2-40B4-BE49-F238E27FC236}">
                  <a16:creationId xmlns:a16="http://schemas.microsoft.com/office/drawing/2014/main" id="{6CA1EDD3-1C86-48C7-B08F-357A56F527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8" name="Group 77">
            <a:extLst>
              <a:ext uri="{FF2B5EF4-FFF2-40B4-BE49-F238E27FC236}">
                <a16:creationId xmlns:a16="http://schemas.microsoft.com/office/drawing/2014/main" id="{96EBC0B2-88A6-4907-8D19-2D3164302DC4}"/>
              </a:ext>
            </a:extLst>
          </p:cNvPr>
          <p:cNvGrpSpPr/>
          <p:nvPr/>
        </p:nvGrpSpPr>
        <p:grpSpPr>
          <a:xfrm>
            <a:off x="9525849" y="6050591"/>
            <a:ext cx="548640" cy="548640"/>
            <a:chOff x="165668" y="6076702"/>
            <a:chExt cx="548640" cy="548640"/>
          </a:xfrm>
        </p:grpSpPr>
        <p:grpSp>
          <p:nvGrpSpPr>
            <p:cNvPr id="79" name="Group 78">
              <a:extLst>
                <a:ext uri="{FF2B5EF4-FFF2-40B4-BE49-F238E27FC236}">
                  <a16:creationId xmlns:a16="http://schemas.microsoft.com/office/drawing/2014/main" id="{88A68F8A-6C80-4DA0-997D-F07947F958AF}"/>
                </a:ext>
              </a:extLst>
            </p:cNvPr>
            <p:cNvGrpSpPr/>
            <p:nvPr/>
          </p:nvGrpSpPr>
          <p:grpSpPr>
            <a:xfrm>
              <a:off x="165668" y="6076702"/>
              <a:ext cx="548640" cy="548640"/>
              <a:chOff x="-457200" y="2036742"/>
              <a:chExt cx="914400" cy="914400"/>
            </a:xfrm>
          </p:grpSpPr>
          <p:sp>
            <p:nvSpPr>
              <p:cNvPr id="81" name="Oval 80">
                <a:extLst>
                  <a:ext uri="{FF2B5EF4-FFF2-40B4-BE49-F238E27FC236}">
                    <a16:creationId xmlns:a16="http://schemas.microsoft.com/office/drawing/2014/main" id="{4C42BA2E-A1C0-43FC-B768-B7D0B7F0EB50}"/>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75982C28-BB15-4385-8AED-37773754D687}"/>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0" name="Picture 79" descr="A close up of a logo&#10;&#10;Description automatically generated">
              <a:extLst>
                <a:ext uri="{FF2B5EF4-FFF2-40B4-BE49-F238E27FC236}">
                  <a16:creationId xmlns:a16="http://schemas.microsoft.com/office/drawing/2014/main" id="{C5B85752-607B-4962-A0B4-CE83DE42DE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pic>
        <p:nvPicPr>
          <p:cNvPr id="3" name="Picture 2" descr="Graphical user interface, website&#10;&#10;Description automatically generated">
            <a:extLst>
              <a:ext uri="{FF2B5EF4-FFF2-40B4-BE49-F238E27FC236}">
                <a16:creationId xmlns:a16="http://schemas.microsoft.com/office/drawing/2014/main" id="{58C77E62-7CF7-4898-AA20-143E28D28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0389" y="2200187"/>
            <a:ext cx="2529533" cy="1124237"/>
          </a:xfrm>
          <a:prstGeom prst="rect">
            <a:avLst/>
          </a:prstGeom>
        </p:spPr>
      </p:pic>
      <p:pic>
        <p:nvPicPr>
          <p:cNvPr id="10" name="Picture 9" descr="A picture containing outdoor, white, black, projector&#10;&#10;Description automatically generated">
            <a:extLst>
              <a:ext uri="{FF2B5EF4-FFF2-40B4-BE49-F238E27FC236}">
                <a16:creationId xmlns:a16="http://schemas.microsoft.com/office/drawing/2014/main" id="{43664F60-86A3-4BF1-BA90-CFCD13BE3F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61398" y="3684115"/>
            <a:ext cx="2355421" cy="1728891"/>
          </a:xfrm>
          <a:prstGeom prst="rect">
            <a:avLst/>
          </a:prstGeom>
        </p:spPr>
      </p:pic>
      <p:pic>
        <p:nvPicPr>
          <p:cNvPr id="12" name="Picture 11">
            <a:extLst>
              <a:ext uri="{FF2B5EF4-FFF2-40B4-BE49-F238E27FC236}">
                <a16:creationId xmlns:a16="http://schemas.microsoft.com/office/drawing/2014/main" id="{532258B9-C1F3-47C8-85E4-C83FF5DD4B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3900" y="668934"/>
            <a:ext cx="1483329" cy="1590675"/>
          </a:xfrm>
          <a:prstGeom prst="rect">
            <a:avLst/>
          </a:prstGeom>
        </p:spPr>
      </p:pic>
      <p:pic>
        <p:nvPicPr>
          <p:cNvPr id="49" name="Picture 48">
            <a:extLst>
              <a:ext uri="{FF2B5EF4-FFF2-40B4-BE49-F238E27FC236}">
                <a16:creationId xmlns:a16="http://schemas.microsoft.com/office/drawing/2014/main" id="{5837B9BB-3841-4073-8A9D-E7A38B6745C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59660" y="1105873"/>
            <a:ext cx="1483329" cy="1590675"/>
          </a:xfrm>
          <a:prstGeom prst="rect">
            <a:avLst/>
          </a:prstGeom>
        </p:spPr>
      </p:pic>
      <p:pic>
        <p:nvPicPr>
          <p:cNvPr id="50" name="Picture 49">
            <a:extLst>
              <a:ext uri="{FF2B5EF4-FFF2-40B4-BE49-F238E27FC236}">
                <a16:creationId xmlns:a16="http://schemas.microsoft.com/office/drawing/2014/main" id="{AD5D7CBB-F6D5-4D40-8E44-D2D01262FBD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65797" y="1349897"/>
            <a:ext cx="1483329" cy="1590675"/>
          </a:xfrm>
          <a:prstGeom prst="rect">
            <a:avLst/>
          </a:prstGeom>
        </p:spPr>
      </p:pic>
      <p:pic>
        <p:nvPicPr>
          <p:cNvPr id="51" name="Picture 50">
            <a:extLst>
              <a:ext uri="{FF2B5EF4-FFF2-40B4-BE49-F238E27FC236}">
                <a16:creationId xmlns:a16="http://schemas.microsoft.com/office/drawing/2014/main" id="{D925F8BA-2C0F-483E-A132-DE817E22D79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80211" y="756155"/>
            <a:ext cx="1483329" cy="1590675"/>
          </a:xfrm>
          <a:prstGeom prst="rect">
            <a:avLst/>
          </a:prstGeom>
        </p:spPr>
      </p:pic>
      <p:pic>
        <p:nvPicPr>
          <p:cNvPr id="52" name="Picture 51">
            <a:extLst>
              <a:ext uri="{FF2B5EF4-FFF2-40B4-BE49-F238E27FC236}">
                <a16:creationId xmlns:a16="http://schemas.microsoft.com/office/drawing/2014/main" id="{28E46496-DD7D-4536-A76F-B42AFD8DAD3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46793" y="1376196"/>
            <a:ext cx="1483329" cy="1590675"/>
          </a:xfrm>
          <a:prstGeom prst="rect">
            <a:avLst/>
          </a:prstGeom>
        </p:spPr>
      </p:pic>
      <p:pic>
        <p:nvPicPr>
          <p:cNvPr id="53" name="Picture 52">
            <a:extLst>
              <a:ext uri="{FF2B5EF4-FFF2-40B4-BE49-F238E27FC236}">
                <a16:creationId xmlns:a16="http://schemas.microsoft.com/office/drawing/2014/main" id="{8D66F028-BCF9-4537-A82C-67D59E153FD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11859" y="918389"/>
            <a:ext cx="1483329" cy="1590675"/>
          </a:xfrm>
          <a:prstGeom prst="rect">
            <a:avLst/>
          </a:prstGeom>
        </p:spPr>
      </p:pic>
      <p:pic>
        <p:nvPicPr>
          <p:cNvPr id="14" name="Picture 13" descr="A picture containing tree, outdoor, plant, forest&#10;&#10;Description automatically generated">
            <a:extLst>
              <a:ext uri="{FF2B5EF4-FFF2-40B4-BE49-F238E27FC236}">
                <a16:creationId xmlns:a16="http://schemas.microsoft.com/office/drawing/2014/main" id="{E716F803-374E-49DA-956A-4C46C868BD6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96464" y="3850867"/>
            <a:ext cx="4876800" cy="2066925"/>
          </a:xfrm>
          <a:prstGeom prst="rect">
            <a:avLst/>
          </a:prstGeom>
        </p:spPr>
      </p:pic>
      <p:sp>
        <p:nvSpPr>
          <p:cNvPr id="15" name="Thought Bubble: Cloud 14">
            <a:extLst>
              <a:ext uri="{FF2B5EF4-FFF2-40B4-BE49-F238E27FC236}">
                <a16:creationId xmlns:a16="http://schemas.microsoft.com/office/drawing/2014/main" id="{1C241D1A-5ED2-4168-A1C9-EC024C565CD4}"/>
              </a:ext>
            </a:extLst>
          </p:cNvPr>
          <p:cNvSpPr/>
          <p:nvPr/>
        </p:nvSpPr>
        <p:spPr>
          <a:xfrm>
            <a:off x="9120194" y="2549633"/>
            <a:ext cx="2779726" cy="1657246"/>
          </a:xfrm>
          <a:prstGeom prst="cloud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Georgia" panose="02040502050405020303" pitchFamily="18" charset="0"/>
              </a:rPr>
              <a:t>Hmm…</a:t>
            </a:r>
          </a:p>
        </p:txBody>
      </p:sp>
      <p:pic>
        <p:nvPicPr>
          <p:cNvPr id="5" name="Picture 4" descr="A picture containing dryer&#10;&#10;Description automatically generated">
            <a:extLst>
              <a:ext uri="{FF2B5EF4-FFF2-40B4-BE49-F238E27FC236}">
                <a16:creationId xmlns:a16="http://schemas.microsoft.com/office/drawing/2014/main" id="{81ECB73B-A258-4375-9AD5-687A048D6645}"/>
              </a:ext>
            </a:extLst>
          </p:cNvPr>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928" y="3684115"/>
            <a:ext cx="2485507" cy="1864130"/>
          </a:xfrm>
          <a:prstGeom prst="rect">
            <a:avLst/>
          </a:prstGeom>
        </p:spPr>
      </p:pic>
    </p:spTree>
    <p:extLst>
      <p:ext uri="{BB962C8B-B14F-4D97-AF65-F5344CB8AC3E}">
        <p14:creationId xmlns:p14="http://schemas.microsoft.com/office/powerpoint/2010/main" val="1859704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50"/>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nodeType="afterEffect">
                                  <p:stCondLst>
                                    <p:cond delay="250"/>
                                  </p:stCondLst>
                                  <p:childTnLst>
                                    <p:set>
                                      <p:cBhvr>
                                        <p:cTn id="16" dur="1" fill="hold">
                                          <p:stCondLst>
                                            <p:cond delay="0"/>
                                          </p:stCondLst>
                                        </p:cTn>
                                        <p:tgtEl>
                                          <p:spTgt spid="51"/>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250"/>
                                  </p:stCondLst>
                                  <p:childTnLst>
                                    <p:set>
                                      <p:cBhvr>
                                        <p:cTn id="19" dur="1" fill="hold">
                                          <p:stCondLst>
                                            <p:cond delay="0"/>
                                          </p:stCondLst>
                                        </p:cTn>
                                        <p:tgtEl>
                                          <p:spTgt spid="52"/>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25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DB4CEE1-50F0-4B58-AAA3-3B5680F3279A}"/>
              </a:ext>
            </a:extLst>
          </p:cNvPr>
          <p:cNvGrpSpPr/>
          <p:nvPr/>
        </p:nvGrpSpPr>
        <p:grpSpPr>
          <a:xfrm>
            <a:off x="0" y="-6730"/>
            <a:ext cx="12192001" cy="1938528"/>
            <a:chOff x="0" y="0"/>
            <a:chExt cx="12192001" cy="1938528"/>
          </a:xfrm>
        </p:grpSpPr>
        <p:sp>
          <p:nvSpPr>
            <p:cNvPr id="84" name="Freeform: Shape 83">
              <a:extLst>
                <a:ext uri="{FF2B5EF4-FFF2-40B4-BE49-F238E27FC236}">
                  <a16:creationId xmlns:a16="http://schemas.microsoft.com/office/drawing/2014/main" id="{5BB80101-E4BC-4A66-A584-E5E2818586F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descr="A picture containing shape&#10;&#10;Description automatically generated">
              <a:extLst>
                <a:ext uri="{FF2B5EF4-FFF2-40B4-BE49-F238E27FC236}">
                  <a16:creationId xmlns:a16="http://schemas.microsoft.com/office/drawing/2014/main" id="{564FCE4C-601A-4BCE-A12F-D7B05B048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6" name="TextBox 35">
            <a:extLst>
              <a:ext uri="{FF2B5EF4-FFF2-40B4-BE49-F238E27FC236}">
                <a16:creationId xmlns:a16="http://schemas.microsoft.com/office/drawing/2014/main" id="{98CA0912-84CE-4114-BCE5-22B8B0355FF5}"/>
              </a:ext>
            </a:extLst>
          </p:cNvPr>
          <p:cNvSpPr txBox="1"/>
          <p:nvPr/>
        </p:nvSpPr>
        <p:spPr>
          <a:xfrm>
            <a:off x="439988" y="254661"/>
            <a:ext cx="4731798" cy="584775"/>
          </a:xfrm>
          <a:prstGeom prst="rect">
            <a:avLst/>
          </a:prstGeom>
          <a:noFill/>
        </p:spPr>
        <p:txBody>
          <a:bodyPr wrap="square" rtlCol="0">
            <a:spAutoFit/>
          </a:bodyPr>
          <a:lstStyle/>
          <a:p>
            <a:pPr algn="ctr"/>
            <a:r>
              <a:rPr lang="en-US" sz="3200" dirty="0">
                <a:latin typeface="Georgia" panose="02040502050405020303" pitchFamily="18" charset="0"/>
              </a:rPr>
              <a:t>Methods</a:t>
            </a:r>
          </a:p>
        </p:txBody>
      </p:sp>
      <p:grpSp>
        <p:nvGrpSpPr>
          <p:cNvPr id="39" name="Group 38">
            <a:extLst>
              <a:ext uri="{FF2B5EF4-FFF2-40B4-BE49-F238E27FC236}">
                <a16:creationId xmlns:a16="http://schemas.microsoft.com/office/drawing/2014/main" id="{1C7669B1-57E9-4F8F-87C6-9238C573DD25}"/>
              </a:ext>
            </a:extLst>
          </p:cNvPr>
          <p:cNvGrpSpPr/>
          <p:nvPr/>
        </p:nvGrpSpPr>
        <p:grpSpPr>
          <a:xfrm>
            <a:off x="10144464" y="145755"/>
            <a:ext cx="1828800" cy="1828800"/>
            <a:chOff x="973082" y="-1947441"/>
            <a:chExt cx="914400" cy="914400"/>
          </a:xfrm>
        </p:grpSpPr>
        <p:grpSp>
          <p:nvGrpSpPr>
            <p:cNvPr id="40" name="Group 39">
              <a:extLst>
                <a:ext uri="{FF2B5EF4-FFF2-40B4-BE49-F238E27FC236}">
                  <a16:creationId xmlns:a16="http://schemas.microsoft.com/office/drawing/2014/main" id="{5F75AD48-AB0D-4C52-A574-16A89E5EC3AE}"/>
                </a:ext>
              </a:extLst>
            </p:cNvPr>
            <p:cNvGrpSpPr/>
            <p:nvPr/>
          </p:nvGrpSpPr>
          <p:grpSpPr>
            <a:xfrm>
              <a:off x="973082" y="-1947441"/>
              <a:ext cx="914400" cy="914400"/>
              <a:chOff x="1766968" y="-457200"/>
              <a:chExt cx="914400" cy="914400"/>
            </a:xfrm>
          </p:grpSpPr>
          <p:sp>
            <p:nvSpPr>
              <p:cNvPr id="42" name="Oval 41">
                <a:extLst>
                  <a:ext uri="{FF2B5EF4-FFF2-40B4-BE49-F238E27FC236}">
                    <a16:creationId xmlns:a16="http://schemas.microsoft.com/office/drawing/2014/main" id="{23A4F255-E491-4EE3-9ECF-10AF8F605825}"/>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3" name="Freeform: Shape 42">
                <a:extLst>
                  <a:ext uri="{FF2B5EF4-FFF2-40B4-BE49-F238E27FC236}">
                    <a16:creationId xmlns:a16="http://schemas.microsoft.com/office/drawing/2014/main" id="{D7DC1376-6A76-44C3-BB26-63E27BD7A66E}"/>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1" name="Graphic 40" descr="Gears">
              <a:extLst>
                <a:ext uri="{FF2B5EF4-FFF2-40B4-BE49-F238E27FC236}">
                  <a16:creationId xmlns:a16="http://schemas.microsoft.com/office/drawing/2014/main" id="{D4069A23-3444-4E8C-A827-9DA8E2ACFA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44" name="Group 43">
            <a:extLst>
              <a:ext uri="{FF2B5EF4-FFF2-40B4-BE49-F238E27FC236}">
                <a16:creationId xmlns:a16="http://schemas.microsoft.com/office/drawing/2014/main" id="{EFEDD9B9-2624-4722-8016-C8C5F5A45804}"/>
              </a:ext>
            </a:extLst>
          </p:cNvPr>
          <p:cNvGrpSpPr/>
          <p:nvPr/>
        </p:nvGrpSpPr>
        <p:grpSpPr>
          <a:xfrm>
            <a:off x="7676380" y="6050591"/>
            <a:ext cx="548640" cy="548640"/>
            <a:chOff x="973082" y="-1947441"/>
            <a:chExt cx="914400" cy="914400"/>
          </a:xfrm>
        </p:grpSpPr>
        <p:grpSp>
          <p:nvGrpSpPr>
            <p:cNvPr id="45" name="Group 44">
              <a:extLst>
                <a:ext uri="{FF2B5EF4-FFF2-40B4-BE49-F238E27FC236}">
                  <a16:creationId xmlns:a16="http://schemas.microsoft.com/office/drawing/2014/main" id="{39552016-7431-4D1F-9C32-9C1134127DB6}"/>
                </a:ext>
              </a:extLst>
            </p:cNvPr>
            <p:cNvGrpSpPr/>
            <p:nvPr/>
          </p:nvGrpSpPr>
          <p:grpSpPr>
            <a:xfrm>
              <a:off x="973082" y="-1947441"/>
              <a:ext cx="914400" cy="914400"/>
              <a:chOff x="1766968" y="-457200"/>
              <a:chExt cx="914400" cy="914400"/>
            </a:xfrm>
          </p:grpSpPr>
          <p:sp>
            <p:nvSpPr>
              <p:cNvPr id="47" name="Oval 46">
                <a:extLst>
                  <a:ext uri="{FF2B5EF4-FFF2-40B4-BE49-F238E27FC236}">
                    <a16:creationId xmlns:a16="http://schemas.microsoft.com/office/drawing/2014/main" id="{B2A0B4BB-BB48-4ED9-A226-F2E4C032F56B}"/>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8" name="Freeform: Shape 47">
                <a:extLst>
                  <a:ext uri="{FF2B5EF4-FFF2-40B4-BE49-F238E27FC236}">
                    <a16:creationId xmlns:a16="http://schemas.microsoft.com/office/drawing/2014/main" id="{EBA69760-7CE8-43D5-AF8E-9BCC36DE7E62}"/>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6" name="Graphic 45" descr="Ruler">
              <a:extLst>
                <a:ext uri="{FF2B5EF4-FFF2-40B4-BE49-F238E27FC236}">
                  <a16:creationId xmlns:a16="http://schemas.microsoft.com/office/drawing/2014/main" id="{95D124B4-D040-47E5-A5D5-E46F8B022B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65" name="Group 64">
            <a:extLst>
              <a:ext uri="{FF2B5EF4-FFF2-40B4-BE49-F238E27FC236}">
                <a16:creationId xmlns:a16="http://schemas.microsoft.com/office/drawing/2014/main" id="{935AC8F3-A476-4951-B5B1-B05C558F8E01}"/>
              </a:ext>
            </a:extLst>
          </p:cNvPr>
          <p:cNvGrpSpPr/>
          <p:nvPr/>
        </p:nvGrpSpPr>
        <p:grpSpPr>
          <a:xfrm>
            <a:off x="3977440" y="6028587"/>
            <a:ext cx="548640" cy="548640"/>
            <a:chOff x="1155870" y="1038330"/>
            <a:chExt cx="1179576" cy="1179576"/>
          </a:xfrm>
        </p:grpSpPr>
        <p:sp>
          <p:nvSpPr>
            <p:cNvPr id="71" name="Oval 70">
              <a:extLst>
                <a:ext uri="{FF2B5EF4-FFF2-40B4-BE49-F238E27FC236}">
                  <a16:creationId xmlns:a16="http://schemas.microsoft.com/office/drawing/2014/main" id="{8D768FBA-955D-4567-85AC-FEEE0CD8D217}"/>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2" name="Freeform: Shape 71">
              <a:extLst>
                <a:ext uri="{FF2B5EF4-FFF2-40B4-BE49-F238E27FC236}">
                  <a16:creationId xmlns:a16="http://schemas.microsoft.com/office/drawing/2014/main" id="{E1C4E39A-A9B9-4456-97CF-72AD847D51D8}"/>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73" name="Picture 72" descr="A close up of a sign&#10;&#10;Description automatically generated">
              <a:extLst>
                <a:ext uri="{FF2B5EF4-FFF2-40B4-BE49-F238E27FC236}">
                  <a16:creationId xmlns:a16="http://schemas.microsoft.com/office/drawing/2014/main" id="{C9C1A5EE-D89B-425F-BFDD-3217F4B70D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4" name="Group 73">
            <a:extLst>
              <a:ext uri="{FF2B5EF4-FFF2-40B4-BE49-F238E27FC236}">
                <a16:creationId xmlns:a16="http://schemas.microsoft.com/office/drawing/2014/main" id="{E066468B-92D3-47B5-93B8-0EE0CCA2AA0D}"/>
              </a:ext>
            </a:extLst>
          </p:cNvPr>
          <p:cNvGrpSpPr/>
          <p:nvPr/>
        </p:nvGrpSpPr>
        <p:grpSpPr>
          <a:xfrm>
            <a:off x="2127970" y="6028587"/>
            <a:ext cx="548640" cy="548640"/>
            <a:chOff x="1091614" y="1037772"/>
            <a:chExt cx="1179872" cy="1179872"/>
          </a:xfrm>
        </p:grpSpPr>
        <p:sp>
          <p:nvSpPr>
            <p:cNvPr id="75" name="Oval 74">
              <a:extLst>
                <a:ext uri="{FF2B5EF4-FFF2-40B4-BE49-F238E27FC236}">
                  <a16:creationId xmlns:a16="http://schemas.microsoft.com/office/drawing/2014/main" id="{CB7E7C81-668A-4595-BC9E-D6B19E93DA20}"/>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E0239CA8-3F21-45EA-AF7F-B2BBD6EF5923}"/>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descr="Lightbulb">
              <a:extLst>
                <a:ext uri="{FF2B5EF4-FFF2-40B4-BE49-F238E27FC236}">
                  <a16:creationId xmlns:a16="http://schemas.microsoft.com/office/drawing/2014/main" id="{6CA1EDD3-1C86-48C7-B08F-357A56F527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8" name="Group 77">
            <a:extLst>
              <a:ext uri="{FF2B5EF4-FFF2-40B4-BE49-F238E27FC236}">
                <a16:creationId xmlns:a16="http://schemas.microsoft.com/office/drawing/2014/main" id="{96EBC0B2-88A6-4907-8D19-2D3164302DC4}"/>
              </a:ext>
            </a:extLst>
          </p:cNvPr>
          <p:cNvGrpSpPr/>
          <p:nvPr/>
        </p:nvGrpSpPr>
        <p:grpSpPr>
          <a:xfrm>
            <a:off x="9525849" y="6050591"/>
            <a:ext cx="548640" cy="548640"/>
            <a:chOff x="165668" y="6076702"/>
            <a:chExt cx="548640" cy="548640"/>
          </a:xfrm>
        </p:grpSpPr>
        <p:grpSp>
          <p:nvGrpSpPr>
            <p:cNvPr id="79" name="Group 78">
              <a:extLst>
                <a:ext uri="{FF2B5EF4-FFF2-40B4-BE49-F238E27FC236}">
                  <a16:creationId xmlns:a16="http://schemas.microsoft.com/office/drawing/2014/main" id="{88A68F8A-6C80-4DA0-997D-F07947F958AF}"/>
                </a:ext>
              </a:extLst>
            </p:cNvPr>
            <p:cNvGrpSpPr/>
            <p:nvPr/>
          </p:nvGrpSpPr>
          <p:grpSpPr>
            <a:xfrm>
              <a:off x="165668" y="6076702"/>
              <a:ext cx="548640" cy="548640"/>
              <a:chOff x="-457200" y="2036742"/>
              <a:chExt cx="914400" cy="914400"/>
            </a:xfrm>
          </p:grpSpPr>
          <p:sp>
            <p:nvSpPr>
              <p:cNvPr id="81" name="Oval 80">
                <a:extLst>
                  <a:ext uri="{FF2B5EF4-FFF2-40B4-BE49-F238E27FC236}">
                    <a16:creationId xmlns:a16="http://schemas.microsoft.com/office/drawing/2014/main" id="{4C42BA2E-A1C0-43FC-B768-B7D0B7F0EB50}"/>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75982C28-BB15-4385-8AED-37773754D687}"/>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0" name="Picture 79" descr="A close up of a logo&#10;&#10;Description automatically generated">
              <a:extLst>
                <a:ext uri="{FF2B5EF4-FFF2-40B4-BE49-F238E27FC236}">
                  <a16:creationId xmlns:a16="http://schemas.microsoft.com/office/drawing/2014/main" id="{C5B85752-607B-4962-A0B4-CE83DE42DE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pic>
        <p:nvPicPr>
          <p:cNvPr id="2" name="Picture 1">
            <a:extLst>
              <a:ext uri="{FF2B5EF4-FFF2-40B4-BE49-F238E27FC236}">
                <a16:creationId xmlns:a16="http://schemas.microsoft.com/office/drawing/2014/main" id="{2D468C44-FBEF-4A4B-B2BC-FE9D46C97BFF}"/>
              </a:ext>
            </a:extLst>
          </p:cNvPr>
          <p:cNvPicPr>
            <a:picLocks noChangeAspect="1"/>
          </p:cNvPicPr>
          <p:nvPr/>
        </p:nvPicPr>
        <p:blipFill>
          <a:blip r:embed="rId11">
            <a:clrChange>
              <a:clrFrom>
                <a:srgbClr val="FFFFFF"/>
              </a:clrFrom>
              <a:clrTo>
                <a:srgbClr val="FFFFFF">
                  <a:alpha val="0"/>
                </a:srgbClr>
              </a:clrTo>
            </a:clrChange>
            <a:alphaModFix/>
            <a:duotone>
              <a:prstClr val="black"/>
              <a:schemeClr val="tx1">
                <a:tint val="45000"/>
                <a:satMod val="400000"/>
              </a:schemeClr>
            </a:duotone>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1365388" y="2451430"/>
            <a:ext cx="10267950" cy="3057525"/>
          </a:xfrm>
          <a:prstGeom prst="rect">
            <a:avLst/>
          </a:prstGeom>
        </p:spPr>
      </p:pic>
      <p:sp>
        <p:nvSpPr>
          <p:cNvPr id="31" name="TextBox 30">
            <a:extLst>
              <a:ext uri="{FF2B5EF4-FFF2-40B4-BE49-F238E27FC236}">
                <a16:creationId xmlns:a16="http://schemas.microsoft.com/office/drawing/2014/main" id="{BC9C29EC-A538-4BA9-A085-7E734D55CAAD}"/>
              </a:ext>
            </a:extLst>
          </p:cNvPr>
          <p:cNvSpPr txBox="1"/>
          <p:nvPr/>
        </p:nvSpPr>
        <p:spPr>
          <a:xfrm>
            <a:off x="-3366410" y="616175"/>
            <a:ext cx="4731798" cy="769441"/>
          </a:xfrm>
          <a:prstGeom prst="rect">
            <a:avLst/>
          </a:prstGeom>
          <a:noFill/>
        </p:spPr>
        <p:txBody>
          <a:bodyPr wrap="square" rtlCol="0">
            <a:spAutoFit/>
          </a:bodyPr>
          <a:lstStyle/>
          <a:p>
            <a:pPr algn="ctr"/>
            <a:r>
              <a:rPr lang="en-US" sz="3200" dirty="0">
                <a:latin typeface="Georgia" panose="02040502050405020303" pitchFamily="18" charset="0"/>
              </a:rPr>
              <a:t>Data</a:t>
            </a:r>
          </a:p>
          <a:p>
            <a:pPr algn="ctr"/>
            <a:r>
              <a:rPr lang="en-US" sz="1200" dirty="0">
                <a:latin typeface="Georgia" panose="02040502050405020303" pitchFamily="18" charset="0"/>
              </a:rPr>
              <a:t>(Part Deux)</a:t>
            </a:r>
          </a:p>
        </p:txBody>
      </p:sp>
    </p:spTree>
    <p:extLst>
      <p:ext uri="{BB962C8B-B14F-4D97-AF65-F5344CB8AC3E}">
        <p14:creationId xmlns:p14="http://schemas.microsoft.com/office/powerpoint/2010/main" val="1485694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DB4CEE1-50F0-4B58-AAA3-3B5680F3279A}"/>
              </a:ext>
            </a:extLst>
          </p:cNvPr>
          <p:cNvGrpSpPr/>
          <p:nvPr/>
        </p:nvGrpSpPr>
        <p:grpSpPr>
          <a:xfrm>
            <a:off x="0" y="-6730"/>
            <a:ext cx="12192001" cy="1938528"/>
            <a:chOff x="0" y="0"/>
            <a:chExt cx="12192001" cy="1938528"/>
          </a:xfrm>
        </p:grpSpPr>
        <p:sp>
          <p:nvSpPr>
            <p:cNvPr id="84" name="Freeform: Shape 83">
              <a:extLst>
                <a:ext uri="{FF2B5EF4-FFF2-40B4-BE49-F238E27FC236}">
                  <a16:creationId xmlns:a16="http://schemas.microsoft.com/office/drawing/2014/main" id="{5BB80101-E4BC-4A66-A584-E5E2818586F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descr="A picture containing shape&#10;&#10;Description automatically generated">
              <a:extLst>
                <a:ext uri="{FF2B5EF4-FFF2-40B4-BE49-F238E27FC236}">
                  <a16:creationId xmlns:a16="http://schemas.microsoft.com/office/drawing/2014/main" id="{564FCE4C-601A-4BCE-A12F-D7B05B048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6" name="TextBox 35">
            <a:extLst>
              <a:ext uri="{FF2B5EF4-FFF2-40B4-BE49-F238E27FC236}">
                <a16:creationId xmlns:a16="http://schemas.microsoft.com/office/drawing/2014/main" id="{98CA0912-84CE-4114-BCE5-22B8B0355FF5}"/>
              </a:ext>
            </a:extLst>
          </p:cNvPr>
          <p:cNvSpPr txBox="1"/>
          <p:nvPr/>
        </p:nvSpPr>
        <p:spPr>
          <a:xfrm>
            <a:off x="439988" y="254661"/>
            <a:ext cx="4731798" cy="584775"/>
          </a:xfrm>
          <a:prstGeom prst="rect">
            <a:avLst/>
          </a:prstGeom>
          <a:noFill/>
        </p:spPr>
        <p:txBody>
          <a:bodyPr wrap="square" rtlCol="0">
            <a:spAutoFit/>
          </a:bodyPr>
          <a:lstStyle/>
          <a:p>
            <a:pPr algn="ctr"/>
            <a:r>
              <a:rPr lang="en-US" sz="3200" dirty="0">
                <a:latin typeface="Georgia" panose="02040502050405020303" pitchFamily="18" charset="0"/>
              </a:rPr>
              <a:t>Methods</a:t>
            </a:r>
          </a:p>
        </p:txBody>
      </p:sp>
      <p:grpSp>
        <p:nvGrpSpPr>
          <p:cNvPr id="39" name="Group 38">
            <a:extLst>
              <a:ext uri="{FF2B5EF4-FFF2-40B4-BE49-F238E27FC236}">
                <a16:creationId xmlns:a16="http://schemas.microsoft.com/office/drawing/2014/main" id="{1C7669B1-57E9-4F8F-87C6-9238C573DD25}"/>
              </a:ext>
            </a:extLst>
          </p:cNvPr>
          <p:cNvGrpSpPr/>
          <p:nvPr/>
        </p:nvGrpSpPr>
        <p:grpSpPr>
          <a:xfrm>
            <a:off x="10144464" y="145755"/>
            <a:ext cx="1828800" cy="1828800"/>
            <a:chOff x="973082" y="-1947441"/>
            <a:chExt cx="914400" cy="914400"/>
          </a:xfrm>
        </p:grpSpPr>
        <p:grpSp>
          <p:nvGrpSpPr>
            <p:cNvPr id="40" name="Group 39">
              <a:extLst>
                <a:ext uri="{FF2B5EF4-FFF2-40B4-BE49-F238E27FC236}">
                  <a16:creationId xmlns:a16="http://schemas.microsoft.com/office/drawing/2014/main" id="{5F75AD48-AB0D-4C52-A574-16A89E5EC3AE}"/>
                </a:ext>
              </a:extLst>
            </p:cNvPr>
            <p:cNvGrpSpPr/>
            <p:nvPr/>
          </p:nvGrpSpPr>
          <p:grpSpPr>
            <a:xfrm>
              <a:off x="973082" y="-1947441"/>
              <a:ext cx="914400" cy="914400"/>
              <a:chOff x="1766968" y="-457200"/>
              <a:chExt cx="914400" cy="914400"/>
            </a:xfrm>
          </p:grpSpPr>
          <p:sp>
            <p:nvSpPr>
              <p:cNvPr id="42" name="Oval 41">
                <a:extLst>
                  <a:ext uri="{FF2B5EF4-FFF2-40B4-BE49-F238E27FC236}">
                    <a16:creationId xmlns:a16="http://schemas.microsoft.com/office/drawing/2014/main" id="{23A4F255-E491-4EE3-9ECF-10AF8F605825}"/>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3" name="Freeform: Shape 42">
                <a:extLst>
                  <a:ext uri="{FF2B5EF4-FFF2-40B4-BE49-F238E27FC236}">
                    <a16:creationId xmlns:a16="http://schemas.microsoft.com/office/drawing/2014/main" id="{D7DC1376-6A76-44C3-BB26-63E27BD7A66E}"/>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1" name="Graphic 40" descr="Gears">
              <a:extLst>
                <a:ext uri="{FF2B5EF4-FFF2-40B4-BE49-F238E27FC236}">
                  <a16:creationId xmlns:a16="http://schemas.microsoft.com/office/drawing/2014/main" id="{D4069A23-3444-4E8C-A827-9DA8E2ACFA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44" name="Group 43">
            <a:extLst>
              <a:ext uri="{FF2B5EF4-FFF2-40B4-BE49-F238E27FC236}">
                <a16:creationId xmlns:a16="http://schemas.microsoft.com/office/drawing/2014/main" id="{EFEDD9B9-2624-4722-8016-C8C5F5A45804}"/>
              </a:ext>
            </a:extLst>
          </p:cNvPr>
          <p:cNvGrpSpPr/>
          <p:nvPr/>
        </p:nvGrpSpPr>
        <p:grpSpPr>
          <a:xfrm>
            <a:off x="7676380" y="6050591"/>
            <a:ext cx="548640" cy="548640"/>
            <a:chOff x="973082" y="-1947441"/>
            <a:chExt cx="914400" cy="914400"/>
          </a:xfrm>
        </p:grpSpPr>
        <p:grpSp>
          <p:nvGrpSpPr>
            <p:cNvPr id="45" name="Group 44">
              <a:extLst>
                <a:ext uri="{FF2B5EF4-FFF2-40B4-BE49-F238E27FC236}">
                  <a16:creationId xmlns:a16="http://schemas.microsoft.com/office/drawing/2014/main" id="{39552016-7431-4D1F-9C32-9C1134127DB6}"/>
                </a:ext>
              </a:extLst>
            </p:cNvPr>
            <p:cNvGrpSpPr/>
            <p:nvPr/>
          </p:nvGrpSpPr>
          <p:grpSpPr>
            <a:xfrm>
              <a:off x="973082" y="-1947441"/>
              <a:ext cx="914400" cy="914400"/>
              <a:chOff x="1766968" y="-457200"/>
              <a:chExt cx="914400" cy="914400"/>
            </a:xfrm>
          </p:grpSpPr>
          <p:sp>
            <p:nvSpPr>
              <p:cNvPr id="47" name="Oval 46">
                <a:extLst>
                  <a:ext uri="{FF2B5EF4-FFF2-40B4-BE49-F238E27FC236}">
                    <a16:creationId xmlns:a16="http://schemas.microsoft.com/office/drawing/2014/main" id="{B2A0B4BB-BB48-4ED9-A226-F2E4C032F56B}"/>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8" name="Freeform: Shape 47">
                <a:extLst>
                  <a:ext uri="{FF2B5EF4-FFF2-40B4-BE49-F238E27FC236}">
                    <a16:creationId xmlns:a16="http://schemas.microsoft.com/office/drawing/2014/main" id="{EBA69760-7CE8-43D5-AF8E-9BCC36DE7E62}"/>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6" name="Graphic 45" descr="Ruler">
              <a:extLst>
                <a:ext uri="{FF2B5EF4-FFF2-40B4-BE49-F238E27FC236}">
                  <a16:creationId xmlns:a16="http://schemas.microsoft.com/office/drawing/2014/main" id="{95D124B4-D040-47E5-A5D5-E46F8B022B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721" y="-1779802"/>
              <a:ext cx="579120" cy="579120"/>
            </a:xfrm>
            <a:prstGeom prst="rect">
              <a:avLst/>
            </a:prstGeom>
          </p:spPr>
        </p:pic>
      </p:grpSp>
      <p:grpSp>
        <p:nvGrpSpPr>
          <p:cNvPr id="65" name="Group 64">
            <a:extLst>
              <a:ext uri="{FF2B5EF4-FFF2-40B4-BE49-F238E27FC236}">
                <a16:creationId xmlns:a16="http://schemas.microsoft.com/office/drawing/2014/main" id="{935AC8F3-A476-4951-B5B1-B05C558F8E01}"/>
              </a:ext>
            </a:extLst>
          </p:cNvPr>
          <p:cNvGrpSpPr/>
          <p:nvPr/>
        </p:nvGrpSpPr>
        <p:grpSpPr>
          <a:xfrm>
            <a:off x="3977440" y="6028587"/>
            <a:ext cx="548640" cy="548640"/>
            <a:chOff x="1155870" y="1038330"/>
            <a:chExt cx="1179576" cy="1179576"/>
          </a:xfrm>
        </p:grpSpPr>
        <p:sp>
          <p:nvSpPr>
            <p:cNvPr id="71" name="Oval 70">
              <a:extLst>
                <a:ext uri="{FF2B5EF4-FFF2-40B4-BE49-F238E27FC236}">
                  <a16:creationId xmlns:a16="http://schemas.microsoft.com/office/drawing/2014/main" id="{8D768FBA-955D-4567-85AC-FEEE0CD8D217}"/>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2" name="Freeform: Shape 71">
              <a:extLst>
                <a:ext uri="{FF2B5EF4-FFF2-40B4-BE49-F238E27FC236}">
                  <a16:creationId xmlns:a16="http://schemas.microsoft.com/office/drawing/2014/main" id="{E1C4E39A-A9B9-4456-97CF-72AD847D51D8}"/>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73" name="Picture 72" descr="A close up of a sign&#10;&#10;Description automatically generated">
              <a:extLst>
                <a:ext uri="{FF2B5EF4-FFF2-40B4-BE49-F238E27FC236}">
                  <a16:creationId xmlns:a16="http://schemas.microsoft.com/office/drawing/2014/main" id="{C9C1A5EE-D89B-425F-BFDD-3217F4B70D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74" name="Group 73">
            <a:extLst>
              <a:ext uri="{FF2B5EF4-FFF2-40B4-BE49-F238E27FC236}">
                <a16:creationId xmlns:a16="http://schemas.microsoft.com/office/drawing/2014/main" id="{E066468B-92D3-47B5-93B8-0EE0CCA2AA0D}"/>
              </a:ext>
            </a:extLst>
          </p:cNvPr>
          <p:cNvGrpSpPr/>
          <p:nvPr/>
        </p:nvGrpSpPr>
        <p:grpSpPr>
          <a:xfrm>
            <a:off x="2127970" y="6028587"/>
            <a:ext cx="548640" cy="548640"/>
            <a:chOff x="1091614" y="1037772"/>
            <a:chExt cx="1179872" cy="1179872"/>
          </a:xfrm>
        </p:grpSpPr>
        <p:sp>
          <p:nvSpPr>
            <p:cNvPr id="75" name="Oval 74">
              <a:extLst>
                <a:ext uri="{FF2B5EF4-FFF2-40B4-BE49-F238E27FC236}">
                  <a16:creationId xmlns:a16="http://schemas.microsoft.com/office/drawing/2014/main" id="{CB7E7C81-668A-4595-BC9E-D6B19E93DA20}"/>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E0239CA8-3F21-45EA-AF7F-B2BBD6EF5923}"/>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descr="Lightbulb">
              <a:extLst>
                <a:ext uri="{FF2B5EF4-FFF2-40B4-BE49-F238E27FC236}">
                  <a16:creationId xmlns:a16="http://schemas.microsoft.com/office/drawing/2014/main" id="{6CA1EDD3-1C86-48C7-B08F-357A56F527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8" name="Group 77">
            <a:extLst>
              <a:ext uri="{FF2B5EF4-FFF2-40B4-BE49-F238E27FC236}">
                <a16:creationId xmlns:a16="http://schemas.microsoft.com/office/drawing/2014/main" id="{96EBC0B2-88A6-4907-8D19-2D3164302DC4}"/>
              </a:ext>
            </a:extLst>
          </p:cNvPr>
          <p:cNvGrpSpPr/>
          <p:nvPr/>
        </p:nvGrpSpPr>
        <p:grpSpPr>
          <a:xfrm>
            <a:off x="9525849" y="6050591"/>
            <a:ext cx="548640" cy="548640"/>
            <a:chOff x="165668" y="6076702"/>
            <a:chExt cx="548640" cy="548640"/>
          </a:xfrm>
        </p:grpSpPr>
        <p:grpSp>
          <p:nvGrpSpPr>
            <p:cNvPr id="79" name="Group 78">
              <a:extLst>
                <a:ext uri="{FF2B5EF4-FFF2-40B4-BE49-F238E27FC236}">
                  <a16:creationId xmlns:a16="http://schemas.microsoft.com/office/drawing/2014/main" id="{88A68F8A-6C80-4DA0-997D-F07947F958AF}"/>
                </a:ext>
              </a:extLst>
            </p:cNvPr>
            <p:cNvGrpSpPr/>
            <p:nvPr/>
          </p:nvGrpSpPr>
          <p:grpSpPr>
            <a:xfrm>
              <a:off x="165668" y="6076702"/>
              <a:ext cx="548640" cy="548640"/>
              <a:chOff x="-457200" y="2036742"/>
              <a:chExt cx="914400" cy="914400"/>
            </a:xfrm>
          </p:grpSpPr>
          <p:sp>
            <p:nvSpPr>
              <p:cNvPr id="81" name="Oval 80">
                <a:extLst>
                  <a:ext uri="{FF2B5EF4-FFF2-40B4-BE49-F238E27FC236}">
                    <a16:creationId xmlns:a16="http://schemas.microsoft.com/office/drawing/2014/main" id="{4C42BA2E-A1C0-43FC-B768-B7D0B7F0EB50}"/>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75982C28-BB15-4385-8AED-37773754D687}"/>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0" name="Picture 79" descr="A close up of a logo&#10;&#10;Description automatically generated">
              <a:extLst>
                <a:ext uri="{FF2B5EF4-FFF2-40B4-BE49-F238E27FC236}">
                  <a16:creationId xmlns:a16="http://schemas.microsoft.com/office/drawing/2014/main" id="{C5B85752-607B-4962-A0B4-CE83DE42DE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31" name="TextBox 30">
            <a:extLst>
              <a:ext uri="{FF2B5EF4-FFF2-40B4-BE49-F238E27FC236}">
                <a16:creationId xmlns:a16="http://schemas.microsoft.com/office/drawing/2014/main" id="{BC9C29EC-A538-4BA9-A085-7E734D55CAAD}"/>
              </a:ext>
            </a:extLst>
          </p:cNvPr>
          <p:cNvSpPr txBox="1"/>
          <p:nvPr/>
        </p:nvSpPr>
        <p:spPr>
          <a:xfrm>
            <a:off x="-3366410" y="616175"/>
            <a:ext cx="4731798" cy="769441"/>
          </a:xfrm>
          <a:prstGeom prst="rect">
            <a:avLst/>
          </a:prstGeom>
          <a:noFill/>
        </p:spPr>
        <p:txBody>
          <a:bodyPr wrap="square" rtlCol="0">
            <a:spAutoFit/>
          </a:bodyPr>
          <a:lstStyle/>
          <a:p>
            <a:pPr algn="ctr"/>
            <a:r>
              <a:rPr lang="en-US" sz="3200" dirty="0">
                <a:latin typeface="Georgia" panose="02040502050405020303" pitchFamily="18" charset="0"/>
              </a:rPr>
              <a:t>Data</a:t>
            </a:r>
          </a:p>
          <a:p>
            <a:pPr algn="ctr"/>
            <a:r>
              <a:rPr lang="en-US" sz="1200" dirty="0">
                <a:latin typeface="Georgia" panose="02040502050405020303" pitchFamily="18" charset="0"/>
              </a:rPr>
              <a:t>(Part Deux)</a:t>
            </a:r>
          </a:p>
        </p:txBody>
      </p:sp>
      <p:pic>
        <p:nvPicPr>
          <p:cNvPr id="4" name="Picture 3" descr="A picture containing indoor&#10;&#10;Description automatically generated">
            <a:extLst>
              <a:ext uri="{FF2B5EF4-FFF2-40B4-BE49-F238E27FC236}">
                <a16:creationId xmlns:a16="http://schemas.microsoft.com/office/drawing/2014/main" id="{69E1BD30-C85A-4697-8EE6-CB39B53E780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30420" y="1789509"/>
            <a:ext cx="6417432" cy="3609806"/>
          </a:xfrm>
          <a:prstGeom prst="rect">
            <a:avLst/>
          </a:prstGeom>
        </p:spPr>
      </p:pic>
    </p:spTree>
    <p:extLst>
      <p:ext uri="{BB962C8B-B14F-4D97-AF65-F5344CB8AC3E}">
        <p14:creationId xmlns:p14="http://schemas.microsoft.com/office/powerpoint/2010/main" val="3178027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10F1CC-7F15-4134-9D07-5E82E5DAC8BD}"/>
              </a:ext>
            </a:extLst>
          </p:cNvPr>
          <p:cNvPicPr>
            <a:picLocks noChangeAspect="1"/>
          </p:cNvPicPr>
          <p:nvPr/>
        </p:nvPicPr>
        <p:blipFill>
          <a:blip r:embed="rId2"/>
          <a:stretch>
            <a:fillRect/>
          </a:stretch>
        </p:blipFill>
        <p:spPr>
          <a:xfrm>
            <a:off x="1166812" y="400050"/>
            <a:ext cx="9858375" cy="6057900"/>
          </a:xfrm>
          <a:prstGeom prst="rect">
            <a:avLst/>
          </a:prstGeom>
        </p:spPr>
      </p:pic>
      <p:sp>
        <p:nvSpPr>
          <p:cNvPr id="6" name="TextBox 5">
            <a:extLst>
              <a:ext uri="{FF2B5EF4-FFF2-40B4-BE49-F238E27FC236}">
                <a16:creationId xmlns:a16="http://schemas.microsoft.com/office/drawing/2014/main" id="{545CE5BC-5EBB-4D8E-B747-FBCAF30BEB49}"/>
              </a:ext>
            </a:extLst>
          </p:cNvPr>
          <p:cNvSpPr txBox="1"/>
          <p:nvPr/>
        </p:nvSpPr>
        <p:spPr>
          <a:xfrm>
            <a:off x="117695" y="6611779"/>
            <a:ext cx="1763624" cy="246221"/>
          </a:xfrm>
          <a:prstGeom prst="rect">
            <a:avLst/>
          </a:prstGeom>
          <a:noFill/>
        </p:spPr>
        <p:txBody>
          <a:bodyPr wrap="none" rtlCol="0">
            <a:spAutoFit/>
          </a:bodyPr>
          <a:lstStyle/>
          <a:p>
            <a:r>
              <a:rPr lang="en-US" sz="1000" dirty="0">
                <a:latin typeface="Georgia" panose="02040502050405020303" pitchFamily="18" charset="0"/>
              </a:rPr>
              <a:t>Image credit: FoxNews.com</a:t>
            </a:r>
          </a:p>
        </p:txBody>
      </p:sp>
      <p:sp>
        <p:nvSpPr>
          <p:cNvPr id="9" name="TextBox 8">
            <a:extLst>
              <a:ext uri="{FF2B5EF4-FFF2-40B4-BE49-F238E27FC236}">
                <a16:creationId xmlns:a16="http://schemas.microsoft.com/office/drawing/2014/main" id="{90947C42-7E06-4A31-B422-9F784F7F7983}"/>
              </a:ext>
            </a:extLst>
          </p:cNvPr>
          <p:cNvSpPr txBox="1"/>
          <p:nvPr/>
        </p:nvSpPr>
        <p:spPr>
          <a:xfrm>
            <a:off x="108642" y="6611779"/>
            <a:ext cx="1763624" cy="246221"/>
          </a:xfrm>
          <a:prstGeom prst="rect">
            <a:avLst/>
          </a:prstGeom>
          <a:noFill/>
        </p:spPr>
        <p:txBody>
          <a:bodyPr wrap="none" rtlCol="0">
            <a:spAutoFit/>
          </a:bodyPr>
          <a:lstStyle/>
          <a:p>
            <a:r>
              <a:rPr lang="en-US" sz="1000" dirty="0">
                <a:latin typeface="Georgia" panose="02040502050405020303" pitchFamily="18" charset="0"/>
              </a:rPr>
              <a:t>Image credit: FoxNews.com</a:t>
            </a:r>
          </a:p>
        </p:txBody>
      </p:sp>
    </p:spTree>
    <p:extLst>
      <p:ext uri="{BB962C8B-B14F-4D97-AF65-F5344CB8AC3E}">
        <p14:creationId xmlns:p14="http://schemas.microsoft.com/office/powerpoint/2010/main" val="14716749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6C0A129-0E6F-4358-8D71-47BD2C09EEEA}"/>
              </a:ext>
            </a:extLst>
          </p:cNvPr>
          <p:cNvGrpSpPr/>
          <p:nvPr/>
        </p:nvGrpSpPr>
        <p:grpSpPr>
          <a:xfrm>
            <a:off x="0" y="-6730"/>
            <a:ext cx="12192001" cy="1938528"/>
            <a:chOff x="0" y="0"/>
            <a:chExt cx="12192001" cy="1938528"/>
          </a:xfrm>
        </p:grpSpPr>
        <p:sp>
          <p:nvSpPr>
            <p:cNvPr id="31" name="Freeform: Shape 30">
              <a:extLst>
                <a:ext uri="{FF2B5EF4-FFF2-40B4-BE49-F238E27FC236}">
                  <a16:creationId xmlns:a16="http://schemas.microsoft.com/office/drawing/2014/main" id="{8F58187F-3DFA-4EBE-9BAB-EEE8978EA142}"/>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2" name="Picture 31" descr="A picture containing shape&#10;&#10;Description automatically generated">
              <a:extLst>
                <a:ext uri="{FF2B5EF4-FFF2-40B4-BE49-F238E27FC236}">
                  <a16:creationId xmlns:a16="http://schemas.microsoft.com/office/drawing/2014/main" id="{D88DD773-36E2-4118-8851-F02203F3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5" name="TextBox 34">
            <a:extLst>
              <a:ext uri="{FF2B5EF4-FFF2-40B4-BE49-F238E27FC236}">
                <a16:creationId xmlns:a16="http://schemas.microsoft.com/office/drawing/2014/main" id="{7B26CA72-8744-4A5C-8593-7A645524B114}"/>
              </a:ext>
            </a:extLst>
          </p:cNvPr>
          <p:cNvSpPr txBox="1"/>
          <p:nvPr/>
        </p:nvSpPr>
        <p:spPr>
          <a:xfrm>
            <a:off x="650592" y="292296"/>
            <a:ext cx="4731798" cy="769441"/>
          </a:xfrm>
          <a:prstGeom prst="rect">
            <a:avLst/>
          </a:prstGeom>
          <a:noFill/>
        </p:spPr>
        <p:txBody>
          <a:bodyPr wrap="square" rtlCol="0">
            <a:spAutoFit/>
          </a:bodyPr>
          <a:lstStyle/>
          <a:p>
            <a:pPr algn="ctr"/>
            <a:r>
              <a:rPr lang="en-US" sz="3200" dirty="0">
                <a:latin typeface="Georgia" panose="02040502050405020303" pitchFamily="18" charset="0"/>
              </a:rPr>
              <a:t>Data</a:t>
            </a:r>
          </a:p>
          <a:p>
            <a:pPr algn="ctr"/>
            <a:r>
              <a:rPr lang="en-US" sz="1200" dirty="0">
                <a:latin typeface="Georgia" panose="02040502050405020303" pitchFamily="18" charset="0"/>
              </a:rPr>
              <a:t>(Part Deux)</a:t>
            </a:r>
          </a:p>
        </p:txBody>
      </p:sp>
      <p:grpSp>
        <p:nvGrpSpPr>
          <p:cNvPr id="36" name="Group 35">
            <a:extLst>
              <a:ext uri="{FF2B5EF4-FFF2-40B4-BE49-F238E27FC236}">
                <a16:creationId xmlns:a16="http://schemas.microsoft.com/office/drawing/2014/main" id="{03BC8741-D39D-4890-B4FE-D4876D1B4BD0}"/>
              </a:ext>
            </a:extLst>
          </p:cNvPr>
          <p:cNvGrpSpPr/>
          <p:nvPr/>
        </p:nvGrpSpPr>
        <p:grpSpPr>
          <a:xfrm>
            <a:off x="10122461" y="145755"/>
            <a:ext cx="1828800" cy="1828800"/>
            <a:chOff x="1155870" y="1038330"/>
            <a:chExt cx="1179576" cy="1179576"/>
          </a:xfrm>
        </p:grpSpPr>
        <p:sp>
          <p:nvSpPr>
            <p:cNvPr id="37" name="Oval 36">
              <a:extLst>
                <a:ext uri="{FF2B5EF4-FFF2-40B4-BE49-F238E27FC236}">
                  <a16:creationId xmlns:a16="http://schemas.microsoft.com/office/drawing/2014/main" id="{815806D4-72CD-4359-96B9-9E06C9B2F0B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44747FF4-D903-4095-8BA8-A0913661EA2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9" name="Picture 38" descr="A close up of a sign&#10;&#10;Description automatically generated">
              <a:extLst>
                <a:ext uri="{FF2B5EF4-FFF2-40B4-BE49-F238E27FC236}">
                  <a16:creationId xmlns:a16="http://schemas.microsoft.com/office/drawing/2014/main" id="{7C941153-D7F0-4322-B9E7-782F1E6BF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3" name="Group 32">
            <a:extLst>
              <a:ext uri="{FF2B5EF4-FFF2-40B4-BE49-F238E27FC236}">
                <a16:creationId xmlns:a16="http://schemas.microsoft.com/office/drawing/2014/main" id="{C0EB91D1-9B81-491A-A161-90026A36B6EE}"/>
              </a:ext>
            </a:extLst>
          </p:cNvPr>
          <p:cNvGrpSpPr/>
          <p:nvPr/>
        </p:nvGrpSpPr>
        <p:grpSpPr>
          <a:xfrm>
            <a:off x="7676380" y="6050591"/>
            <a:ext cx="548640" cy="548640"/>
            <a:chOff x="973082" y="-1947441"/>
            <a:chExt cx="914400" cy="914400"/>
          </a:xfrm>
        </p:grpSpPr>
        <p:grpSp>
          <p:nvGrpSpPr>
            <p:cNvPr id="34" name="Group 33">
              <a:extLst>
                <a:ext uri="{FF2B5EF4-FFF2-40B4-BE49-F238E27FC236}">
                  <a16:creationId xmlns:a16="http://schemas.microsoft.com/office/drawing/2014/main" id="{DDAD4B32-02CF-48CB-BF36-A971DFBC3775}"/>
                </a:ext>
              </a:extLst>
            </p:cNvPr>
            <p:cNvGrpSpPr/>
            <p:nvPr/>
          </p:nvGrpSpPr>
          <p:grpSpPr>
            <a:xfrm>
              <a:off x="973082" y="-1947441"/>
              <a:ext cx="914400" cy="914400"/>
              <a:chOff x="1766968" y="-457200"/>
              <a:chExt cx="914400" cy="914400"/>
            </a:xfrm>
          </p:grpSpPr>
          <p:sp>
            <p:nvSpPr>
              <p:cNvPr id="52" name="Oval 51">
                <a:extLst>
                  <a:ext uri="{FF2B5EF4-FFF2-40B4-BE49-F238E27FC236}">
                    <a16:creationId xmlns:a16="http://schemas.microsoft.com/office/drawing/2014/main" id="{D5824479-A87D-4084-B72E-04A9F96F89C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3" name="Freeform: Shape 52">
                <a:extLst>
                  <a:ext uri="{FF2B5EF4-FFF2-40B4-BE49-F238E27FC236}">
                    <a16:creationId xmlns:a16="http://schemas.microsoft.com/office/drawing/2014/main" id="{73509094-499D-4085-80FF-D6C42616879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1" name="Graphic 50" descr="Ruler">
              <a:extLst>
                <a:ext uri="{FF2B5EF4-FFF2-40B4-BE49-F238E27FC236}">
                  <a16:creationId xmlns:a16="http://schemas.microsoft.com/office/drawing/2014/main" id="{5425C62F-AACE-40B5-995D-85EC28B9D8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54" name="Group 53">
            <a:extLst>
              <a:ext uri="{FF2B5EF4-FFF2-40B4-BE49-F238E27FC236}">
                <a16:creationId xmlns:a16="http://schemas.microsoft.com/office/drawing/2014/main" id="{5B8BE7C5-5BF0-42C3-AA00-853C994375DD}"/>
              </a:ext>
            </a:extLst>
          </p:cNvPr>
          <p:cNvGrpSpPr/>
          <p:nvPr/>
        </p:nvGrpSpPr>
        <p:grpSpPr>
          <a:xfrm>
            <a:off x="5826910" y="6050590"/>
            <a:ext cx="548640" cy="548640"/>
            <a:chOff x="973082" y="-1947441"/>
            <a:chExt cx="914400" cy="914400"/>
          </a:xfrm>
        </p:grpSpPr>
        <p:grpSp>
          <p:nvGrpSpPr>
            <p:cNvPr id="55" name="Group 54">
              <a:extLst>
                <a:ext uri="{FF2B5EF4-FFF2-40B4-BE49-F238E27FC236}">
                  <a16:creationId xmlns:a16="http://schemas.microsoft.com/office/drawing/2014/main" id="{B6DFACBC-62A4-4D25-9D9A-9C0741DD0657}"/>
                </a:ext>
              </a:extLst>
            </p:cNvPr>
            <p:cNvGrpSpPr/>
            <p:nvPr/>
          </p:nvGrpSpPr>
          <p:grpSpPr>
            <a:xfrm>
              <a:off x="973082" y="-1947441"/>
              <a:ext cx="914400" cy="914400"/>
              <a:chOff x="1766968" y="-457200"/>
              <a:chExt cx="914400" cy="914400"/>
            </a:xfrm>
          </p:grpSpPr>
          <p:sp>
            <p:nvSpPr>
              <p:cNvPr id="57" name="Oval 56">
                <a:extLst>
                  <a:ext uri="{FF2B5EF4-FFF2-40B4-BE49-F238E27FC236}">
                    <a16:creationId xmlns:a16="http://schemas.microsoft.com/office/drawing/2014/main" id="{785F21B3-2863-428E-82C4-3BAFEC88C2C2}"/>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8" name="Freeform: Shape 57">
                <a:extLst>
                  <a:ext uri="{FF2B5EF4-FFF2-40B4-BE49-F238E27FC236}">
                    <a16:creationId xmlns:a16="http://schemas.microsoft.com/office/drawing/2014/main" id="{D4D8D8ED-3B97-49B9-B955-B7684B9AC83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6" name="Graphic 55" descr="Gears">
              <a:extLst>
                <a:ext uri="{FF2B5EF4-FFF2-40B4-BE49-F238E27FC236}">
                  <a16:creationId xmlns:a16="http://schemas.microsoft.com/office/drawing/2014/main" id="{18B7BA9F-1560-48C2-A881-DABE26EAA4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67" name="Group 66">
            <a:extLst>
              <a:ext uri="{FF2B5EF4-FFF2-40B4-BE49-F238E27FC236}">
                <a16:creationId xmlns:a16="http://schemas.microsoft.com/office/drawing/2014/main" id="{BFA6BA32-C249-4CCD-BAF2-8C1F2A350635}"/>
              </a:ext>
            </a:extLst>
          </p:cNvPr>
          <p:cNvGrpSpPr/>
          <p:nvPr/>
        </p:nvGrpSpPr>
        <p:grpSpPr>
          <a:xfrm>
            <a:off x="2127970" y="6028587"/>
            <a:ext cx="548640" cy="548640"/>
            <a:chOff x="1091614" y="1037772"/>
            <a:chExt cx="1179872" cy="1179872"/>
          </a:xfrm>
        </p:grpSpPr>
        <p:sp>
          <p:nvSpPr>
            <p:cNvPr id="68" name="Oval 67">
              <a:extLst>
                <a:ext uri="{FF2B5EF4-FFF2-40B4-BE49-F238E27FC236}">
                  <a16:creationId xmlns:a16="http://schemas.microsoft.com/office/drawing/2014/main" id="{5E9FEDCE-1365-4012-9CBF-BFC742894976}"/>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6C873AD-2356-46F3-8E7C-95523F14038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90550D23-C2A1-4A01-B8C8-B36674EED6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1" name="Group 70">
            <a:extLst>
              <a:ext uri="{FF2B5EF4-FFF2-40B4-BE49-F238E27FC236}">
                <a16:creationId xmlns:a16="http://schemas.microsoft.com/office/drawing/2014/main" id="{EDEF7C53-713A-4B77-A854-3B4BC4889FA8}"/>
              </a:ext>
            </a:extLst>
          </p:cNvPr>
          <p:cNvGrpSpPr/>
          <p:nvPr/>
        </p:nvGrpSpPr>
        <p:grpSpPr>
          <a:xfrm>
            <a:off x="9525849" y="6050591"/>
            <a:ext cx="548640" cy="548640"/>
            <a:chOff x="165668" y="6076702"/>
            <a:chExt cx="548640" cy="548640"/>
          </a:xfrm>
        </p:grpSpPr>
        <p:grpSp>
          <p:nvGrpSpPr>
            <p:cNvPr id="77" name="Group 76">
              <a:extLst>
                <a:ext uri="{FF2B5EF4-FFF2-40B4-BE49-F238E27FC236}">
                  <a16:creationId xmlns:a16="http://schemas.microsoft.com/office/drawing/2014/main" id="{FC8593AC-DAB6-4FB9-89D5-4E5767E95036}"/>
                </a:ext>
              </a:extLst>
            </p:cNvPr>
            <p:cNvGrpSpPr/>
            <p:nvPr/>
          </p:nvGrpSpPr>
          <p:grpSpPr>
            <a:xfrm>
              <a:off x="165668" y="6076702"/>
              <a:ext cx="548640" cy="548640"/>
              <a:chOff x="-457200" y="2036742"/>
              <a:chExt cx="914400" cy="914400"/>
            </a:xfrm>
          </p:grpSpPr>
          <p:sp>
            <p:nvSpPr>
              <p:cNvPr id="80" name="Oval 79">
                <a:extLst>
                  <a:ext uri="{FF2B5EF4-FFF2-40B4-BE49-F238E27FC236}">
                    <a16:creationId xmlns:a16="http://schemas.microsoft.com/office/drawing/2014/main" id="{C7851839-D6AC-4528-97B7-B22D054C2F65}"/>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151AB25-C669-4891-9967-1B1A98DC8538}"/>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9" name="Picture 78" descr="A close up of a logo&#10;&#10;Description automatically generated">
              <a:extLst>
                <a:ext uri="{FF2B5EF4-FFF2-40B4-BE49-F238E27FC236}">
                  <a16:creationId xmlns:a16="http://schemas.microsoft.com/office/drawing/2014/main" id="{F14EA072-194D-404D-A4CE-DA36D3C6D6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2" name="TextBox 1">
            <a:extLst>
              <a:ext uri="{FF2B5EF4-FFF2-40B4-BE49-F238E27FC236}">
                <a16:creationId xmlns:a16="http://schemas.microsoft.com/office/drawing/2014/main" id="{2845E889-188F-43B8-BB12-99E153654748}"/>
              </a:ext>
            </a:extLst>
          </p:cNvPr>
          <p:cNvSpPr txBox="1"/>
          <p:nvPr/>
        </p:nvSpPr>
        <p:spPr>
          <a:xfrm>
            <a:off x="4606834" y="1451456"/>
            <a:ext cx="1819729" cy="4031873"/>
          </a:xfrm>
          <a:prstGeom prst="rect">
            <a:avLst/>
          </a:prstGeom>
          <a:noFill/>
        </p:spPr>
        <p:txBody>
          <a:bodyPr wrap="none" rtlCol="0">
            <a:spAutoFit/>
          </a:bodyPr>
          <a:lstStyle/>
          <a:p>
            <a:r>
              <a:rPr lang="en-US" sz="25600" dirty="0"/>
              <a:t>#</a:t>
            </a:r>
          </a:p>
        </p:txBody>
      </p:sp>
      <p:sp>
        <p:nvSpPr>
          <p:cNvPr id="41" name="TextBox 40">
            <a:extLst>
              <a:ext uri="{FF2B5EF4-FFF2-40B4-BE49-F238E27FC236}">
                <a16:creationId xmlns:a16="http://schemas.microsoft.com/office/drawing/2014/main" id="{68A83840-803A-43F8-8132-3A1E73E17A87}"/>
              </a:ext>
            </a:extLst>
          </p:cNvPr>
          <p:cNvSpPr txBox="1"/>
          <p:nvPr/>
        </p:nvSpPr>
        <p:spPr>
          <a:xfrm>
            <a:off x="5904389" y="-1250452"/>
            <a:ext cx="4731798" cy="584775"/>
          </a:xfrm>
          <a:prstGeom prst="rect">
            <a:avLst/>
          </a:prstGeom>
          <a:noFill/>
        </p:spPr>
        <p:txBody>
          <a:bodyPr wrap="square" rtlCol="0">
            <a:spAutoFit/>
          </a:bodyPr>
          <a:lstStyle/>
          <a:p>
            <a:pPr algn="ctr"/>
            <a:r>
              <a:rPr lang="en-US" sz="3200" dirty="0">
                <a:latin typeface="Georgia" panose="02040502050405020303" pitchFamily="18" charset="0"/>
              </a:rPr>
              <a:t>Methods</a:t>
            </a:r>
          </a:p>
        </p:txBody>
      </p:sp>
    </p:spTree>
    <p:extLst>
      <p:ext uri="{BB962C8B-B14F-4D97-AF65-F5344CB8AC3E}">
        <p14:creationId xmlns:p14="http://schemas.microsoft.com/office/powerpoint/2010/main" val="303003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6" presetClass="emph" presetSubtype="0" repeatCount="5000" fill="hold" grpId="1" nodeType="after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6C0A129-0E6F-4358-8D71-47BD2C09EEEA}"/>
              </a:ext>
            </a:extLst>
          </p:cNvPr>
          <p:cNvGrpSpPr/>
          <p:nvPr/>
        </p:nvGrpSpPr>
        <p:grpSpPr>
          <a:xfrm>
            <a:off x="0" y="-6730"/>
            <a:ext cx="12192001" cy="1938528"/>
            <a:chOff x="0" y="0"/>
            <a:chExt cx="12192001" cy="1938528"/>
          </a:xfrm>
        </p:grpSpPr>
        <p:sp>
          <p:nvSpPr>
            <p:cNvPr id="31" name="Freeform: Shape 30">
              <a:extLst>
                <a:ext uri="{FF2B5EF4-FFF2-40B4-BE49-F238E27FC236}">
                  <a16:creationId xmlns:a16="http://schemas.microsoft.com/office/drawing/2014/main" id="{8F58187F-3DFA-4EBE-9BAB-EEE8978EA142}"/>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2" name="Picture 31" descr="A picture containing shape&#10;&#10;Description automatically generated">
              <a:extLst>
                <a:ext uri="{FF2B5EF4-FFF2-40B4-BE49-F238E27FC236}">
                  <a16:creationId xmlns:a16="http://schemas.microsoft.com/office/drawing/2014/main" id="{D88DD773-36E2-4118-8851-F02203F35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5" name="TextBox 34">
            <a:extLst>
              <a:ext uri="{FF2B5EF4-FFF2-40B4-BE49-F238E27FC236}">
                <a16:creationId xmlns:a16="http://schemas.microsoft.com/office/drawing/2014/main" id="{7B26CA72-8744-4A5C-8593-7A645524B114}"/>
              </a:ext>
            </a:extLst>
          </p:cNvPr>
          <p:cNvSpPr txBox="1"/>
          <p:nvPr/>
        </p:nvSpPr>
        <p:spPr>
          <a:xfrm>
            <a:off x="650592" y="292296"/>
            <a:ext cx="4731798" cy="769441"/>
          </a:xfrm>
          <a:prstGeom prst="rect">
            <a:avLst/>
          </a:prstGeom>
          <a:noFill/>
        </p:spPr>
        <p:txBody>
          <a:bodyPr wrap="square" rtlCol="0">
            <a:spAutoFit/>
          </a:bodyPr>
          <a:lstStyle/>
          <a:p>
            <a:pPr algn="ctr"/>
            <a:r>
              <a:rPr lang="en-US" sz="3200" dirty="0">
                <a:latin typeface="Georgia" panose="02040502050405020303" pitchFamily="18" charset="0"/>
              </a:rPr>
              <a:t>Data</a:t>
            </a:r>
          </a:p>
          <a:p>
            <a:pPr algn="ctr"/>
            <a:r>
              <a:rPr lang="en-US" sz="1200" dirty="0">
                <a:latin typeface="Georgia" panose="02040502050405020303" pitchFamily="18" charset="0"/>
              </a:rPr>
              <a:t>(Part Deux)</a:t>
            </a:r>
          </a:p>
        </p:txBody>
      </p:sp>
      <p:grpSp>
        <p:nvGrpSpPr>
          <p:cNvPr id="36" name="Group 35">
            <a:extLst>
              <a:ext uri="{FF2B5EF4-FFF2-40B4-BE49-F238E27FC236}">
                <a16:creationId xmlns:a16="http://schemas.microsoft.com/office/drawing/2014/main" id="{03BC8741-D39D-4890-B4FE-D4876D1B4BD0}"/>
              </a:ext>
            </a:extLst>
          </p:cNvPr>
          <p:cNvGrpSpPr/>
          <p:nvPr/>
        </p:nvGrpSpPr>
        <p:grpSpPr>
          <a:xfrm>
            <a:off x="10122461" y="145755"/>
            <a:ext cx="1828800" cy="1828800"/>
            <a:chOff x="1155870" y="1038330"/>
            <a:chExt cx="1179576" cy="1179576"/>
          </a:xfrm>
        </p:grpSpPr>
        <p:sp>
          <p:nvSpPr>
            <p:cNvPr id="37" name="Oval 36">
              <a:extLst>
                <a:ext uri="{FF2B5EF4-FFF2-40B4-BE49-F238E27FC236}">
                  <a16:creationId xmlns:a16="http://schemas.microsoft.com/office/drawing/2014/main" id="{815806D4-72CD-4359-96B9-9E06C9B2F0B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44747FF4-D903-4095-8BA8-A0913661EA2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39" name="Picture 38" descr="A close up of a sign&#10;&#10;Description automatically generated">
              <a:extLst>
                <a:ext uri="{FF2B5EF4-FFF2-40B4-BE49-F238E27FC236}">
                  <a16:creationId xmlns:a16="http://schemas.microsoft.com/office/drawing/2014/main" id="{7C941153-D7F0-4322-B9E7-782F1E6BF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33" name="Group 32">
            <a:extLst>
              <a:ext uri="{FF2B5EF4-FFF2-40B4-BE49-F238E27FC236}">
                <a16:creationId xmlns:a16="http://schemas.microsoft.com/office/drawing/2014/main" id="{C0EB91D1-9B81-491A-A161-90026A36B6EE}"/>
              </a:ext>
            </a:extLst>
          </p:cNvPr>
          <p:cNvGrpSpPr/>
          <p:nvPr/>
        </p:nvGrpSpPr>
        <p:grpSpPr>
          <a:xfrm>
            <a:off x="7676380" y="6050591"/>
            <a:ext cx="548640" cy="548640"/>
            <a:chOff x="973082" y="-1947441"/>
            <a:chExt cx="914400" cy="914400"/>
          </a:xfrm>
        </p:grpSpPr>
        <p:grpSp>
          <p:nvGrpSpPr>
            <p:cNvPr id="34" name="Group 33">
              <a:extLst>
                <a:ext uri="{FF2B5EF4-FFF2-40B4-BE49-F238E27FC236}">
                  <a16:creationId xmlns:a16="http://schemas.microsoft.com/office/drawing/2014/main" id="{DDAD4B32-02CF-48CB-BF36-A971DFBC3775}"/>
                </a:ext>
              </a:extLst>
            </p:cNvPr>
            <p:cNvGrpSpPr/>
            <p:nvPr/>
          </p:nvGrpSpPr>
          <p:grpSpPr>
            <a:xfrm>
              <a:off x="973082" y="-1947441"/>
              <a:ext cx="914400" cy="914400"/>
              <a:chOff x="1766968" y="-457200"/>
              <a:chExt cx="914400" cy="914400"/>
            </a:xfrm>
          </p:grpSpPr>
          <p:sp>
            <p:nvSpPr>
              <p:cNvPr id="52" name="Oval 51">
                <a:extLst>
                  <a:ext uri="{FF2B5EF4-FFF2-40B4-BE49-F238E27FC236}">
                    <a16:creationId xmlns:a16="http://schemas.microsoft.com/office/drawing/2014/main" id="{D5824479-A87D-4084-B72E-04A9F96F89C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3" name="Freeform: Shape 52">
                <a:extLst>
                  <a:ext uri="{FF2B5EF4-FFF2-40B4-BE49-F238E27FC236}">
                    <a16:creationId xmlns:a16="http://schemas.microsoft.com/office/drawing/2014/main" id="{73509094-499D-4085-80FF-D6C42616879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1" name="Graphic 50" descr="Ruler">
              <a:extLst>
                <a:ext uri="{FF2B5EF4-FFF2-40B4-BE49-F238E27FC236}">
                  <a16:creationId xmlns:a16="http://schemas.microsoft.com/office/drawing/2014/main" id="{5425C62F-AACE-40B5-995D-85EC28B9D8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54" name="Group 53">
            <a:extLst>
              <a:ext uri="{FF2B5EF4-FFF2-40B4-BE49-F238E27FC236}">
                <a16:creationId xmlns:a16="http://schemas.microsoft.com/office/drawing/2014/main" id="{5B8BE7C5-5BF0-42C3-AA00-853C994375DD}"/>
              </a:ext>
            </a:extLst>
          </p:cNvPr>
          <p:cNvGrpSpPr/>
          <p:nvPr/>
        </p:nvGrpSpPr>
        <p:grpSpPr>
          <a:xfrm>
            <a:off x="5826910" y="6050590"/>
            <a:ext cx="548640" cy="548640"/>
            <a:chOff x="973082" y="-1947441"/>
            <a:chExt cx="914400" cy="914400"/>
          </a:xfrm>
        </p:grpSpPr>
        <p:grpSp>
          <p:nvGrpSpPr>
            <p:cNvPr id="55" name="Group 54">
              <a:extLst>
                <a:ext uri="{FF2B5EF4-FFF2-40B4-BE49-F238E27FC236}">
                  <a16:creationId xmlns:a16="http://schemas.microsoft.com/office/drawing/2014/main" id="{B6DFACBC-62A4-4D25-9D9A-9C0741DD0657}"/>
                </a:ext>
              </a:extLst>
            </p:cNvPr>
            <p:cNvGrpSpPr/>
            <p:nvPr/>
          </p:nvGrpSpPr>
          <p:grpSpPr>
            <a:xfrm>
              <a:off x="973082" y="-1947441"/>
              <a:ext cx="914400" cy="914400"/>
              <a:chOff x="1766968" y="-457200"/>
              <a:chExt cx="914400" cy="914400"/>
            </a:xfrm>
          </p:grpSpPr>
          <p:sp>
            <p:nvSpPr>
              <p:cNvPr id="57" name="Oval 56">
                <a:extLst>
                  <a:ext uri="{FF2B5EF4-FFF2-40B4-BE49-F238E27FC236}">
                    <a16:creationId xmlns:a16="http://schemas.microsoft.com/office/drawing/2014/main" id="{785F21B3-2863-428E-82C4-3BAFEC88C2C2}"/>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8" name="Freeform: Shape 57">
                <a:extLst>
                  <a:ext uri="{FF2B5EF4-FFF2-40B4-BE49-F238E27FC236}">
                    <a16:creationId xmlns:a16="http://schemas.microsoft.com/office/drawing/2014/main" id="{D4D8D8ED-3B97-49B9-B955-B7684B9AC83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6" name="Graphic 55" descr="Gears">
              <a:extLst>
                <a:ext uri="{FF2B5EF4-FFF2-40B4-BE49-F238E27FC236}">
                  <a16:creationId xmlns:a16="http://schemas.microsoft.com/office/drawing/2014/main" id="{18B7BA9F-1560-48C2-A881-DABE26EAA4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67" name="Group 66">
            <a:extLst>
              <a:ext uri="{FF2B5EF4-FFF2-40B4-BE49-F238E27FC236}">
                <a16:creationId xmlns:a16="http://schemas.microsoft.com/office/drawing/2014/main" id="{BFA6BA32-C249-4CCD-BAF2-8C1F2A350635}"/>
              </a:ext>
            </a:extLst>
          </p:cNvPr>
          <p:cNvGrpSpPr/>
          <p:nvPr/>
        </p:nvGrpSpPr>
        <p:grpSpPr>
          <a:xfrm>
            <a:off x="2127970" y="6028587"/>
            <a:ext cx="548640" cy="548640"/>
            <a:chOff x="1091614" y="1037772"/>
            <a:chExt cx="1179872" cy="1179872"/>
          </a:xfrm>
        </p:grpSpPr>
        <p:sp>
          <p:nvSpPr>
            <p:cNvPr id="68" name="Oval 67">
              <a:extLst>
                <a:ext uri="{FF2B5EF4-FFF2-40B4-BE49-F238E27FC236}">
                  <a16:creationId xmlns:a16="http://schemas.microsoft.com/office/drawing/2014/main" id="{5E9FEDCE-1365-4012-9CBF-BFC742894976}"/>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6C873AD-2356-46F3-8E7C-95523F14038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90550D23-C2A1-4A01-B8C8-B36674EED6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71" name="Group 70">
            <a:extLst>
              <a:ext uri="{FF2B5EF4-FFF2-40B4-BE49-F238E27FC236}">
                <a16:creationId xmlns:a16="http://schemas.microsoft.com/office/drawing/2014/main" id="{EDEF7C53-713A-4B77-A854-3B4BC4889FA8}"/>
              </a:ext>
            </a:extLst>
          </p:cNvPr>
          <p:cNvGrpSpPr/>
          <p:nvPr/>
        </p:nvGrpSpPr>
        <p:grpSpPr>
          <a:xfrm>
            <a:off x="9525849" y="6050591"/>
            <a:ext cx="548640" cy="548640"/>
            <a:chOff x="165668" y="6076702"/>
            <a:chExt cx="548640" cy="548640"/>
          </a:xfrm>
        </p:grpSpPr>
        <p:grpSp>
          <p:nvGrpSpPr>
            <p:cNvPr id="77" name="Group 76">
              <a:extLst>
                <a:ext uri="{FF2B5EF4-FFF2-40B4-BE49-F238E27FC236}">
                  <a16:creationId xmlns:a16="http://schemas.microsoft.com/office/drawing/2014/main" id="{FC8593AC-DAB6-4FB9-89D5-4E5767E95036}"/>
                </a:ext>
              </a:extLst>
            </p:cNvPr>
            <p:cNvGrpSpPr/>
            <p:nvPr/>
          </p:nvGrpSpPr>
          <p:grpSpPr>
            <a:xfrm>
              <a:off x="165668" y="6076702"/>
              <a:ext cx="548640" cy="548640"/>
              <a:chOff x="-457200" y="2036742"/>
              <a:chExt cx="914400" cy="914400"/>
            </a:xfrm>
          </p:grpSpPr>
          <p:sp>
            <p:nvSpPr>
              <p:cNvPr id="80" name="Oval 79">
                <a:extLst>
                  <a:ext uri="{FF2B5EF4-FFF2-40B4-BE49-F238E27FC236}">
                    <a16:creationId xmlns:a16="http://schemas.microsoft.com/office/drawing/2014/main" id="{C7851839-D6AC-4528-97B7-B22D054C2F65}"/>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151AB25-C669-4891-9967-1B1A98DC8538}"/>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9" name="Picture 78" descr="A close up of a logo&#10;&#10;Description automatically generated">
              <a:extLst>
                <a:ext uri="{FF2B5EF4-FFF2-40B4-BE49-F238E27FC236}">
                  <a16:creationId xmlns:a16="http://schemas.microsoft.com/office/drawing/2014/main" id="{F14EA072-194D-404D-A4CE-DA36D3C6D6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
        <p:nvSpPr>
          <p:cNvPr id="40" name="TextBox 39">
            <a:extLst>
              <a:ext uri="{FF2B5EF4-FFF2-40B4-BE49-F238E27FC236}">
                <a16:creationId xmlns:a16="http://schemas.microsoft.com/office/drawing/2014/main" id="{B8EE43DA-83DE-452C-9E90-88699CBAB344}"/>
              </a:ext>
            </a:extLst>
          </p:cNvPr>
          <p:cNvSpPr txBox="1"/>
          <p:nvPr/>
        </p:nvSpPr>
        <p:spPr>
          <a:xfrm>
            <a:off x="254690" y="1944414"/>
            <a:ext cx="3704860" cy="646331"/>
          </a:xfrm>
          <a:prstGeom prst="rect">
            <a:avLst/>
          </a:prstGeom>
          <a:noFill/>
        </p:spPr>
        <p:txBody>
          <a:bodyPr wrap="none" rtlCol="0">
            <a:spAutoFit/>
          </a:bodyPr>
          <a:lstStyle/>
          <a:p>
            <a:r>
              <a:rPr lang="en-US" sz="3600" dirty="0">
                <a:latin typeface="Georgia" panose="02040502050405020303" pitchFamily="18" charset="0"/>
              </a:rPr>
              <a:t>Popular hashtags</a:t>
            </a:r>
          </a:p>
        </p:txBody>
      </p:sp>
      <p:sp>
        <p:nvSpPr>
          <p:cNvPr id="41" name="TextBox 40">
            <a:extLst>
              <a:ext uri="{FF2B5EF4-FFF2-40B4-BE49-F238E27FC236}">
                <a16:creationId xmlns:a16="http://schemas.microsoft.com/office/drawing/2014/main" id="{4072E4BB-DEC1-462E-AAE9-52DF9619E04C}"/>
              </a:ext>
            </a:extLst>
          </p:cNvPr>
          <p:cNvSpPr txBox="1"/>
          <p:nvPr/>
        </p:nvSpPr>
        <p:spPr>
          <a:xfrm>
            <a:off x="554572" y="3351153"/>
            <a:ext cx="2552302" cy="584775"/>
          </a:xfrm>
          <a:prstGeom prst="rect">
            <a:avLst/>
          </a:prstGeom>
          <a:noFill/>
        </p:spPr>
        <p:txBody>
          <a:bodyPr wrap="none" rtlCol="0">
            <a:spAutoFit/>
          </a:bodyPr>
          <a:lstStyle/>
          <a:p>
            <a:r>
              <a:rPr lang="en-US" sz="3200" dirty="0">
                <a:latin typeface="Georgia" panose="02040502050405020303" pitchFamily="18" charset="0"/>
              </a:rPr>
              <a:t>#trump2020</a:t>
            </a:r>
          </a:p>
        </p:txBody>
      </p:sp>
      <p:sp>
        <p:nvSpPr>
          <p:cNvPr id="42" name="TextBox 41">
            <a:extLst>
              <a:ext uri="{FF2B5EF4-FFF2-40B4-BE49-F238E27FC236}">
                <a16:creationId xmlns:a16="http://schemas.microsoft.com/office/drawing/2014/main" id="{26AA9B38-BA2E-4146-B872-BE1F36D71625}"/>
              </a:ext>
            </a:extLst>
          </p:cNvPr>
          <p:cNvSpPr txBox="1"/>
          <p:nvPr/>
        </p:nvSpPr>
        <p:spPr>
          <a:xfrm>
            <a:off x="4888559" y="3600677"/>
            <a:ext cx="2436886" cy="584775"/>
          </a:xfrm>
          <a:prstGeom prst="rect">
            <a:avLst/>
          </a:prstGeom>
          <a:noFill/>
        </p:spPr>
        <p:txBody>
          <a:bodyPr wrap="none" rtlCol="0">
            <a:spAutoFit/>
          </a:bodyPr>
          <a:lstStyle/>
          <a:p>
            <a:r>
              <a:rPr lang="en-US" sz="3200" dirty="0">
                <a:latin typeface="Georgia" panose="02040502050405020303" pitchFamily="18" charset="0"/>
              </a:rPr>
              <a:t>#biden2020</a:t>
            </a:r>
          </a:p>
        </p:txBody>
      </p:sp>
      <p:sp>
        <p:nvSpPr>
          <p:cNvPr id="43" name="TextBox 42">
            <a:extLst>
              <a:ext uri="{FF2B5EF4-FFF2-40B4-BE49-F238E27FC236}">
                <a16:creationId xmlns:a16="http://schemas.microsoft.com/office/drawing/2014/main" id="{73C1A956-1540-4C36-84A9-011D1B7AC6E2}"/>
              </a:ext>
            </a:extLst>
          </p:cNvPr>
          <p:cNvSpPr txBox="1"/>
          <p:nvPr/>
        </p:nvSpPr>
        <p:spPr>
          <a:xfrm>
            <a:off x="5204248" y="1166785"/>
            <a:ext cx="1433406" cy="584775"/>
          </a:xfrm>
          <a:prstGeom prst="rect">
            <a:avLst/>
          </a:prstGeom>
          <a:noFill/>
        </p:spPr>
        <p:txBody>
          <a:bodyPr wrap="none" rtlCol="0">
            <a:spAutoFit/>
          </a:bodyPr>
          <a:lstStyle/>
          <a:p>
            <a:r>
              <a:rPr lang="en-US" sz="3200" dirty="0">
                <a:latin typeface="Georgia" panose="02040502050405020303" pitchFamily="18" charset="0"/>
              </a:rPr>
              <a:t>#</a:t>
            </a:r>
            <a:r>
              <a:rPr lang="en-US" sz="3200" dirty="0" err="1">
                <a:latin typeface="Georgia" panose="02040502050405020303" pitchFamily="18" charset="0"/>
              </a:rPr>
              <a:t>maga</a:t>
            </a:r>
            <a:endParaRPr lang="en-US" sz="3200" dirty="0">
              <a:latin typeface="Georgia" panose="02040502050405020303" pitchFamily="18" charset="0"/>
            </a:endParaRPr>
          </a:p>
        </p:txBody>
      </p:sp>
      <p:sp>
        <p:nvSpPr>
          <p:cNvPr id="44" name="TextBox 43">
            <a:extLst>
              <a:ext uri="{FF2B5EF4-FFF2-40B4-BE49-F238E27FC236}">
                <a16:creationId xmlns:a16="http://schemas.microsoft.com/office/drawing/2014/main" id="{DFCEC122-B22E-4E58-89A2-9DAE018D0462}"/>
              </a:ext>
            </a:extLst>
          </p:cNvPr>
          <p:cNvSpPr txBox="1"/>
          <p:nvPr/>
        </p:nvSpPr>
        <p:spPr>
          <a:xfrm>
            <a:off x="8505871" y="2141929"/>
            <a:ext cx="2555508" cy="584775"/>
          </a:xfrm>
          <a:prstGeom prst="rect">
            <a:avLst/>
          </a:prstGeom>
          <a:noFill/>
        </p:spPr>
        <p:txBody>
          <a:bodyPr wrap="none" rtlCol="0">
            <a:spAutoFit/>
          </a:bodyPr>
          <a:lstStyle/>
          <a:p>
            <a:r>
              <a:rPr lang="en-US" sz="3200" dirty="0">
                <a:latin typeface="Georgia" panose="02040502050405020303" pitchFamily="18" charset="0"/>
              </a:rPr>
              <a:t>#</a:t>
            </a:r>
            <a:r>
              <a:rPr lang="en-US" sz="3200" dirty="0" err="1">
                <a:latin typeface="Georgia" panose="02040502050405020303" pitchFamily="18" charset="0"/>
              </a:rPr>
              <a:t>bidenharris</a:t>
            </a:r>
            <a:endParaRPr lang="en-US" sz="3200" dirty="0">
              <a:latin typeface="Georgia" panose="02040502050405020303" pitchFamily="18" charset="0"/>
            </a:endParaRPr>
          </a:p>
        </p:txBody>
      </p:sp>
      <p:pic>
        <p:nvPicPr>
          <p:cNvPr id="1026" name="Picture 2">
            <a:extLst>
              <a:ext uri="{FF2B5EF4-FFF2-40B4-BE49-F238E27FC236}">
                <a16:creationId xmlns:a16="http://schemas.microsoft.com/office/drawing/2014/main" id="{BF9A97B9-B622-4E3F-B9DC-9BD6C9AF44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764" y="3908996"/>
            <a:ext cx="3536025" cy="1807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AFBEB6E-1BD8-457A-8FD1-B3D37A489A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4686" y="1711621"/>
            <a:ext cx="3538728" cy="18088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8629150-B948-483F-A624-85A75F4817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96223" y="2687547"/>
            <a:ext cx="3538728" cy="18088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15FDB6D-1B33-4AFB-B7CE-2D5B1E32ED9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4209" y="4147007"/>
            <a:ext cx="3538728" cy="18088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A56AB8-8C1E-4ACB-BDB2-935501BAA929}"/>
              </a:ext>
            </a:extLst>
          </p:cNvPr>
          <p:cNvSpPr txBox="1"/>
          <p:nvPr/>
        </p:nvSpPr>
        <p:spPr>
          <a:xfrm>
            <a:off x="8791575" y="5057775"/>
            <a:ext cx="3086344" cy="369332"/>
          </a:xfrm>
          <a:prstGeom prst="rect">
            <a:avLst/>
          </a:prstGeom>
          <a:noFill/>
        </p:spPr>
        <p:txBody>
          <a:bodyPr wrap="square" rtlCol="0">
            <a:spAutoFit/>
          </a:bodyPr>
          <a:lstStyle/>
          <a:p>
            <a:r>
              <a:rPr lang="en-US" dirty="0">
                <a:latin typeface="Georgia" panose="02040502050405020303" pitchFamily="18" charset="0"/>
              </a:rPr>
              <a:t>1000 tweets total</a:t>
            </a:r>
          </a:p>
        </p:txBody>
      </p:sp>
    </p:spTree>
    <p:extLst>
      <p:ext uri="{BB962C8B-B14F-4D97-AF65-F5344CB8AC3E}">
        <p14:creationId xmlns:p14="http://schemas.microsoft.com/office/powerpoint/2010/main" val="1502166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DB4CEE1-50F0-4B58-AAA3-3B5680F3279A}"/>
              </a:ext>
            </a:extLst>
          </p:cNvPr>
          <p:cNvGrpSpPr/>
          <p:nvPr/>
        </p:nvGrpSpPr>
        <p:grpSpPr>
          <a:xfrm>
            <a:off x="0" y="-6730"/>
            <a:ext cx="12192001" cy="1938528"/>
            <a:chOff x="0" y="0"/>
            <a:chExt cx="12192001" cy="1938528"/>
          </a:xfrm>
        </p:grpSpPr>
        <p:sp>
          <p:nvSpPr>
            <p:cNvPr id="84" name="Freeform: Shape 83">
              <a:extLst>
                <a:ext uri="{FF2B5EF4-FFF2-40B4-BE49-F238E27FC236}">
                  <a16:creationId xmlns:a16="http://schemas.microsoft.com/office/drawing/2014/main" id="{5BB80101-E4BC-4A66-A584-E5E2818586F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descr="A picture containing shape&#10;&#10;Description automatically generated">
              <a:extLst>
                <a:ext uri="{FF2B5EF4-FFF2-40B4-BE49-F238E27FC236}">
                  <a16:creationId xmlns:a16="http://schemas.microsoft.com/office/drawing/2014/main" id="{564FCE4C-601A-4BCE-A12F-D7B05B048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7" name="TextBox 36">
            <a:extLst>
              <a:ext uri="{FF2B5EF4-FFF2-40B4-BE49-F238E27FC236}">
                <a16:creationId xmlns:a16="http://schemas.microsoft.com/office/drawing/2014/main" id="{3F21A343-1ABF-4F7D-A93C-59D847AD970D}"/>
              </a:ext>
            </a:extLst>
          </p:cNvPr>
          <p:cNvSpPr txBox="1"/>
          <p:nvPr/>
        </p:nvSpPr>
        <p:spPr>
          <a:xfrm>
            <a:off x="705955" y="300802"/>
            <a:ext cx="4731798" cy="584775"/>
          </a:xfrm>
          <a:prstGeom prst="rect">
            <a:avLst/>
          </a:prstGeom>
          <a:noFill/>
        </p:spPr>
        <p:txBody>
          <a:bodyPr wrap="square" rtlCol="0">
            <a:spAutoFit/>
          </a:bodyPr>
          <a:lstStyle/>
          <a:p>
            <a:pPr algn="ctr"/>
            <a:r>
              <a:rPr lang="en-US" sz="3200" dirty="0">
                <a:latin typeface="Georgia" panose="02040502050405020303" pitchFamily="18" charset="0"/>
              </a:rPr>
              <a:t>Results</a:t>
            </a:r>
          </a:p>
        </p:txBody>
      </p:sp>
      <p:grpSp>
        <p:nvGrpSpPr>
          <p:cNvPr id="97" name="Group 96">
            <a:extLst>
              <a:ext uri="{FF2B5EF4-FFF2-40B4-BE49-F238E27FC236}">
                <a16:creationId xmlns:a16="http://schemas.microsoft.com/office/drawing/2014/main" id="{05B1C093-8861-4614-9395-BF89C7B79E13}"/>
              </a:ext>
            </a:extLst>
          </p:cNvPr>
          <p:cNvGrpSpPr/>
          <p:nvPr/>
        </p:nvGrpSpPr>
        <p:grpSpPr>
          <a:xfrm>
            <a:off x="5826910" y="6050590"/>
            <a:ext cx="548640" cy="548640"/>
            <a:chOff x="973082" y="-1947441"/>
            <a:chExt cx="914400" cy="914400"/>
          </a:xfrm>
        </p:grpSpPr>
        <p:grpSp>
          <p:nvGrpSpPr>
            <p:cNvPr id="98" name="Group 97">
              <a:extLst>
                <a:ext uri="{FF2B5EF4-FFF2-40B4-BE49-F238E27FC236}">
                  <a16:creationId xmlns:a16="http://schemas.microsoft.com/office/drawing/2014/main" id="{ADF7E4CF-36FE-4DF7-88B5-CCA43B20E9B1}"/>
                </a:ext>
              </a:extLst>
            </p:cNvPr>
            <p:cNvGrpSpPr/>
            <p:nvPr/>
          </p:nvGrpSpPr>
          <p:grpSpPr>
            <a:xfrm>
              <a:off x="973082" y="-1947441"/>
              <a:ext cx="914400" cy="914400"/>
              <a:chOff x="1766968" y="-457200"/>
              <a:chExt cx="914400" cy="914400"/>
            </a:xfrm>
          </p:grpSpPr>
          <p:sp>
            <p:nvSpPr>
              <p:cNvPr id="100" name="Oval 99">
                <a:extLst>
                  <a:ext uri="{FF2B5EF4-FFF2-40B4-BE49-F238E27FC236}">
                    <a16:creationId xmlns:a16="http://schemas.microsoft.com/office/drawing/2014/main" id="{0CABCB5F-63D7-41BC-A5B9-AD355D6C9657}"/>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1" name="Freeform: Shape 100">
                <a:extLst>
                  <a:ext uri="{FF2B5EF4-FFF2-40B4-BE49-F238E27FC236}">
                    <a16:creationId xmlns:a16="http://schemas.microsoft.com/office/drawing/2014/main" id="{8A5A0676-626E-40A4-9C09-247B3222543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99" name="Graphic 98" descr="Gears">
              <a:extLst>
                <a:ext uri="{FF2B5EF4-FFF2-40B4-BE49-F238E27FC236}">
                  <a16:creationId xmlns:a16="http://schemas.microsoft.com/office/drawing/2014/main" id="{3E58E067-6E3F-4E89-B8A2-33FB6691D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102" name="Group 101">
            <a:extLst>
              <a:ext uri="{FF2B5EF4-FFF2-40B4-BE49-F238E27FC236}">
                <a16:creationId xmlns:a16="http://schemas.microsoft.com/office/drawing/2014/main" id="{69B562A7-3685-4D6E-B404-866702F46375}"/>
              </a:ext>
            </a:extLst>
          </p:cNvPr>
          <p:cNvGrpSpPr/>
          <p:nvPr/>
        </p:nvGrpSpPr>
        <p:grpSpPr>
          <a:xfrm>
            <a:off x="3977440" y="6028587"/>
            <a:ext cx="548640" cy="548640"/>
            <a:chOff x="1155870" y="1038330"/>
            <a:chExt cx="1179576" cy="1179576"/>
          </a:xfrm>
        </p:grpSpPr>
        <p:sp>
          <p:nvSpPr>
            <p:cNvPr id="103" name="Oval 102">
              <a:extLst>
                <a:ext uri="{FF2B5EF4-FFF2-40B4-BE49-F238E27FC236}">
                  <a16:creationId xmlns:a16="http://schemas.microsoft.com/office/drawing/2014/main" id="{16CF66C2-EB01-4416-B8E7-3B8A35C65816}"/>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4" name="Freeform: Shape 103">
              <a:extLst>
                <a:ext uri="{FF2B5EF4-FFF2-40B4-BE49-F238E27FC236}">
                  <a16:creationId xmlns:a16="http://schemas.microsoft.com/office/drawing/2014/main" id="{1C0B4D8A-81C8-47EC-852C-BD613387A3C6}"/>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05" name="Picture 104" descr="A close up of a sign&#10;&#10;Description automatically generated">
              <a:extLst>
                <a:ext uri="{FF2B5EF4-FFF2-40B4-BE49-F238E27FC236}">
                  <a16:creationId xmlns:a16="http://schemas.microsoft.com/office/drawing/2014/main" id="{BEC5C5EC-54FD-49F6-BB3D-7E567B594E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106" name="Group 105">
            <a:extLst>
              <a:ext uri="{FF2B5EF4-FFF2-40B4-BE49-F238E27FC236}">
                <a16:creationId xmlns:a16="http://schemas.microsoft.com/office/drawing/2014/main" id="{4D2B1B00-9E69-4F1F-B586-7DD0BDD177E7}"/>
              </a:ext>
            </a:extLst>
          </p:cNvPr>
          <p:cNvGrpSpPr/>
          <p:nvPr/>
        </p:nvGrpSpPr>
        <p:grpSpPr>
          <a:xfrm>
            <a:off x="2127970" y="6028587"/>
            <a:ext cx="548640" cy="548640"/>
            <a:chOff x="1091614" y="1037772"/>
            <a:chExt cx="1179872" cy="1179872"/>
          </a:xfrm>
        </p:grpSpPr>
        <p:sp>
          <p:nvSpPr>
            <p:cNvPr id="107" name="Oval 106">
              <a:extLst>
                <a:ext uri="{FF2B5EF4-FFF2-40B4-BE49-F238E27FC236}">
                  <a16:creationId xmlns:a16="http://schemas.microsoft.com/office/drawing/2014/main" id="{D35E2D8F-65C9-4F51-9529-C14C4DACD18A}"/>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B654190C-AFB7-4F03-9D49-7C550F304C4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raphic 108" descr="Lightbulb">
              <a:extLst>
                <a:ext uri="{FF2B5EF4-FFF2-40B4-BE49-F238E27FC236}">
                  <a16:creationId xmlns:a16="http://schemas.microsoft.com/office/drawing/2014/main" id="{24DA160C-AC38-42B7-A57C-6F0D6CB32A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154" y="1260228"/>
              <a:ext cx="748480" cy="748480"/>
            </a:xfrm>
            <a:prstGeom prst="rect">
              <a:avLst/>
            </a:prstGeom>
          </p:spPr>
        </p:pic>
      </p:grpSp>
      <p:grpSp>
        <p:nvGrpSpPr>
          <p:cNvPr id="110" name="Group 109">
            <a:extLst>
              <a:ext uri="{FF2B5EF4-FFF2-40B4-BE49-F238E27FC236}">
                <a16:creationId xmlns:a16="http://schemas.microsoft.com/office/drawing/2014/main" id="{256BA39C-D47F-42A0-A587-C1271A25AEB7}"/>
              </a:ext>
            </a:extLst>
          </p:cNvPr>
          <p:cNvGrpSpPr/>
          <p:nvPr/>
        </p:nvGrpSpPr>
        <p:grpSpPr>
          <a:xfrm>
            <a:off x="9525849" y="6050591"/>
            <a:ext cx="548640" cy="548640"/>
            <a:chOff x="165668" y="6076702"/>
            <a:chExt cx="548640" cy="548640"/>
          </a:xfrm>
        </p:grpSpPr>
        <p:grpSp>
          <p:nvGrpSpPr>
            <p:cNvPr id="111" name="Group 110">
              <a:extLst>
                <a:ext uri="{FF2B5EF4-FFF2-40B4-BE49-F238E27FC236}">
                  <a16:creationId xmlns:a16="http://schemas.microsoft.com/office/drawing/2014/main" id="{D3B001ED-3556-4264-948E-5A56C43DE13B}"/>
                </a:ext>
              </a:extLst>
            </p:cNvPr>
            <p:cNvGrpSpPr/>
            <p:nvPr/>
          </p:nvGrpSpPr>
          <p:grpSpPr>
            <a:xfrm>
              <a:off x="165668" y="6076702"/>
              <a:ext cx="548640" cy="548640"/>
              <a:chOff x="-457200" y="2036742"/>
              <a:chExt cx="914400" cy="914400"/>
            </a:xfrm>
          </p:grpSpPr>
          <p:sp>
            <p:nvSpPr>
              <p:cNvPr id="113" name="Oval 112">
                <a:extLst>
                  <a:ext uri="{FF2B5EF4-FFF2-40B4-BE49-F238E27FC236}">
                    <a16:creationId xmlns:a16="http://schemas.microsoft.com/office/drawing/2014/main" id="{F7D7C208-BAE2-4DCE-860F-894290C34EDA}"/>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B64512D4-61C5-4469-A3F6-CDE089F2AF0D}"/>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 name="Picture 111" descr="A close up of a logo&#10;&#10;Description automatically generated">
              <a:extLst>
                <a:ext uri="{FF2B5EF4-FFF2-40B4-BE49-F238E27FC236}">
                  <a16:creationId xmlns:a16="http://schemas.microsoft.com/office/drawing/2014/main" id="{568866F7-187F-4E6F-BC9A-5AD2A311E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grpSp>
        <p:nvGrpSpPr>
          <p:cNvPr id="30" name="Group 29">
            <a:extLst>
              <a:ext uri="{FF2B5EF4-FFF2-40B4-BE49-F238E27FC236}">
                <a16:creationId xmlns:a16="http://schemas.microsoft.com/office/drawing/2014/main" id="{0D854639-353C-4510-8BBB-108C84AEE96C}"/>
              </a:ext>
            </a:extLst>
          </p:cNvPr>
          <p:cNvGrpSpPr/>
          <p:nvPr/>
        </p:nvGrpSpPr>
        <p:grpSpPr>
          <a:xfrm>
            <a:off x="10157184" y="145754"/>
            <a:ext cx="1828800" cy="1828800"/>
            <a:chOff x="973082" y="-1947441"/>
            <a:chExt cx="914400" cy="914400"/>
          </a:xfrm>
        </p:grpSpPr>
        <p:grpSp>
          <p:nvGrpSpPr>
            <p:cNvPr id="31" name="Group 30">
              <a:extLst>
                <a:ext uri="{FF2B5EF4-FFF2-40B4-BE49-F238E27FC236}">
                  <a16:creationId xmlns:a16="http://schemas.microsoft.com/office/drawing/2014/main" id="{09307B7E-F426-448C-85A6-515CC6548BF6}"/>
                </a:ext>
              </a:extLst>
            </p:cNvPr>
            <p:cNvGrpSpPr/>
            <p:nvPr/>
          </p:nvGrpSpPr>
          <p:grpSpPr>
            <a:xfrm>
              <a:off x="973082" y="-1947441"/>
              <a:ext cx="914400" cy="914400"/>
              <a:chOff x="1766968" y="-457200"/>
              <a:chExt cx="914400" cy="914400"/>
            </a:xfrm>
          </p:grpSpPr>
          <p:sp>
            <p:nvSpPr>
              <p:cNvPr id="33" name="Oval 32">
                <a:extLst>
                  <a:ext uri="{FF2B5EF4-FFF2-40B4-BE49-F238E27FC236}">
                    <a16:creationId xmlns:a16="http://schemas.microsoft.com/office/drawing/2014/main" id="{AB96BF5A-2B54-4F69-8335-83D5E9F877CB}"/>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4" name="Freeform: Shape 33">
                <a:extLst>
                  <a:ext uri="{FF2B5EF4-FFF2-40B4-BE49-F238E27FC236}">
                    <a16:creationId xmlns:a16="http://schemas.microsoft.com/office/drawing/2014/main" id="{A6269BA4-0FC5-4789-B2F9-E1A0E7FD449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2" name="Graphic 31" descr="Ruler">
              <a:extLst>
                <a:ext uri="{FF2B5EF4-FFF2-40B4-BE49-F238E27FC236}">
                  <a16:creationId xmlns:a16="http://schemas.microsoft.com/office/drawing/2014/main" id="{378E510B-677B-43E4-A7E2-B9AA0899E4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0721" y="-1779802"/>
              <a:ext cx="579120" cy="579120"/>
            </a:xfrm>
            <a:prstGeom prst="rect">
              <a:avLst/>
            </a:prstGeom>
          </p:spPr>
        </p:pic>
      </p:grpSp>
      <p:sp>
        <p:nvSpPr>
          <p:cNvPr id="4" name="TextBox 3">
            <a:extLst>
              <a:ext uri="{FF2B5EF4-FFF2-40B4-BE49-F238E27FC236}">
                <a16:creationId xmlns:a16="http://schemas.microsoft.com/office/drawing/2014/main" id="{B5D84315-0460-44F3-9EC6-632069E8B8F3}"/>
              </a:ext>
            </a:extLst>
          </p:cNvPr>
          <p:cNvSpPr txBox="1"/>
          <p:nvPr/>
        </p:nvSpPr>
        <p:spPr>
          <a:xfrm>
            <a:off x="5826910" y="-1193402"/>
            <a:ext cx="4887001" cy="1077218"/>
          </a:xfrm>
          <a:prstGeom prst="rect">
            <a:avLst/>
          </a:prstGeom>
          <a:noFill/>
        </p:spPr>
        <p:txBody>
          <a:bodyPr wrap="square" rtlCol="0">
            <a:spAutoFit/>
          </a:bodyPr>
          <a:lstStyle/>
          <a:p>
            <a:r>
              <a:rPr lang="en-US" sz="3200" dirty="0">
                <a:latin typeface="Georgia" panose="02040502050405020303" pitchFamily="18" charset="0"/>
              </a:rPr>
              <a:t>Lots of text incoming. You’ve been warned…</a:t>
            </a:r>
          </a:p>
        </p:txBody>
      </p:sp>
      <p:pic>
        <p:nvPicPr>
          <p:cNvPr id="7" name="Picture 6" descr="A picture containing graphical user interface&#10;&#10;Description automatically generated">
            <a:extLst>
              <a:ext uri="{FF2B5EF4-FFF2-40B4-BE49-F238E27FC236}">
                <a16:creationId xmlns:a16="http://schemas.microsoft.com/office/drawing/2014/main" id="{028C1740-DB20-4C43-8D63-6789AC81EA57}"/>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52916" y="-124180"/>
            <a:ext cx="6667500" cy="6667500"/>
          </a:xfrm>
          <a:prstGeom prst="rect">
            <a:avLst/>
          </a:prstGeom>
        </p:spPr>
      </p:pic>
    </p:spTree>
    <p:extLst>
      <p:ext uri="{BB962C8B-B14F-4D97-AF65-F5344CB8AC3E}">
        <p14:creationId xmlns:p14="http://schemas.microsoft.com/office/powerpoint/2010/main" val="1293123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DB4CEE1-50F0-4B58-AAA3-3B5680F3279A}"/>
              </a:ext>
            </a:extLst>
          </p:cNvPr>
          <p:cNvGrpSpPr/>
          <p:nvPr/>
        </p:nvGrpSpPr>
        <p:grpSpPr>
          <a:xfrm>
            <a:off x="0" y="-6730"/>
            <a:ext cx="12192001" cy="1938528"/>
            <a:chOff x="0" y="0"/>
            <a:chExt cx="12192001" cy="1938528"/>
          </a:xfrm>
        </p:grpSpPr>
        <p:sp>
          <p:nvSpPr>
            <p:cNvPr id="84" name="Freeform: Shape 83">
              <a:extLst>
                <a:ext uri="{FF2B5EF4-FFF2-40B4-BE49-F238E27FC236}">
                  <a16:creationId xmlns:a16="http://schemas.microsoft.com/office/drawing/2014/main" id="{5BB80101-E4BC-4A66-A584-E5E2818586F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descr="A picture containing shape&#10;&#10;Description automatically generated">
              <a:extLst>
                <a:ext uri="{FF2B5EF4-FFF2-40B4-BE49-F238E27FC236}">
                  <a16:creationId xmlns:a16="http://schemas.microsoft.com/office/drawing/2014/main" id="{564FCE4C-601A-4BCE-A12F-D7B05B048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7" name="TextBox 36">
            <a:extLst>
              <a:ext uri="{FF2B5EF4-FFF2-40B4-BE49-F238E27FC236}">
                <a16:creationId xmlns:a16="http://schemas.microsoft.com/office/drawing/2014/main" id="{3F21A343-1ABF-4F7D-A93C-59D847AD970D}"/>
              </a:ext>
            </a:extLst>
          </p:cNvPr>
          <p:cNvSpPr txBox="1"/>
          <p:nvPr/>
        </p:nvSpPr>
        <p:spPr>
          <a:xfrm>
            <a:off x="705955" y="300802"/>
            <a:ext cx="4731798" cy="584775"/>
          </a:xfrm>
          <a:prstGeom prst="rect">
            <a:avLst/>
          </a:prstGeom>
          <a:noFill/>
        </p:spPr>
        <p:txBody>
          <a:bodyPr wrap="square" rtlCol="0">
            <a:spAutoFit/>
          </a:bodyPr>
          <a:lstStyle/>
          <a:p>
            <a:pPr algn="ctr"/>
            <a:r>
              <a:rPr lang="en-US" sz="3200" dirty="0">
                <a:latin typeface="Georgia" panose="02040502050405020303" pitchFamily="18" charset="0"/>
              </a:rPr>
              <a:t>Results</a:t>
            </a:r>
          </a:p>
        </p:txBody>
      </p:sp>
      <p:grpSp>
        <p:nvGrpSpPr>
          <p:cNvPr id="97" name="Group 96">
            <a:extLst>
              <a:ext uri="{FF2B5EF4-FFF2-40B4-BE49-F238E27FC236}">
                <a16:creationId xmlns:a16="http://schemas.microsoft.com/office/drawing/2014/main" id="{05B1C093-8861-4614-9395-BF89C7B79E13}"/>
              </a:ext>
            </a:extLst>
          </p:cNvPr>
          <p:cNvGrpSpPr/>
          <p:nvPr/>
        </p:nvGrpSpPr>
        <p:grpSpPr>
          <a:xfrm>
            <a:off x="5826910" y="6050590"/>
            <a:ext cx="548640" cy="548640"/>
            <a:chOff x="973082" y="-1947441"/>
            <a:chExt cx="914400" cy="914400"/>
          </a:xfrm>
        </p:grpSpPr>
        <p:grpSp>
          <p:nvGrpSpPr>
            <p:cNvPr id="98" name="Group 97">
              <a:extLst>
                <a:ext uri="{FF2B5EF4-FFF2-40B4-BE49-F238E27FC236}">
                  <a16:creationId xmlns:a16="http://schemas.microsoft.com/office/drawing/2014/main" id="{ADF7E4CF-36FE-4DF7-88B5-CCA43B20E9B1}"/>
                </a:ext>
              </a:extLst>
            </p:cNvPr>
            <p:cNvGrpSpPr/>
            <p:nvPr/>
          </p:nvGrpSpPr>
          <p:grpSpPr>
            <a:xfrm>
              <a:off x="973082" y="-1947441"/>
              <a:ext cx="914400" cy="914400"/>
              <a:chOff x="1766968" y="-457200"/>
              <a:chExt cx="914400" cy="914400"/>
            </a:xfrm>
          </p:grpSpPr>
          <p:sp>
            <p:nvSpPr>
              <p:cNvPr id="100" name="Oval 99">
                <a:extLst>
                  <a:ext uri="{FF2B5EF4-FFF2-40B4-BE49-F238E27FC236}">
                    <a16:creationId xmlns:a16="http://schemas.microsoft.com/office/drawing/2014/main" id="{0CABCB5F-63D7-41BC-A5B9-AD355D6C9657}"/>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1" name="Freeform: Shape 100">
                <a:extLst>
                  <a:ext uri="{FF2B5EF4-FFF2-40B4-BE49-F238E27FC236}">
                    <a16:creationId xmlns:a16="http://schemas.microsoft.com/office/drawing/2014/main" id="{8A5A0676-626E-40A4-9C09-247B3222543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99" name="Graphic 98" descr="Gears">
              <a:extLst>
                <a:ext uri="{FF2B5EF4-FFF2-40B4-BE49-F238E27FC236}">
                  <a16:creationId xmlns:a16="http://schemas.microsoft.com/office/drawing/2014/main" id="{3E58E067-6E3F-4E89-B8A2-33FB6691D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102" name="Group 101">
            <a:extLst>
              <a:ext uri="{FF2B5EF4-FFF2-40B4-BE49-F238E27FC236}">
                <a16:creationId xmlns:a16="http://schemas.microsoft.com/office/drawing/2014/main" id="{69B562A7-3685-4D6E-B404-866702F46375}"/>
              </a:ext>
            </a:extLst>
          </p:cNvPr>
          <p:cNvGrpSpPr/>
          <p:nvPr/>
        </p:nvGrpSpPr>
        <p:grpSpPr>
          <a:xfrm>
            <a:off x="3977440" y="6028587"/>
            <a:ext cx="548640" cy="548640"/>
            <a:chOff x="1155870" y="1038330"/>
            <a:chExt cx="1179576" cy="1179576"/>
          </a:xfrm>
        </p:grpSpPr>
        <p:sp>
          <p:nvSpPr>
            <p:cNvPr id="103" name="Oval 102">
              <a:extLst>
                <a:ext uri="{FF2B5EF4-FFF2-40B4-BE49-F238E27FC236}">
                  <a16:creationId xmlns:a16="http://schemas.microsoft.com/office/drawing/2014/main" id="{16CF66C2-EB01-4416-B8E7-3B8A35C65816}"/>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4" name="Freeform: Shape 103">
              <a:extLst>
                <a:ext uri="{FF2B5EF4-FFF2-40B4-BE49-F238E27FC236}">
                  <a16:creationId xmlns:a16="http://schemas.microsoft.com/office/drawing/2014/main" id="{1C0B4D8A-81C8-47EC-852C-BD613387A3C6}"/>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05" name="Picture 104" descr="A close up of a sign&#10;&#10;Description automatically generated">
              <a:extLst>
                <a:ext uri="{FF2B5EF4-FFF2-40B4-BE49-F238E27FC236}">
                  <a16:creationId xmlns:a16="http://schemas.microsoft.com/office/drawing/2014/main" id="{BEC5C5EC-54FD-49F6-BB3D-7E567B594E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106" name="Group 105">
            <a:extLst>
              <a:ext uri="{FF2B5EF4-FFF2-40B4-BE49-F238E27FC236}">
                <a16:creationId xmlns:a16="http://schemas.microsoft.com/office/drawing/2014/main" id="{4D2B1B00-9E69-4F1F-B586-7DD0BDD177E7}"/>
              </a:ext>
            </a:extLst>
          </p:cNvPr>
          <p:cNvGrpSpPr/>
          <p:nvPr/>
        </p:nvGrpSpPr>
        <p:grpSpPr>
          <a:xfrm>
            <a:off x="2127970" y="6028587"/>
            <a:ext cx="548640" cy="548640"/>
            <a:chOff x="1091614" y="1037772"/>
            <a:chExt cx="1179872" cy="1179872"/>
          </a:xfrm>
        </p:grpSpPr>
        <p:sp>
          <p:nvSpPr>
            <p:cNvPr id="107" name="Oval 106">
              <a:extLst>
                <a:ext uri="{FF2B5EF4-FFF2-40B4-BE49-F238E27FC236}">
                  <a16:creationId xmlns:a16="http://schemas.microsoft.com/office/drawing/2014/main" id="{D35E2D8F-65C9-4F51-9529-C14C4DACD18A}"/>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B654190C-AFB7-4F03-9D49-7C550F304C4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raphic 108" descr="Lightbulb">
              <a:extLst>
                <a:ext uri="{FF2B5EF4-FFF2-40B4-BE49-F238E27FC236}">
                  <a16:creationId xmlns:a16="http://schemas.microsoft.com/office/drawing/2014/main" id="{24DA160C-AC38-42B7-A57C-6F0D6CB32A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154" y="1260228"/>
              <a:ext cx="748480" cy="748480"/>
            </a:xfrm>
            <a:prstGeom prst="rect">
              <a:avLst/>
            </a:prstGeom>
          </p:spPr>
        </p:pic>
      </p:grpSp>
      <p:grpSp>
        <p:nvGrpSpPr>
          <p:cNvPr id="110" name="Group 109">
            <a:extLst>
              <a:ext uri="{FF2B5EF4-FFF2-40B4-BE49-F238E27FC236}">
                <a16:creationId xmlns:a16="http://schemas.microsoft.com/office/drawing/2014/main" id="{256BA39C-D47F-42A0-A587-C1271A25AEB7}"/>
              </a:ext>
            </a:extLst>
          </p:cNvPr>
          <p:cNvGrpSpPr/>
          <p:nvPr/>
        </p:nvGrpSpPr>
        <p:grpSpPr>
          <a:xfrm>
            <a:off x="9525849" y="6050591"/>
            <a:ext cx="548640" cy="548640"/>
            <a:chOff x="165668" y="6076702"/>
            <a:chExt cx="548640" cy="548640"/>
          </a:xfrm>
        </p:grpSpPr>
        <p:grpSp>
          <p:nvGrpSpPr>
            <p:cNvPr id="111" name="Group 110">
              <a:extLst>
                <a:ext uri="{FF2B5EF4-FFF2-40B4-BE49-F238E27FC236}">
                  <a16:creationId xmlns:a16="http://schemas.microsoft.com/office/drawing/2014/main" id="{D3B001ED-3556-4264-948E-5A56C43DE13B}"/>
                </a:ext>
              </a:extLst>
            </p:cNvPr>
            <p:cNvGrpSpPr/>
            <p:nvPr/>
          </p:nvGrpSpPr>
          <p:grpSpPr>
            <a:xfrm>
              <a:off x="165668" y="6076702"/>
              <a:ext cx="548640" cy="548640"/>
              <a:chOff x="-457200" y="2036742"/>
              <a:chExt cx="914400" cy="914400"/>
            </a:xfrm>
          </p:grpSpPr>
          <p:sp>
            <p:nvSpPr>
              <p:cNvPr id="113" name="Oval 112">
                <a:extLst>
                  <a:ext uri="{FF2B5EF4-FFF2-40B4-BE49-F238E27FC236}">
                    <a16:creationId xmlns:a16="http://schemas.microsoft.com/office/drawing/2014/main" id="{F7D7C208-BAE2-4DCE-860F-894290C34EDA}"/>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B64512D4-61C5-4469-A3F6-CDE089F2AF0D}"/>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 name="Picture 111" descr="A close up of a logo&#10;&#10;Description automatically generated">
              <a:extLst>
                <a:ext uri="{FF2B5EF4-FFF2-40B4-BE49-F238E27FC236}">
                  <a16:creationId xmlns:a16="http://schemas.microsoft.com/office/drawing/2014/main" id="{568866F7-187F-4E6F-BC9A-5AD2A311E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grpSp>
        <p:nvGrpSpPr>
          <p:cNvPr id="30" name="Group 29">
            <a:extLst>
              <a:ext uri="{FF2B5EF4-FFF2-40B4-BE49-F238E27FC236}">
                <a16:creationId xmlns:a16="http://schemas.microsoft.com/office/drawing/2014/main" id="{0D854639-353C-4510-8BBB-108C84AEE96C}"/>
              </a:ext>
            </a:extLst>
          </p:cNvPr>
          <p:cNvGrpSpPr/>
          <p:nvPr/>
        </p:nvGrpSpPr>
        <p:grpSpPr>
          <a:xfrm>
            <a:off x="10157184" y="145754"/>
            <a:ext cx="1828800" cy="1828800"/>
            <a:chOff x="973082" y="-1947441"/>
            <a:chExt cx="914400" cy="914400"/>
          </a:xfrm>
        </p:grpSpPr>
        <p:grpSp>
          <p:nvGrpSpPr>
            <p:cNvPr id="31" name="Group 30">
              <a:extLst>
                <a:ext uri="{FF2B5EF4-FFF2-40B4-BE49-F238E27FC236}">
                  <a16:creationId xmlns:a16="http://schemas.microsoft.com/office/drawing/2014/main" id="{09307B7E-F426-448C-85A6-515CC6548BF6}"/>
                </a:ext>
              </a:extLst>
            </p:cNvPr>
            <p:cNvGrpSpPr/>
            <p:nvPr/>
          </p:nvGrpSpPr>
          <p:grpSpPr>
            <a:xfrm>
              <a:off x="973082" y="-1947441"/>
              <a:ext cx="914400" cy="914400"/>
              <a:chOff x="1766968" y="-457200"/>
              <a:chExt cx="914400" cy="914400"/>
            </a:xfrm>
          </p:grpSpPr>
          <p:sp>
            <p:nvSpPr>
              <p:cNvPr id="33" name="Oval 32">
                <a:extLst>
                  <a:ext uri="{FF2B5EF4-FFF2-40B4-BE49-F238E27FC236}">
                    <a16:creationId xmlns:a16="http://schemas.microsoft.com/office/drawing/2014/main" id="{AB96BF5A-2B54-4F69-8335-83D5E9F877CB}"/>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4" name="Freeform: Shape 33">
                <a:extLst>
                  <a:ext uri="{FF2B5EF4-FFF2-40B4-BE49-F238E27FC236}">
                    <a16:creationId xmlns:a16="http://schemas.microsoft.com/office/drawing/2014/main" id="{A6269BA4-0FC5-4789-B2F9-E1A0E7FD449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2" name="Graphic 31" descr="Ruler">
              <a:extLst>
                <a:ext uri="{FF2B5EF4-FFF2-40B4-BE49-F238E27FC236}">
                  <a16:creationId xmlns:a16="http://schemas.microsoft.com/office/drawing/2014/main" id="{378E510B-677B-43E4-A7E2-B9AA0899E4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0721" y="-1779802"/>
              <a:ext cx="579120" cy="579120"/>
            </a:xfrm>
            <a:prstGeom prst="rect">
              <a:avLst/>
            </a:prstGeom>
          </p:spPr>
        </p:pic>
      </p:grpSp>
      <p:sp>
        <p:nvSpPr>
          <p:cNvPr id="4" name="TextBox 3">
            <a:extLst>
              <a:ext uri="{FF2B5EF4-FFF2-40B4-BE49-F238E27FC236}">
                <a16:creationId xmlns:a16="http://schemas.microsoft.com/office/drawing/2014/main" id="{B5D84315-0460-44F3-9EC6-632069E8B8F3}"/>
              </a:ext>
            </a:extLst>
          </p:cNvPr>
          <p:cNvSpPr txBox="1"/>
          <p:nvPr/>
        </p:nvSpPr>
        <p:spPr>
          <a:xfrm>
            <a:off x="5187488" y="2168923"/>
            <a:ext cx="4887001" cy="1077218"/>
          </a:xfrm>
          <a:prstGeom prst="rect">
            <a:avLst/>
          </a:prstGeom>
          <a:noFill/>
        </p:spPr>
        <p:txBody>
          <a:bodyPr wrap="square" rtlCol="0">
            <a:spAutoFit/>
          </a:bodyPr>
          <a:lstStyle/>
          <a:p>
            <a:r>
              <a:rPr lang="en-US" sz="3200" dirty="0">
                <a:latin typeface="Georgia" panose="02040502050405020303" pitchFamily="18" charset="0"/>
              </a:rPr>
              <a:t>Lots of text incoming. You’ve been warned…</a:t>
            </a:r>
          </a:p>
        </p:txBody>
      </p:sp>
      <p:pic>
        <p:nvPicPr>
          <p:cNvPr id="7" name="Picture 6" descr="A picture containing graphical user interface&#10;&#10;Description automatically generated">
            <a:extLst>
              <a:ext uri="{FF2B5EF4-FFF2-40B4-BE49-F238E27FC236}">
                <a16:creationId xmlns:a16="http://schemas.microsoft.com/office/drawing/2014/main" id="{028C1740-DB20-4C43-8D63-6789AC81EA57}"/>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4560" y="1808192"/>
            <a:ext cx="2543530" cy="2543530"/>
          </a:xfrm>
          <a:prstGeom prst="rect">
            <a:avLst/>
          </a:prstGeom>
        </p:spPr>
      </p:pic>
      <p:pic>
        <p:nvPicPr>
          <p:cNvPr id="3" name="Picture 2" descr="A picture containing indoor, close, eyes&#10;&#10;Description automatically generated">
            <a:extLst>
              <a:ext uri="{FF2B5EF4-FFF2-40B4-BE49-F238E27FC236}">
                <a16:creationId xmlns:a16="http://schemas.microsoft.com/office/drawing/2014/main" id="{FF74C656-8AED-4BF8-9BB4-E313492E6CF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73573" y="3703796"/>
            <a:ext cx="3916191" cy="2064901"/>
          </a:xfrm>
          <a:prstGeom prst="rect">
            <a:avLst/>
          </a:prstGeom>
        </p:spPr>
      </p:pic>
    </p:spTree>
    <p:extLst>
      <p:ext uri="{BB962C8B-B14F-4D97-AF65-F5344CB8AC3E}">
        <p14:creationId xmlns:p14="http://schemas.microsoft.com/office/powerpoint/2010/main" val="446195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DB4CEE1-50F0-4B58-AAA3-3B5680F3279A}"/>
              </a:ext>
            </a:extLst>
          </p:cNvPr>
          <p:cNvGrpSpPr/>
          <p:nvPr/>
        </p:nvGrpSpPr>
        <p:grpSpPr>
          <a:xfrm>
            <a:off x="0" y="-6730"/>
            <a:ext cx="12192001" cy="1938528"/>
            <a:chOff x="0" y="0"/>
            <a:chExt cx="12192001" cy="1938528"/>
          </a:xfrm>
        </p:grpSpPr>
        <p:sp>
          <p:nvSpPr>
            <p:cNvPr id="84" name="Freeform: Shape 83">
              <a:extLst>
                <a:ext uri="{FF2B5EF4-FFF2-40B4-BE49-F238E27FC236}">
                  <a16:creationId xmlns:a16="http://schemas.microsoft.com/office/drawing/2014/main" id="{5BB80101-E4BC-4A66-A584-E5E2818586F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descr="A picture containing shape&#10;&#10;Description automatically generated">
              <a:extLst>
                <a:ext uri="{FF2B5EF4-FFF2-40B4-BE49-F238E27FC236}">
                  <a16:creationId xmlns:a16="http://schemas.microsoft.com/office/drawing/2014/main" id="{564FCE4C-601A-4BCE-A12F-D7B05B048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7" name="TextBox 36">
            <a:extLst>
              <a:ext uri="{FF2B5EF4-FFF2-40B4-BE49-F238E27FC236}">
                <a16:creationId xmlns:a16="http://schemas.microsoft.com/office/drawing/2014/main" id="{3F21A343-1ABF-4F7D-A93C-59D847AD970D}"/>
              </a:ext>
            </a:extLst>
          </p:cNvPr>
          <p:cNvSpPr txBox="1"/>
          <p:nvPr/>
        </p:nvSpPr>
        <p:spPr>
          <a:xfrm>
            <a:off x="705955" y="300802"/>
            <a:ext cx="4731798" cy="584775"/>
          </a:xfrm>
          <a:prstGeom prst="rect">
            <a:avLst/>
          </a:prstGeom>
          <a:noFill/>
        </p:spPr>
        <p:txBody>
          <a:bodyPr wrap="square" rtlCol="0">
            <a:spAutoFit/>
          </a:bodyPr>
          <a:lstStyle/>
          <a:p>
            <a:pPr algn="ctr"/>
            <a:r>
              <a:rPr lang="en-US" sz="3200" dirty="0">
                <a:latin typeface="Georgia" panose="02040502050405020303" pitchFamily="18" charset="0"/>
              </a:rPr>
              <a:t>Results</a:t>
            </a:r>
          </a:p>
        </p:txBody>
      </p:sp>
      <p:grpSp>
        <p:nvGrpSpPr>
          <p:cNvPr id="97" name="Group 96">
            <a:extLst>
              <a:ext uri="{FF2B5EF4-FFF2-40B4-BE49-F238E27FC236}">
                <a16:creationId xmlns:a16="http://schemas.microsoft.com/office/drawing/2014/main" id="{05B1C093-8861-4614-9395-BF89C7B79E13}"/>
              </a:ext>
            </a:extLst>
          </p:cNvPr>
          <p:cNvGrpSpPr/>
          <p:nvPr/>
        </p:nvGrpSpPr>
        <p:grpSpPr>
          <a:xfrm>
            <a:off x="5826910" y="6050590"/>
            <a:ext cx="548640" cy="548640"/>
            <a:chOff x="973082" y="-1947441"/>
            <a:chExt cx="914400" cy="914400"/>
          </a:xfrm>
        </p:grpSpPr>
        <p:grpSp>
          <p:nvGrpSpPr>
            <p:cNvPr id="98" name="Group 97">
              <a:extLst>
                <a:ext uri="{FF2B5EF4-FFF2-40B4-BE49-F238E27FC236}">
                  <a16:creationId xmlns:a16="http://schemas.microsoft.com/office/drawing/2014/main" id="{ADF7E4CF-36FE-4DF7-88B5-CCA43B20E9B1}"/>
                </a:ext>
              </a:extLst>
            </p:cNvPr>
            <p:cNvGrpSpPr/>
            <p:nvPr/>
          </p:nvGrpSpPr>
          <p:grpSpPr>
            <a:xfrm>
              <a:off x="973082" y="-1947441"/>
              <a:ext cx="914400" cy="914400"/>
              <a:chOff x="1766968" y="-457200"/>
              <a:chExt cx="914400" cy="914400"/>
            </a:xfrm>
          </p:grpSpPr>
          <p:sp>
            <p:nvSpPr>
              <p:cNvPr id="100" name="Oval 99">
                <a:extLst>
                  <a:ext uri="{FF2B5EF4-FFF2-40B4-BE49-F238E27FC236}">
                    <a16:creationId xmlns:a16="http://schemas.microsoft.com/office/drawing/2014/main" id="{0CABCB5F-63D7-41BC-A5B9-AD355D6C9657}"/>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1" name="Freeform: Shape 100">
                <a:extLst>
                  <a:ext uri="{FF2B5EF4-FFF2-40B4-BE49-F238E27FC236}">
                    <a16:creationId xmlns:a16="http://schemas.microsoft.com/office/drawing/2014/main" id="{8A5A0676-626E-40A4-9C09-247B3222543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99" name="Graphic 98" descr="Gears">
              <a:extLst>
                <a:ext uri="{FF2B5EF4-FFF2-40B4-BE49-F238E27FC236}">
                  <a16:creationId xmlns:a16="http://schemas.microsoft.com/office/drawing/2014/main" id="{3E58E067-6E3F-4E89-B8A2-33FB6691D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102" name="Group 101">
            <a:extLst>
              <a:ext uri="{FF2B5EF4-FFF2-40B4-BE49-F238E27FC236}">
                <a16:creationId xmlns:a16="http://schemas.microsoft.com/office/drawing/2014/main" id="{69B562A7-3685-4D6E-B404-866702F46375}"/>
              </a:ext>
            </a:extLst>
          </p:cNvPr>
          <p:cNvGrpSpPr/>
          <p:nvPr/>
        </p:nvGrpSpPr>
        <p:grpSpPr>
          <a:xfrm>
            <a:off x="3977440" y="6028587"/>
            <a:ext cx="548640" cy="548640"/>
            <a:chOff x="1155870" y="1038330"/>
            <a:chExt cx="1179576" cy="1179576"/>
          </a:xfrm>
        </p:grpSpPr>
        <p:sp>
          <p:nvSpPr>
            <p:cNvPr id="103" name="Oval 102">
              <a:extLst>
                <a:ext uri="{FF2B5EF4-FFF2-40B4-BE49-F238E27FC236}">
                  <a16:creationId xmlns:a16="http://schemas.microsoft.com/office/drawing/2014/main" id="{16CF66C2-EB01-4416-B8E7-3B8A35C65816}"/>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4" name="Freeform: Shape 103">
              <a:extLst>
                <a:ext uri="{FF2B5EF4-FFF2-40B4-BE49-F238E27FC236}">
                  <a16:creationId xmlns:a16="http://schemas.microsoft.com/office/drawing/2014/main" id="{1C0B4D8A-81C8-47EC-852C-BD613387A3C6}"/>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05" name="Picture 104" descr="A close up of a sign&#10;&#10;Description automatically generated">
              <a:extLst>
                <a:ext uri="{FF2B5EF4-FFF2-40B4-BE49-F238E27FC236}">
                  <a16:creationId xmlns:a16="http://schemas.microsoft.com/office/drawing/2014/main" id="{BEC5C5EC-54FD-49F6-BB3D-7E567B594E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106" name="Group 105">
            <a:extLst>
              <a:ext uri="{FF2B5EF4-FFF2-40B4-BE49-F238E27FC236}">
                <a16:creationId xmlns:a16="http://schemas.microsoft.com/office/drawing/2014/main" id="{4D2B1B00-9E69-4F1F-B586-7DD0BDD177E7}"/>
              </a:ext>
            </a:extLst>
          </p:cNvPr>
          <p:cNvGrpSpPr/>
          <p:nvPr/>
        </p:nvGrpSpPr>
        <p:grpSpPr>
          <a:xfrm>
            <a:off x="2127970" y="6028587"/>
            <a:ext cx="548640" cy="548640"/>
            <a:chOff x="1091614" y="1037772"/>
            <a:chExt cx="1179872" cy="1179872"/>
          </a:xfrm>
        </p:grpSpPr>
        <p:sp>
          <p:nvSpPr>
            <p:cNvPr id="107" name="Oval 106">
              <a:extLst>
                <a:ext uri="{FF2B5EF4-FFF2-40B4-BE49-F238E27FC236}">
                  <a16:creationId xmlns:a16="http://schemas.microsoft.com/office/drawing/2014/main" id="{D35E2D8F-65C9-4F51-9529-C14C4DACD18A}"/>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B654190C-AFB7-4F03-9D49-7C550F304C4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raphic 108" descr="Lightbulb">
              <a:extLst>
                <a:ext uri="{FF2B5EF4-FFF2-40B4-BE49-F238E27FC236}">
                  <a16:creationId xmlns:a16="http://schemas.microsoft.com/office/drawing/2014/main" id="{24DA160C-AC38-42B7-A57C-6F0D6CB32A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154" y="1260228"/>
              <a:ext cx="748480" cy="748480"/>
            </a:xfrm>
            <a:prstGeom prst="rect">
              <a:avLst/>
            </a:prstGeom>
          </p:spPr>
        </p:pic>
      </p:grpSp>
      <p:grpSp>
        <p:nvGrpSpPr>
          <p:cNvPr id="110" name="Group 109">
            <a:extLst>
              <a:ext uri="{FF2B5EF4-FFF2-40B4-BE49-F238E27FC236}">
                <a16:creationId xmlns:a16="http://schemas.microsoft.com/office/drawing/2014/main" id="{256BA39C-D47F-42A0-A587-C1271A25AEB7}"/>
              </a:ext>
            </a:extLst>
          </p:cNvPr>
          <p:cNvGrpSpPr/>
          <p:nvPr/>
        </p:nvGrpSpPr>
        <p:grpSpPr>
          <a:xfrm>
            <a:off x="9525849" y="6050591"/>
            <a:ext cx="548640" cy="548640"/>
            <a:chOff x="165668" y="6076702"/>
            <a:chExt cx="548640" cy="548640"/>
          </a:xfrm>
        </p:grpSpPr>
        <p:grpSp>
          <p:nvGrpSpPr>
            <p:cNvPr id="111" name="Group 110">
              <a:extLst>
                <a:ext uri="{FF2B5EF4-FFF2-40B4-BE49-F238E27FC236}">
                  <a16:creationId xmlns:a16="http://schemas.microsoft.com/office/drawing/2014/main" id="{D3B001ED-3556-4264-948E-5A56C43DE13B}"/>
                </a:ext>
              </a:extLst>
            </p:cNvPr>
            <p:cNvGrpSpPr/>
            <p:nvPr/>
          </p:nvGrpSpPr>
          <p:grpSpPr>
            <a:xfrm>
              <a:off x="165668" y="6076702"/>
              <a:ext cx="548640" cy="548640"/>
              <a:chOff x="-457200" y="2036742"/>
              <a:chExt cx="914400" cy="914400"/>
            </a:xfrm>
          </p:grpSpPr>
          <p:sp>
            <p:nvSpPr>
              <p:cNvPr id="113" name="Oval 112">
                <a:extLst>
                  <a:ext uri="{FF2B5EF4-FFF2-40B4-BE49-F238E27FC236}">
                    <a16:creationId xmlns:a16="http://schemas.microsoft.com/office/drawing/2014/main" id="{F7D7C208-BAE2-4DCE-860F-894290C34EDA}"/>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B64512D4-61C5-4469-A3F6-CDE089F2AF0D}"/>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 name="Picture 111" descr="A close up of a logo&#10;&#10;Description automatically generated">
              <a:extLst>
                <a:ext uri="{FF2B5EF4-FFF2-40B4-BE49-F238E27FC236}">
                  <a16:creationId xmlns:a16="http://schemas.microsoft.com/office/drawing/2014/main" id="{568866F7-187F-4E6F-BC9A-5AD2A311E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grpSp>
        <p:nvGrpSpPr>
          <p:cNvPr id="30" name="Group 29">
            <a:extLst>
              <a:ext uri="{FF2B5EF4-FFF2-40B4-BE49-F238E27FC236}">
                <a16:creationId xmlns:a16="http://schemas.microsoft.com/office/drawing/2014/main" id="{0D854639-353C-4510-8BBB-108C84AEE96C}"/>
              </a:ext>
            </a:extLst>
          </p:cNvPr>
          <p:cNvGrpSpPr/>
          <p:nvPr/>
        </p:nvGrpSpPr>
        <p:grpSpPr>
          <a:xfrm>
            <a:off x="10157184" y="145754"/>
            <a:ext cx="1828800" cy="1828800"/>
            <a:chOff x="973082" y="-1947441"/>
            <a:chExt cx="914400" cy="914400"/>
          </a:xfrm>
        </p:grpSpPr>
        <p:grpSp>
          <p:nvGrpSpPr>
            <p:cNvPr id="31" name="Group 30">
              <a:extLst>
                <a:ext uri="{FF2B5EF4-FFF2-40B4-BE49-F238E27FC236}">
                  <a16:creationId xmlns:a16="http://schemas.microsoft.com/office/drawing/2014/main" id="{09307B7E-F426-448C-85A6-515CC6548BF6}"/>
                </a:ext>
              </a:extLst>
            </p:cNvPr>
            <p:cNvGrpSpPr/>
            <p:nvPr/>
          </p:nvGrpSpPr>
          <p:grpSpPr>
            <a:xfrm>
              <a:off x="973082" y="-1947441"/>
              <a:ext cx="914400" cy="914400"/>
              <a:chOff x="1766968" y="-457200"/>
              <a:chExt cx="914400" cy="914400"/>
            </a:xfrm>
          </p:grpSpPr>
          <p:sp>
            <p:nvSpPr>
              <p:cNvPr id="33" name="Oval 32">
                <a:extLst>
                  <a:ext uri="{FF2B5EF4-FFF2-40B4-BE49-F238E27FC236}">
                    <a16:creationId xmlns:a16="http://schemas.microsoft.com/office/drawing/2014/main" id="{AB96BF5A-2B54-4F69-8335-83D5E9F877CB}"/>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4" name="Freeform: Shape 33">
                <a:extLst>
                  <a:ext uri="{FF2B5EF4-FFF2-40B4-BE49-F238E27FC236}">
                    <a16:creationId xmlns:a16="http://schemas.microsoft.com/office/drawing/2014/main" id="{A6269BA4-0FC5-4789-B2F9-E1A0E7FD449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2" name="Graphic 31" descr="Ruler">
              <a:extLst>
                <a:ext uri="{FF2B5EF4-FFF2-40B4-BE49-F238E27FC236}">
                  <a16:creationId xmlns:a16="http://schemas.microsoft.com/office/drawing/2014/main" id="{378E510B-677B-43E4-A7E2-B9AA0899E4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0721" y="-1779802"/>
              <a:ext cx="579120" cy="579120"/>
            </a:xfrm>
            <a:prstGeom prst="rect">
              <a:avLst/>
            </a:prstGeom>
          </p:spPr>
        </p:pic>
      </p:grpSp>
      <p:sp>
        <p:nvSpPr>
          <p:cNvPr id="2" name="TextBox 1">
            <a:extLst>
              <a:ext uri="{FF2B5EF4-FFF2-40B4-BE49-F238E27FC236}">
                <a16:creationId xmlns:a16="http://schemas.microsoft.com/office/drawing/2014/main" id="{DECA4884-E347-4E41-B54D-8B0F2441323A}"/>
              </a:ext>
            </a:extLst>
          </p:cNvPr>
          <p:cNvSpPr txBox="1"/>
          <p:nvPr/>
        </p:nvSpPr>
        <p:spPr>
          <a:xfrm>
            <a:off x="3504144" y="1377691"/>
            <a:ext cx="6296025" cy="1077218"/>
          </a:xfrm>
          <a:prstGeom prst="rect">
            <a:avLst/>
          </a:prstGeom>
          <a:noFill/>
        </p:spPr>
        <p:txBody>
          <a:bodyPr wrap="square" rtlCol="0">
            <a:spAutoFit/>
          </a:bodyPr>
          <a:lstStyle/>
          <a:p>
            <a:r>
              <a:rPr lang="en-US" sz="3200" dirty="0">
                <a:latin typeface="Georgia" panose="02040502050405020303" pitchFamily="18" charset="0"/>
              </a:rPr>
              <a:t>Tweets predicted Republican: 561</a:t>
            </a:r>
          </a:p>
          <a:p>
            <a:r>
              <a:rPr lang="en-US" sz="3200" dirty="0">
                <a:latin typeface="Georgia" panose="02040502050405020303" pitchFamily="18" charset="0"/>
              </a:rPr>
              <a:t>Tweets predicted Democrat: 439</a:t>
            </a:r>
          </a:p>
        </p:txBody>
      </p:sp>
      <p:pic>
        <p:nvPicPr>
          <p:cNvPr id="3" name="Picture 2">
            <a:extLst>
              <a:ext uri="{FF2B5EF4-FFF2-40B4-BE49-F238E27FC236}">
                <a16:creationId xmlns:a16="http://schemas.microsoft.com/office/drawing/2014/main" id="{0069CB34-FF87-4068-9632-5853C5AE8049}"/>
              </a:ext>
            </a:extLst>
          </p:cNvPr>
          <p:cNvPicPr>
            <a:picLocks noChangeAspect="1"/>
          </p:cNvPicPr>
          <p:nvPr/>
        </p:nvPicPr>
        <p:blipFill>
          <a:blip r:embed="rId11">
            <a:duotone>
              <a:prstClr val="black"/>
              <a:schemeClr val="tx1">
                <a:tint val="45000"/>
                <a:satMod val="400000"/>
              </a:schemeClr>
            </a:duotone>
            <a:alphaModFix/>
            <a:clrChange>
              <a:clrFrom>
                <a:srgbClr val="FFFFFF"/>
              </a:clrFrom>
              <a:clrTo>
                <a:srgbClr val="FFFFFF">
                  <a:alpha val="0"/>
                </a:srgbClr>
              </a:clrTo>
            </a:clrChange>
          </a:blip>
          <a:stretch>
            <a:fillRect/>
          </a:stretch>
        </p:blipFill>
        <p:spPr>
          <a:xfrm>
            <a:off x="877067" y="2856976"/>
            <a:ext cx="2270724" cy="2438181"/>
          </a:xfrm>
          <a:prstGeom prst="rect">
            <a:avLst/>
          </a:prstGeom>
        </p:spPr>
      </p:pic>
      <p:sp>
        <p:nvSpPr>
          <p:cNvPr id="5" name="Rectangle 4">
            <a:extLst>
              <a:ext uri="{FF2B5EF4-FFF2-40B4-BE49-F238E27FC236}">
                <a16:creationId xmlns:a16="http://schemas.microsoft.com/office/drawing/2014/main" id="{9ECD5CCD-7A2C-4984-AC5A-52E0A4C68559}"/>
              </a:ext>
            </a:extLst>
          </p:cNvPr>
          <p:cNvSpPr/>
          <p:nvPr/>
        </p:nvSpPr>
        <p:spPr>
          <a:xfrm>
            <a:off x="3856569" y="2634180"/>
            <a:ext cx="7610764" cy="3139321"/>
          </a:xfrm>
          <a:prstGeom prst="rect">
            <a:avLst/>
          </a:prstGeom>
        </p:spPr>
        <p:txBody>
          <a:bodyPr wrap="square">
            <a:spAutoFit/>
          </a:bodyPr>
          <a:lstStyle/>
          <a:p>
            <a:r>
              <a:rPr lang="en-US" dirty="0">
                <a:latin typeface="Georgia" panose="02040502050405020303" pitchFamily="18" charset="0"/>
              </a:rPr>
              <a:t>Total Number of biden2020 that are labeled as Republican: 146</a:t>
            </a:r>
          </a:p>
          <a:p>
            <a:r>
              <a:rPr lang="en-US" dirty="0">
                <a:latin typeface="Georgia" panose="02040502050405020303" pitchFamily="18" charset="0"/>
              </a:rPr>
              <a:t>Total Number of biden2020 that are labeled as Democrat: 104</a:t>
            </a:r>
          </a:p>
          <a:p>
            <a:endParaRPr lang="en-US" dirty="0">
              <a:latin typeface="Georgia" panose="02040502050405020303" pitchFamily="18" charset="0"/>
            </a:endParaRPr>
          </a:p>
          <a:p>
            <a:r>
              <a:rPr lang="en-US" dirty="0">
                <a:latin typeface="Georgia" panose="02040502050405020303" pitchFamily="18" charset="0"/>
              </a:rPr>
              <a:t>Total Number of </a:t>
            </a:r>
            <a:r>
              <a:rPr lang="en-US" dirty="0" err="1">
                <a:latin typeface="Georgia" panose="02040502050405020303" pitchFamily="18" charset="0"/>
              </a:rPr>
              <a:t>bidenharris</a:t>
            </a:r>
            <a:r>
              <a:rPr lang="en-US" dirty="0">
                <a:latin typeface="Georgia" panose="02040502050405020303" pitchFamily="18" charset="0"/>
              </a:rPr>
              <a:t> that are labeled as Republican: 77</a:t>
            </a:r>
          </a:p>
          <a:p>
            <a:r>
              <a:rPr lang="en-US" dirty="0">
                <a:latin typeface="Georgia" panose="02040502050405020303" pitchFamily="18" charset="0"/>
              </a:rPr>
              <a:t>Total Number of </a:t>
            </a:r>
            <a:r>
              <a:rPr lang="en-US" dirty="0" err="1">
                <a:latin typeface="Georgia" panose="02040502050405020303" pitchFamily="18" charset="0"/>
              </a:rPr>
              <a:t>bidenharris</a:t>
            </a:r>
            <a:r>
              <a:rPr lang="en-US" dirty="0">
                <a:latin typeface="Georgia" panose="02040502050405020303" pitchFamily="18" charset="0"/>
              </a:rPr>
              <a:t> that are labeled as Democrat: 173</a:t>
            </a:r>
          </a:p>
          <a:p>
            <a:endParaRPr lang="en-US" dirty="0">
              <a:latin typeface="Georgia" panose="02040502050405020303" pitchFamily="18" charset="0"/>
            </a:endParaRPr>
          </a:p>
          <a:p>
            <a:r>
              <a:rPr lang="en-US" dirty="0">
                <a:latin typeface="Georgia" panose="02040502050405020303" pitchFamily="18" charset="0"/>
              </a:rPr>
              <a:t>Total Number of </a:t>
            </a:r>
            <a:r>
              <a:rPr lang="en-US" dirty="0" err="1">
                <a:latin typeface="Georgia" panose="02040502050405020303" pitchFamily="18" charset="0"/>
              </a:rPr>
              <a:t>maga</a:t>
            </a:r>
            <a:r>
              <a:rPr lang="en-US" dirty="0">
                <a:latin typeface="Georgia" panose="02040502050405020303" pitchFamily="18" charset="0"/>
              </a:rPr>
              <a:t> that are labeled as Republican: 194</a:t>
            </a:r>
          </a:p>
          <a:p>
            <a:r>
              <a:rPr lang="en-US" dirty="0">
                <a:latin typeface="Georgia" panose="02040502050405020303" pitchFamily="18" charset="0"/>
              </a:rPr>
              <a:t>Total Number of </a:t>
            </a:r>
            <a:r>
              <a:rPr lang="en-US" dirty="0" err="1">
                <a:latin typeface="Georgia" panose="02040502050405020303" pitchFamily="18" charset="0"/>
              </a:rPr>
              <a:t>maga</a:t>
            </a:r>
            <a:r>
              <a:rPr lang="en-US" dirty="0">
                <a:latin typeface="Georgia" panose="02040502050405020303" pitchFamily="18" charset="0"/>
              </a:rPr>
              <a:t> that are labeled as Democrat: 56</a:t>
            </a:r>
          </a:p>
          <a:p>
            <a:endParaRPr lang="en-US" dirty="0">
              <a:latin typeface="Georgia" panose="02040502050405020303" pitchFamily="18" charset="0"/>
            </a:endParaRPr>
          </a:p>
          <a:p>
            <a:r>
              <a:rPr lang="en-US" dirty="0">
                <a:latin typeface="Georgia" panose="02040502050405020303" pitchFamily="18" charset="0"/>
              </a:rPr>
              <a:t>Total Number of trump2020 that are labeled as Republican: 144</a:t>
            </a:r>
          </a:p>
          <a:p>
            <a:r>
              <a:rPr lang="en-US" dirty="0">
                <a:latin typeface="Georgia" panose="02040502050405020303" pitchFamily="18" charset="0"/>
              </a:rPr>
              <a:t>Total Number of trump2020 that are labeled as Democrat: 106</a:t>
            </a:r>
          </a:p>
        </p:txBody>
      </p:sp>
    </p:spTree>
    <p:extLst>
      <p:ext uri="{BB962C8B-B14F-4D97-AF65-F5344CB8AC3E}">
        <p14:creationId xmlns:p14="http://schemas.microsoft.com/office/powerpoint/2010/main" val="855251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left)">
                                      <p:cBhvr>
                                        <p:cTn id="36" dur="500"/>
                                        <p:tgtEl>
                                          <p:spTgt spid="5">
                                            <p:txEl>
                                              <p:pRg st="9" end="9"/>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wipe(left)">
                                      <p:cBhvr>
                                        <p:cTn id="3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DB4CEE1-50F0-4B58-AAA3-3B5680F3279A}"/>
              </a:ext>
            </a:extLst>
          </p:cNvPr>
          <p:cNvGrpSpPr/>
          <p:nvPr/>
        </p:nvGrpSpPr>
        <p:grpSpPr>
          <a:xfrm>
            <a:off x="0" y="-6730"/>
            <a:ext cx="12192001" cy="1938528"/>
            <a:chOff x="0" y="0"/>
            <a:chExt cx="12192001" cy="1938528"/>
          </a:xfrm>
        </p:grpSpPr>
        <p:sp>
          <p:nvSpPr>
            <p:cNvPr id="84" name="Freeform: Shape 83">
              <a:extLst>
                <a:ext uri="{FF2B5EF4-FFF2-40B4-BE49-F238E27FC236}">
                  <a16:creationId xmlns:a16="http://schemas.microsoft.com/office/drawing/2014/main" id="{5BB80101-E4BC-4A66-A584-E5E2818586F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descr="A picture containing shape&#10;&#10;Description automatically generated">
              <a:extLst>
                <a:ext uri="{FF2B5EF4-FFF2-40B4-BE49-F238E27FC236}">
                  <a16:creationId xmlns:a16="http://schemas.microsoft.com/office/drawing/2014/main" id="{564FCE4C-601A-4BCE-A12F-D7B05B048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7" name="TextBox 36">
            <a:extLst>
              <a:ext uri="{FF2B5EF4-FFF2-40B4-BE49-F238E27FC236}">
                <a16:creationId xmlns:a16="http://schemas.microsoft.com/office/drawing/2014/main" id="{3F21A343-1ABF-4F7D-A93C-59D847AD970D}"/>
              </a:ext>
            </a:extLst>
          </p:cNvPr>
          <p:cNvSpPr txBox="1"/>
          <p:nvPr/>
        </p:nvSpPr>
        <p:spPr>
          <a:xfrm>
            <a:off x="705955" y="300802"/>
            <a:ext cx="4731798" cy="584775"/>
          </a:xfrm>
          <a:prstGeom prst="rect">
            <a:avLst/>
          </a:prstGeom>
          <a:noFill/>
        </p:spPr>
        <p:txBody>
          <a:bodyPr wrap="square" rtlCol="0">
            <a:spAutoFit/>
          </a:bodyPr>
          <a:lstStyle/>
          <a:p>
            <a:pPr algn="ctr"/>
            <a:r>
              <a:rPr lang="en-US" sz="3200" dirty="0">
                <a:latin typeface="Georgia" panose="02040502050405020303" pitchFamily="18" charset="0"/>
              </a:rPr>
              <a:t>Results</a:t>
            </a:r>
          </a:p>
        </p:txBody>
      </p:sp>
      <p:grpSp>
        <p:nvGrpSpPr>
          <p:cNvPr id="97" name="Group 96">
            <a:extLst>
              <a:ext uri="{FF2B5EF4-FFF2-40B4-BE49-F238E27FC236}">
                <a16:creationId xmlns:a16="http://schemas.microsoft.com/office/drawing/2014/main" id="{05B1C093-8861-4614-9395-BF89C7B79E13}"/>
              </a:ext>
            </a:extLst>
          </p:cNvPr>
          <p:cNvGrpSpPr/>
          <p:nvPr/>
        </p:nvGrpSpPr>
        <p:grpSpPr>
          <a:xfrm>
            <a:off x="5826910" y="6050590"/>
            <a:ext cx="548640" cy="548640"/>
            <a:chOff x="973082" y="-1947441"/>
            <a:chExt cx="914400" cy="914400"/>
          </a:xfrm>
        </p:grpSpPr>
        <p:grpSp>
          <p:nvGrpSpPr>
            <p:cNvPr id="98" name="Group 97">
              <a:extLst>
                <a:ext uri="{FF2B5EF4-FFF2-40B4-BE49-F238E27FC236}">
                  <a16:creationId xmlns:a16="http://schemas.microsoft.com/office/drawing/2014/main" id="{ADF7E4CF-36FE-4DF7-88B5-CCA43B20E9B1}"/>
                </a:ext>
              </a:extLst>
            </p:cNvPr>
            <p:cNvGrpSpPr/>
            <p:nvPr/>
          </p:nvGrpSpPr>
          <p:grpSpPr>
            <a:xfrm>
              <a:off x="973082" y="-1947441"/>
              <a:ext cx="914400" cy="914400"/>
              <a:chOff x="1766968" y="-457200"/>
              <a:chExt cx="914400" cy="914400"/>
            </a:xfrm>
          </p:grpSpPr>
          <p:sp>
            <p:nvSpPr>
              <p:cNvPr id="100" name="Oval 99">
                <a:extLst>
                  <a:ext uri="{FF2B5EF4-FFF2-40B4-BE49-F238E27FC236}">
                    <a16:creationId xmlns:a16="http://schemas.microsoft.com/office/drawing/2014/main" id="{0CABCB5F-63D7-41BC-A5B9-AD355D6C9657}"/>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1" name="Freeform: Shape 100">
                <a:extLst>
                  <a:ext uri="{FF2B5EF4-FFF2-40B4-BE49-F238E27FC236}">
                    <a16:creationId xmlns:a16="http://schemas.microsoft.com/office/drawing/2014/main" id="{8A5A0676-626E-40A4-9C09-247B3222543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99" name="Graphic 98" descr="Gears">
              <a:extLst>
                <a:ext uri="{FF2B5EF4-FFF2-40B4-BE49-F238E27FC236}">
                  <a16:creationId xmlns:a16="http://schemas.microsoft.com/office/drawing/2014/main" id="{3E58E067-6E3F-4E89-B8A2-33FB6691D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102" name="Group 101">
            <a:extLst>
              <a:ext uri="{FF2B5EF4-FFF2-40B4-BE49-F238E27FC236}">
                <a16:creationId xmlns:a16="http://schemas.microsoft.com/office/drawing/2014/main" id="{69B562A7-3685-4D6E-B404-866702F46375}"/>
              </a:ext>
            </a:extLst>
          </p:cNvPr>
          <p:cNvGrpSpPr/>
          <p:nvPr/>
        </p:nvGrpSpPr>
        <p:grpSpPr>
          <a:xfrm>
            <a:off x="3977440" y="6028587"/>
            <a:ext cx="548640" cy="548640"/>
            <a:chOff x="1155870" y="1038330"/>
            <a:chExt cx="1179576" cy="1179576"/>
          </a:xfrm>
        </p:grpSpPr>
        <p:sp>
          <p:nvSpPr>
            <p:cNvPr id="103" name="Oval 102">
              <a:extLst>
                <a:ext uri="{FF2B5EF4-FFF2-40B4-BE49-F238E27FC236}">
                  <a16:creationId xmlns:a16="http://schemas.microsoft.com/office/drawing/2014/main" id="{16CF66C2-EB01-4416-B8E7-3B8A35C65816}"/>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4" name="Freeform: Shape 103">
              <a:extLst>
                <a:ext uri="{FF2B5EF4-FFF2-40B4-BE49-F238E27FC236}">
                  <a16:creationId xmlns:a16="http://schemas.microsoft.com/office/drawing/2014/main" id="{1C0B4D8A-81C8-47EC-852C-BD613387A3C6}"/>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05" name="Picture 104" descr="A close up of a sign&#10;&#10;Description automatically generated">
              <a:extLst>
                <a:ext uri="{FF2B5EF4-FFF2-40B4-BE49-F238E27FC236}">
                  <a16:creationId xmlns:a16="http://schemas.microsoft.com/office/drawing/2014/main" id="{BEC5C5EC-54FD-49F6-BB3D-7E567B594E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106" name="Group 105">
            <a:extLst>
              <a:ext uri="{FF2B5EF4-FFF2-40B4-BE49-F238E27FC236}">
                <a16:creationId xmlns:a16="http://schemas.microsoft.com/office/drawing/2014/main" id="{4D2B1B00-9E69-4F1F-B586-7DD0BDD177E7}"/>
              </a:ext>
            </a:extLst>
          </p:cNvPr>
          <p:cNvGrpSpPr/>
          <p:nvPr/>
        </p:nvGrpSpPr>
        <p:grpSpPr>
          <a:xfrm>
            <a:off x="2127970" y="6028587"/>
            <a:ext cx="548640" cy="548640"/>
            <a:chOff x="1091614" y="1037772"/>
            <a:chExt cx="1179872" cy="1179872"/>
          </a:xfrm>
        </p:grpSpPr>
        <p:sp>
          <p:nvSpPr>
            <p:cNvPr id="107" name="Oval 106">
              <a:extLst>
                <a:ext uri="{FF2B5EF4-FFF2-40B4-BE49-F238E27FC236}">
                  <a16:creationId xmlns:a16="http://schemas.microsoft.com/office/drawing/2014/main" id="{D35E2D8F-65C9-4F51-9529-C14C4DACD18A}"/>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B654190C-AFB7-4F03-9D49-7C550F304C4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raphic 108" descr="Lightbulb">
              <a:extLst>
                <a:ext uri="{FF2B5EF4-FFF2-40B4-BE49-F238E27FC236}">
                  <a16:creationId xmlns:a16="http://schemas.microsoft.com/office/drawing/2014/main" id="{24DA160C-AC38-42B7-A57C-6F0D6CB32A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154" y="1260228"/>
              <a:ext cx="748480" cy="748480"/>
            </a:xfrm>
            <a:prstGeom prst="rect">
              <a:avLst/>
            </a:prstGeom>
          </p:spPr>
        </p:pic>
      </p:grpSp>
      <p:grpSp>
        <p:nvGrpSpPr>
          <p:cNvPr id="110" name="Group 109">
            <a:extLst>
              <a:ext uri="{FF2B5EF4-FFF2-40B4-BE49-F238E27FC236}">
                <a16:creationId xmlns:a16="http://schemas.microsoft.com/office/drawing/2014/main" id="{256BA39C-D47F-42A0-A587-C1271A25AEB7}"/>
              </a:ext>
            </a:extLst>
          </p:cNvPr>
          <p:cNvGrpSpPr/>
          <p:nvPr/>
        </p:nvGrpSpPr>
        <p:grpSpPr>
          <a:xfrm>
            <a:off x="9525849" y="6050591"/>
            <a:ext cx="548640" cy="548640"/>
            <a:chOff x="165668" y="6076702"/>
            <a:chExt cx="548640" cy="548640"/>
          </a:xfrm>
        </p:grpSpPr>
        <p:grpSp>
          <p:nvGrpSpPr>
            <p:cNvPr id="111" name="Group 110">
              <a:extLst>
                <a:ext uri="{FF2B5EF4-FFF2-40B4-BE49-F238E27FC236}">
                  <a16:creationId xmlns:a16="http://schemas.microsoft.com/office/drawing/2014/main" id="{D3B001ED-3556-4264-948E-5A56C43DE13B}"/>
                </a:ext>
              </a:extLst>
            </p:cNvPr>
            <p:cNvGrpSpPr/>
            <p:nvPr/>
          </p:nvGrpSpPr>
          <p:grpSpPr>
            <a:xfrm>
              <a:off x="165668" y="6076702"/>
              <a:ext cx="548640" cy="548640"/>
              <a:chOff x="-457200" y="2036742"/>
              <a:chExt cx="914400" cy="914400"/>
            </a:xfrm>
          </p:grpSpPr>
          <p:sp>
            <p:nvSpPr>
              <p:cNvPr id="113" name="Oval 112">
                <a:extLst>
                  <a:ext uri="{FF2B5EF4-FFF2-40B4-BE49-F238E27FC236}">
                    <a16:creationId xmlns:a16="http://schemas.microsoft.com/office/drawing/2014/main" id="{F7D7C208-BAE2-4DCE-860F-894290C34EDA}"/>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B64512D4-61C5-4469-A3F6-CDE089F2AF0D}"/>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 name="Picture 111" descr="A close up of a logo&#10;&#10;Description automatically generated">
              <a:extLst>
                <a:ext uri="{FF2B5EF4-FFF2-40B4-BE49-F238E27FC236}">
                  <a16:creationId xmlns:a16="http://schemas.microsoft.com/office/drawing/2014/main" id="{568866F7-187F-4E6F-BC9A-5AD2A311E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grpSp>
        <p:nvGrpSpPr>
          <p:cNvPr id="30" name="Group 29">
            <a:extLst>
              <a:ext uri="{FF2B5EF4-FFF2-40B4-BE49-F238E27FC236}">
                <a16:creationId xmlns:a16="http://schemas.microsoft.com/office/drawing/2014/main" id="{0D854639-353C-4510-8BBB-108C84AEE96C}"/>
              </a:ext>
            </a:extLst>
          </p:cNvPr>
          <p:cNvGrpSpPr/>
          <p:nvPr/>
        </p:nvGrpSpPr>
        <p:grpSpPr>
          <a:xfrm>
            <a:off x="10157184" y="145754"/>
            <a:ext cx="1828800" cy="1828800"/>
            <a:chOff x="973082" y="-1947441"/>
            <a:chExt cx="914400" cy="914400"/>
          </a:xfrm>
        </p:grpSpPr>
        <p:grpSp>
          <p:nvGrpSpPr>
            <p:cNvPr id="31" name="Group 30">
              <a:extLst>
                <a:ext uri="{FF2B5EF4-FFF2-40B4-BE49-F238E27FC236}">
                  <a16:creationId xmlns:a16="http://schemas.microsoft.com/office/drawing/2014/main" id="{09307B7E-F426-448C-85A6-515CC6548BF6}"/>
                </a:ext>
              </a:extLst>
            </p:cNvPr>
            <p:cNvGrpSpPr/>
            <p:nvPr/>
          </p:nvGrpSpPr>
          <p:grpSpPr>
            <a:xfrm>
              <a:off x="973082" y="-1947441"/>
              <a:ext cx="914400" cy="914400"/>
              <a:chOff x="1766968" y="-457200"/>
              <a:chExt cx="914400" cy="914400"/>
            </a:xfrm>
          </p:grpSpPr>
          <p:sp>
            <p:nvSpPr>
              <p:cNvPr id="33" name="Oval 32">
                <a:extLst>
                  <a:ext uri="{FF2B5EF4-FFF2-40B4-BE49-F238E27FC236}">
                    <a16:creationId xmlns:a16="http://schemas.microsoft.com/office/drawing/2014/main" id="{AB96BF5A-2B54-4F69-8335-83D5E9F877CB}"/>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4" name="Freeform: Shape 33">
                <a:extLst>
                  <a:ext uri="{FF2B5EF4-FFF2-40B4-BE49-F238E27FC236}">
                    <a16:creationId xmlns:a16="http://schemas.microsoft.com/office/drawing/2014/main" id="{A6269BA4-0FC5-4789-B2F9-E1A0E7FD449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2" name="Graphic 31" descr="Ruler">
              <a:extLst>
                <a:ext uri="{FF2B5EF4-FFF2-40B4-BE49-F238E27FC236}">
                  <a16:creationId xmlns:a16="http://schemas.microsoft.com/office/drawing/2014/main" id="{378E510B-677B-43E4-A7E2-B9AA0899E4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0721" y="-1779802"/>
              <a:ext cx="579120" cy="579120"/>
            </a:xfrm>
            <a:prstGeom prst="rect">
              <a:avLst/>
            </a:prstGeom>
          </p:spPr>
        </p:pic>
      </p:grpSp>
      <p:sp>
        <p:nvSpPr>
          <p:cNvPr id="4" name="TextBox 3">
            <a:extLst>
              <a:ext uri="{FF2B5EF4-FFF2-40B4-BE49-F238E27FC236}">
                <a16:creationId xmlns:a16="http://schemas.microsoft.com/office/drawing/2014/main" id="{34520E8A-883F-47CE-AE6D-FA08AA17F8C1}"/>
              </a:ext>
            </a:extLst>
          </p:cNvPr>
          <p:cNvSpPr txBox="1"/>
          <p:nvPr/>
        </p:nvSpPr>
        <p:spPr>
          <a:xfrm>
            <a:off x="2149973" y="2309125"/>
            <a:ext cx="7698658" cy="1200329"/>
          </a:xfrm>
          <a:prstGeom prst="rect">
            <a:avLst/>
          </a:prstGeom>
          <a:noFill/>
        </p:spPr>
        <p:txBody>
          <a:bodyPr wrap="square" rtlCol="0">
            <a:spAutoFit/>
          </a:bodyPr>
          <a:lstStyle/>
          <a:p>
            <a:r>
              <a:rPr lang="en-US" dirty="0">
                <a:latin typeface="Georgia" panose="02040502050405020303" pitchFamily="18" charset="0"/>
              </a:rPr>
              <a:t>Trump lied to MAGA and the American people Demand a </a:t>
            </a:r>
            <a:r>
              <a:rPr lang="en-US" dirty="0" err="1">
                <a:latin typeface="Georgia" panose="02040502050405020303" pitchFamily="18" charset="0"/>
              </a:rPr>
              <a:t>CovidCommission</a:t>
            </a:r>
            <a:r>
              <a:rPr lang="en-US" dirty="0">
                <a:latin typeface="Georgia" panose="02040502050405020303" pitchFamily="18" charset="0"/>
              </a:rPr>
              <a:t> </a:t>
            </a:r>
            <a:r>
              <a:rPr lang="en-US" dirty="0" err="1">
                <a:latin typeface="Georgia" panose="02040502050405020303" pitchFamily="18" charset="0"/>
              </a:rPr>
              <a:t>Coronoavirus</a:t>
            </a:r>
            <a:r>
              <a:rPr lang="en-US" dirty="0">
                <a:latin typeface="Georgia" panose="02040502050405020303" pitchFamily="18" charset="0"/>
              </a:rPr>
              <a:t> updates Every hour Americans are dying AstraZeneca plans additional trial after error hospitalizations hit record again via </a:t>
            </a:r>
            <a:r>
              <a:rPr lang="en-US" dirty="0" err="1">
                <a:latin typeface="Georgia" panose="02040502050405020303" pitchFamily="18" charset="0"/>
              </a:rPr>
              <a:t>usatoday</a:t>
            </a:r>
            <a:endParaRPr lang="en-US" dirty="0">
              <a:latin typeface="Georgia" panose="02040502050405020303" pitchFamily="18" charset="0"/>
            </a:endParaRPr>
          </a:p>
        </p:txBody>
      </p:sp>
    </p:spTree>
    <p:extLst>
      <p:ext uri="{BB962C8B-B14F-4D97-AF65-F5344CB8AC3E}">
        <p14:creationId xmlns:p14="http://schemas.microsoft.com/office/powerpoint/2010/main" val="2423517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0DB4CEE1-50F0-4B58-AAA3-3B5680F3279A}"/>
              </a:ext>
            </a:extLst>
          </p:cNvPr>
          <p:cNvGrpSpPr/>
          <p:nvPr/>
        </p:nvGrpSpPr>
        <p:grpSpPr>
          <a:xfrm>
            <a:off x="0" y="-6730"/>
            <a:ext cx="12192001" cy="1938528"/>
            <a:chOff x="0" y="0"/>
            <a:chExt cx="12192001" cy="1938528"/>
          </a:xfrm>
        </p:grpSpPr>
        <p:sp>
          <p:nvSpPr>
            <p:cNvPr id="84" name="Freeform: Shape 83">
              <a:extLst>
                <a:ext uri="{FF2B5EF4-FFF2-40B4-BE49-F238E27FC236}">
                  <a16:creationId xmlns:a16="http://schemas.microsoft.com/office/drawing/2014/main" id="{5BB80101-E4BC-4A66-A584-E5E2818586F6}"/>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descr="A picture containing shape&#10;&#10;Description automatically generated">
              <a:extLst>
                <a:ext uri="{FF2B5EF4-FFF2-40B4-BE49-F238E27FC236}">
                  <a16:creationId xmlns:a16="http://schemas.microsoft.com/office/drawing/2014/main" id="{564FCE4C-601A-4BCE-A12F-D7B05B048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37" name="TextBox 36">
            <a:extLst>
              <a:ext uri="{FF2B5EF4-FFF2-40B4-BE49-F238E27FC236}">
                <a16:creationId xmlns:a16="http://schemas.microsoft.com/office/drawing/2014/main" id="{3F21A343-1ABF-4F7D-A93C-59D847AD970D}"/>
              </a:ext>
            </a:extLst>
          </p:cNvPr>
          <p:cNvSpPr txBox="1"/>
          <p:nvPr/>
        </p:nvSpPr>
        <p:spPr>
          <a:xfrm>
            <a:off x="705955" y="300802"/>
            <a:ext cx="4731798" cy="584775"/>
          </a:xfrm>
          <a:prstGeom prst="rect">
            <a:avLst/>
          </a:prstGeom>
          <a:noFill/>
        </p:spPr>
        <p:txBody>
          <a:bodyPr wrap="square" rtlCol="0">
            <a:spAutoFit/>
          </a:bodyPr>
          <a:lstStyle/>
          <a:p>
            <a:pPr algn="ctr"/>
            <a:r>
              <a:rPr lang="en-US" sz="3200" dirty="0">
                <a:latin typeface="Georgia" panose="02040502050405020303" pitchFamily="18" charset="0"/>
              </a:rPr>
              <a:t>Results</a:t>
            </a:r>
          </a:p>
        </p:txBody>
      </p:sp>
      <p:grpSp>
        <p:nvGrpSpPr>
          <p:cNvPr id="97" name="Group 96">
            <a:extLst>
              <a:ext uri="{FF2B5EF4-FFF2-40B4-BE49-F238E27FC236}">
                <a16:creationId xmlns:a16="http://schemas.microsoft.com/office/drawing/2014/main" id="{05B1C093-8861-4614-9395-BF89C7B79E13}"/>
              </a:ext>
            </a:extLst>
          </p:cNvPr>
          <p:cNvGrpSpPr/>
          <p:nvPr/>
        </p:nvGrpSpPr>
        <p:grpSpPr>
          <a:xfrm>
            <a:off x="5826910" y="6050590"/>
            <a:ext cx="548640" cy="548640"/>
            <a:chOff x="973082" y="-1947441"/>
            <a:chExt cx="914400" cy="914400"/>
          </a:xfrm>
        </p:grpSpPr>
        <p:grpSp>
          <p:nvGrpSpPr>
            <p:cNvPr id="98" name="Group 97">
              <a:extLst>
                <a:ext uri="{FF2B5EF4-FFF2-40B4-BE49-F238E27FC236}">
                  <a16:creationId xmlns:a16="http://schemas.microsoft.com/office/drawing/2014/main" id="{ADF7E4CF-36FE-4DF7-88B5-CCA43B20E9B1}"/>
                </a:ext>
              </a:extLst>
            </p:cNvPr>
            <p:cNvGrpSpPr/>
            <p:nvPr/>
          </p:nvGrpSpPr>
          <p:grpSpPr>
            <a:xfrm>
              <a:off x="973082" y="-1947441"/>
              <a:ext cx="914400" cy="914400"/>
              <a:chOff x="1766968" y="-457200"/>
              <a:chExt cx="914400" cy="914400"/>
            </a:xfrm>
          </p:grpSpPr>
          <p:sp>
            <p:nvSpPr>
              <p:cNvPr id="100" name="Oval 99">
                <a:extLst>
                  <a:ext uri="{FF2B5EF4-FFF2-40B4-BE49-F238E27FC236}">
                    <a16:creationId xmlns:a16="http://schemas.microsoft.com/office/drawing/2014/main" id="{0CABCB5F-63D7-41BC-A5B9-AD355D6C9657}"/>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1" name="Freeform: Shape 100">
                <a:extLst>
                  <a:ext uri="{FF2B5EF4-FFF2-40B4-BE49-F238E27FC236}">
                    <a16:creationId xmlns:a16="http://schemas.microsoft.com/office/drawing/2014/main" id="{8A5A0676-626E-40A4-9C09-247B3222543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99" name="Graphic 98" descr="Gears">
              <a:extLst>
                <a:ext uri="{FF2B5EF4-FFF2-40B4-BE49-F238E27FC236}">
                  <a16:creationId xmlns:a16="http://schemas.microsoft.com/office/drawing/2014/main" id="{3E58E067-6E3F-4E89-B8A2-33FB6691D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102" name="Group 101">
            <a:extLst>
              <a:ext uri="{FF2B5EF4-FFF2-40B4-BE49-F238E27FC236}">
                <a16:creationId xmlns:a16="http://schemas.microsoft.com/office/drawing/2014/main" id="{69B562A7-3685-4D6E-B404-866702F46375}"/>
              </a:ext>
            </a:extLst>
          </p:cNvPr>
          <p:cNvGrpSpPr/>
          <p:nvPr/>
        </p:nvGrpSpPr>
        <p:grpSpPr>
          <a:xfrm>
            <a:off x="3977440" y="6028587"/>
            <a:ext cx="548640" cy="548640"/>
            <a:chOff x="1155870" y="1038330"/>
            <a:chExt cx="1179576" cy="1179576"/>
          </a:xfrm>
        </p:grpSpPr>
        <p:sp>
          <p:nvSpPr>
            <p:cNvPr id="103" name="Oval 102">
              <a:extLst>
                <a:ext uri="{FF2B5EF4-FFF2-40B4-BE49-F238E27FC236}">
                  <a16:creationId xmlns:a16="http://schemas.microsoft.com/office/drawing/2014/main" id="{16CF66C2-EB01-4416-B8E7-3B8A35C65816}"/>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04" name="Freeform: Shape 103">
              <a:extLst>
                <a:ext uri="{FF2B5EF4-FFF2-40B4-BE49-F238E27FC236}">
                  <a16:creationId xmlns:a16="http://schemas.microsoft.com/office/drawing/2014/main" id="{1C0B4D8A-81C8-47EC-852C-BD613387A3C6}"/>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05" name="Picture 104" descr="A close up of a sign&#10;&#10;Description automatically generated">
              <a:extLst>
                <a:ext uri="{FF2B5EF4-FFF2-40B4-BE49-F238E27FC236}">
                  <a16:creationId xmlns:a16="http://schemas.microsoft.com/office/drawing/2014/main" id="{BEC5C5EC-54FD-49F6-BB3D-7E567B594E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106" name="Group 105">
            <a:extLst>
              <a:ext uri="{FF2B5EF4-FFF2-40B4-BE49-F238E27FC236}">
                <a16:creationId xmlns:a16="http://schemas.microsoft.com/office/drawing/2014/main" id="{4D2B1B00-9E69-4F1F-B586-7DD0BDD177E7}"/>
              </a:ext>
            </a:extLst>
          </p:cNvPr>
          <p:cNvGrpSpPr/>
          <p:nvPr/>
        </p:nvGrpSpPr>
        <p:grpSpPr>
          <a:xfrm>
            <a:off x="2127970" y="6028587"/>
            <a:ext cx="548640" cy="548640"/>
            <a:chOff x="1091614" y="1037772"/>
            <a:chExt cx="1179872" cy="1179872"/>
          </a:xfrm>
        </p:grpSpPr>
        <p:sp>
          <p:nvSpPr>
            <p:cNvPr id="107" name="Oval 106">
              <a:extLst>
                <a:ext uri="{FF2B5EF4-FFF2-40B4-BE49-F238E27FC236}">
                  <a16:creationId xmlns:a16="http://schemas.microsoft.com/office/drawing/2014/main" id="{D35E2D8F-65C9-4F51-9529-C14C4DACD18A}"/>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B654190C-AFB7-4F03-9D49-7C550F304C4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raphic 108" descr="Lightbulb">
              <a:extLst>
                <a:ext uri="{FF2B5EF4-FFF2-40B4-BE49-F238E27FC236}">
                  <a16:creationId xmlns:a16="http://schemas.microsoft.com/office/drawing/2014/main" id="{24DA160C-AC38-42B7-A57C-6F0D6CB32A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154" y="1260228"/>
              <a:ext cx="748480" cy="748480"/>
            </a:xfrm>
            <a:prstGeom prst="rect">
              <a:avLst/>
            </a:prstGeom>
          </p:spPr>
        </p:pic>
      </p:grpSp>
      <p:grpSp>
        <p:nvGrpSpPr>
          <p:cNvPr id="110" name="Group 109">
            <a:extLst>
              <a:ext uri="{FF2B5EF4-FFF2-40B4-BE49-F238E27FC236}">
                <a16:creationId xmlns:a16="http://schemas.microsoft.com/office/drawing/2014/main" id="{256BA39C-D47F-42A0-A587-C1271A25AEB7}"/>
              </a:ext>
            </a:extLst>
          </p:cNvPr>
          <p:cNvGrpSpPr/>
          <p:nvPr/>
        </p:nvGrpSpPr>
        <p:grpSpPr>
          <a:xfrm>
            <a:off x="9525849" y="6050591"/>
            <a:ext cx="548640" cy="548640"/>
            <a:chOff x="165668" y="6076702"/>
            <a:chExt cx="548640" cy="548640"/>
          </a:xfrm>
        </p:grpSpPr>
        <p:grpSp>
          <p:nvGrpSpPr>
            <p:cNvPr id="111" name="Group 110">
              <a:extLst>
                <a:ext uri="{FF2B5EF4-FFF2-40B4-BE49-F238E27FC236}">
                  <a16:creationId xmlns:a16="http://schemas.microsoft.com/office/drawing/2014/main" id="{D3B001ED-3556-4264-948E-5A56C43DE13B}"/>
                </a:ext>
              </a:extLst>
            </p:cNvPr>
            <p:cNvGrpSpPr/>
            <p:nvPr/>
          </p:nvGrpSpPr>
          <p:grpSpPr>
            <a:xfrm>
              <a:off x="165668" y="6076702"/>
              <a:ext cx="548640" cy="548640"/>
              <a:chOff x="-457200" y="2036742"/>
              <a:chExt cx="914400" cy="914400"/>
            </a:xfrm>
          </p:grpSpPr>
          <p:sp>
            <p:nvSpPr>
              <p:cNvPr id="113" name="Oval 112">
                <a:extLst>
                  <a:ext uri="{FF2B5EF4-FFF2-40B4-BE49-F238E27FC236}">
                    <a16:creationId xmlns:a16="http://schemas.microsoft.com/office/drawing/2014/main" id="{F7D7C208-BAE2-4DCE-860F-894290C34EDA}"/>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B64512D4-61C5-4469-A3F6-CDE089F2AF0D}"/>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 name="Picture 111" descr="A close up of a logo&#10;&#10;Description automatically generated">
              <a:extLst>
                <a:ext uri="{FF2B5EF4-FFF2-40B4-BE49-F238E27FC236}">
                  <a16:creationId xmlns:a16="http://schemas.microsoft.com/office/drawing/2014/main" id="{568866F7-187F-4E6F-BC9A-5AD2A311E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grpSp>
        <p:nvGrpSpPr>
          <p:cNvPr id="30" name="Group 29">
            <a:extLst>
              <a:ext uri="{FF2B5EF4-FFF2-40B4-BE49-F238E27FC236}">
                <a16:creationId xmlns:a16="http://schemas.microsoft.com/office/drawing/2014/main" id="{0D854639-353C-4510-8BBB-108C84AEE96C}"/>
              </a:ext>
            </a:extLst>
          </p:cNvPr>
          <p:cNvGrpSpPr/>
          <p:nvPr/>
        </p:nvGrpSpPr>
        <p:grpSpPr>
          <a:xfrm>
            <a:off x="10157184" y="145754"/>
            <a:ext cx="1828800" cy="1828800"/>
            <a:chOff x="973082" y="-1947441"/>
            <a:chExt cx="914400" cy="914400"/>
          </a:xfrm>
        </p:grpSpPr>
        <p:grpSp>
          <p:nvGrpSpPr>
            <p:cNvPr id="31" name="Group 30">
              <a:extLst>
                <a:ext uri="{FF2B5EF4-FFF2-40B4-BE49-F238E27FC236}">
                  <a16:creationId xmlns:a16="http://schemas.microsoft.com/office/drawing/2014/main" id="{09307B7E-F426-448C-85A6-515CC6548BF6}"/>
                </a:ext>
              </a:extLst>
            </p:cNvPr>
            <p:cNvGrpSpPr/>
            <p:nvPr/>
          </p:nvGrpSpPr>
          <p:grpSpPr>
            <a:xfrm>
              <a:off x="973082" y="-1947441"/>
              <a:ext cx="914400" cy="914400"/>
              <a:chOff x="1766968" y="-457200"/>
              <a:chExt cx="914400" cy="914400"/>
            </a:xfrm>
          </p:grpSpPr>
          <p:sp>
            <p:nvSpPr>
              <p:cNvPr id="33" name="Oval 32">
                <a:extLst>
                  <a:ext uri="{FF2B5EF4-FFF2-40B4-BE49-F238E27FC236}">
                    <a16:creationId xmlns:a16="http://schemas.microsoft.com/office/drawing/2014/main" id="{AB96BF5A-2B54-4F69-8335-83D5E9F877CB}"/>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4" name="Freeform: Shape 33">
                <a:extLst>
                  <a:ext uri="{FF2B5EF4-FFF2-40B4-BE49-F238E27FC236}">
                    <a16:creationId xmlns:a16="http://schemas.microsoft.com/office/drawing/2014/main" id="{A6269BA4-0FC5-4789-B2F9-E1A0E7FD449C}"/>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2" name="Graphic 31" descr="Ruler">
              <a:extLst>
                <a:ext uri="{FF2B5EF4-FFF2-40B4-BE49-F238E27FC236}">
                  <a16:creationId xmlns:a16="http://schemas.microsoft.com/office/drawing/2014/main" id="{378E510B-677B-43E4-A7E2-B9AA0899E4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0721" y="-1779802"/>
              <a:ext cx="579120" cy="579120"/>
            </a:xfrm>
            <a:prstGeom prst="rect">
              <a:avLst/>
            </a:prstGeom>
          </p:spPr>
        </p:pic>
      </p:grpSp>
      <p:sp>
        <p:nvSpPr>
          <p:cNvPr id="4" name="TextBox 3">
            <a:extLst>
              <a:ext uri="{FF2B5EF4-FFF2-40B4-BE49-F238E27FC236}">
                <a16:creationId xmlns:a16="http://schemas.microsoft.com/office/drawing/2014/main" id="{34520E8A-883F-47CE-AE6D-FA08AA17F8C1}"/>
              </a:ext>
            </a:extLst>
          </p:cNvPr>
          <p:cNvSpPr txBox="1"/>
          <p:nvPr/>
        </p:nvSpPr>
        <p:spPr>
          <a:xfrm>
            <a:off x="2229126" y="2123908"/>
            <a:ext cx="7698658" cy="2062103"/>
          </a:xfrm>
          <a:prstGeom prst="rect">
            <a:avLst/>
          </a:prstGeom>
          <a:noFill/>
        </p:spPr>
        <p:txBody>
          <a:bodyPr wrap="square" rtlCol="0">
            <a:spAutoFit/>
          </a:bodyPr>
          <a:lstStyle/>
          <a:p>
            <a:r>
              <a:rPr lang="en-US" sz="3200" dirty="0">
                <a:latin typeface="Georgia" panose="02040502050405020303" pitchFamily="18" charset="0"/>
              </a:rPr>
              <a:t>Could this or similar techniques have prevented the abject failure of pollsters leading up to the 2016 and 2020 elections???</a:t>
            </a:r>
          </a:p>
        </p:txBody>
      </p:sp>
      <p:sp>
        <p:nvSpPr>
          <p:cNvPr id="35" name="TextBox 34">
            <a:extLst>
              <a:ext uri="{FF2B5EF4-FFF2-40B4-BE49-F238E27FC236}">
                <a16:creationId xmlns:a16="http://schemas.microsoft.com/office/drawing/2014/main" id="{6CA2E3F8-ED93-497C-8117-00F7BDAD9976}"/>
              </a:ext>
            </a:extLst>
          </p:cNvPr>
          <p:cNvSpPr txBox="1"/>
          <p:nvPr/>
        </p:nvSpPr>
        <p:spPr>
          <a:xfrm>
            <a:off x="5848913" y="-867575"/>
            <a:ext cx="4731798" cy="646331"/>
          </a:xfrm>
          <a:prstGeom prst="rect">
            <a:avLst/>
          </a:prstGeom>
          <a:noFill/>
        </p:spPr>
        <p:txBody>
          <a:bodyPr wrap="square" rtlCol="0">
            <a:spAutoFit/>
          </a:bodyPr>
          <a:lstStyle/>
          <a:p>
            <a:pPr algn="ctr"/>
            <a:r>
              <a:rPr lang="en-US" sz="3600" dirty="0">
                <a:latin typeface="Georgia" panose="02040502050405020303" pitchFamily="18" charset="0"/>
              </a:rPr>
              <a:t>Ideas for the future:</a:t>
            </a:r>
          </a:p>
        </p:txBody>
      </p:sp>
    </p:spTree>
    <p:extLst>
      <p:ext uri="{BB962C8B-B14F-4D97-AF65-F5344CB8AC3E}">
        <p14:creationId xmlns:p14="http://schemas.microsoft.com/office/powerpoint/2010/main" val="244339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2D73B21B-F463-4927-B6EA-850C0DD0F295}"/>
              </a:ext>
            </a:extLst>
          </p:cNvPr>
          <p:cNvGrpSpPr/>
          <p:nvPr/>
        </p:nvGrpSpPr>
        <p:grpSpPr>
          <a:xfrm>
            <a:off x="0" y="-6730"/>
            <a:ext cx="12192001" cy="1938528"/>
            <a:chOff x="0" y="0"/>
            <a:chExt cx="12192001" cy="1938528"/>
          </a:xfrm>
        </p:grpSpPr>
        <p:sp>
          <p:nvSpPr>
            <p:cNvPr id="27" name="Freeform: Shape 26">
              <a:extLst>
                <a:ext uri="{FF2B5EF4-FFF2-40B4-BE49-F238E27FC236}">
                  <a16:creationId xmlns:a16="http://schemas.microsoft.com/office/drawing/2014/main" id="{205F54C4-0597-4A93-8464-77AA0204F32A}"/>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8" name="Picture 27" descr="A picture containing shape&#10;&#10;Description automatically generated">
              <a:extLst>
                <a:ext uri="{FF2B5EF4-FFF2-40B4-BE49-F238E27FC236}">
                  <a16:creationId xmlns:a16="http://schemas.microsoft.com/office/drawing/2014/main" id="{D91355F7-7C51-47F1-8A63-11D426E43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50" name="TextBox 49">
            <a:extLst>
              <a:ext uri="{FF2B5EF4-FFF2-40B4-BE49-F238E27FC236}">
                <a16:creationId xmlns:a16="http://schemas.microsoft.com/office/drawing/2014/main" id="{9C55C035-E1F2-4418-920B-D3557CC183A8}"/>
              </a:ext>
            </a:extLst>
          </p:cNvPr>
          <p:cNvSpPr txBox="1"/>
          <p:nvPr/>
        </p:nvSpPr>
        <p:spPr>
          <a:xfrm>
            <a:off x="1531528" y="316203"/>
            <a:ext cx="4731798" cy="646331"/>
          </a:xfrm>
          <a:prstGeom prst="rect">
            <a:avLst/>
          </a:prstGeom>
          <a:noFill/>
        </p:spPr>
        <p:txBody>
          <a:bodyPr wrap="square" rtlCol="0">
            <a:spAutoFit/>
          </a:bodyPr>
          <a:lstStyle/>
          <a:p>
            <a:pPr algn="ctr"/>
            <a:r>
              <a:rPr lang="en-US" sz="3600" dirty="0">
                <a:latin typeface="Georgia" panose="02040502050405020303" pitchFamily="18" charset="0"/>
              </a:rPr>
              <a:t>Ideas for the future:</a:t>
            </a:r>
          </a:p>
        </p:txBody>
      </p:sp>
      <p:grpSp>
        <p:nvGrpSpPr>
          <p:cNvPr id="85" name="Group 84">
            <a:extLst>
              <a:ext uri="{FF2B5EF4-FFF2-40B4-BE49-F238E27FC236}">
                <a16:creationId xmlns:a16="http://schemas.microsoft.com/office/drawing/2014/main" id="{40D2229F-8F20-48FB-A001-2018AB5C603E}"/>
              </a:ext>
            </a:extLst>
          </p:cNvPr>
          <p:cNvGrpSpPr/>
          <p:nvPr/>
        </p:nvGrpSpPr>
        <p:grpSpPr>
          <a:xfrm>
            <a:off x="10090631" y="220286"/>
            <a:ext cx="1828800" cy="1828800"/>
            <a:chOff x="10090631" y="220286"/>
            <a:chExt cx="1828800" cy="1828800"/>
          </a:xfrm>
        </p:grpSpPr>
        <p:grpSp>
          <p:nvGrpSpPr>
            <p:cNvPr id="86" name="Group 85">
              <a:extLst>
                <a:ext uri="{FF2B5EF4-FFF2-40B4-BE49-F238E27FC236}">
                  <a16:creationId xmlns:a16="http://schemas.microsoft.com/office/drawing/2014/main" id="{A0D03212-4D7A-4D25-9BF2-6A9DFBC7C769}"/>
                </a:ext>
              </a:extLst>
            </p:cNvPr>
            <p:cNvGrpSpPr/>
            <p:nvPr/>
          </p:nvGrpSpPr>
          <p:grpSpPr>
            <a:xfrm>
              <a:off x="10090631" y="220286"/>
              <a:ext cx="1828800" cy="1828800"/>
              <a:chOff x="-457200" y="2036742"/>
              <a:chExt cx="914400" cy="914400"/>
            </a:xfrm>
          </p:grpSpPr>
          <p:sp>
            <p:nvSpPr>
              <p:cNvPr id="88" name="Oval 87">
                <a:extLst>
                  <a:ext uri="{FF2B5EF4-FFF2-40B4-BE49-F238E27FC236}">
                    <a16:creationId xmlns:a16="http://schemas.microsoft.com/office/drawing/2014/main" id="{E4FF5521-D8B0-4168-8CFB-EE2F4E50B51A}"/>
                  </a:ext>
                </a:extLst>
              </p:cNvPr>
              <p:cNvSpPr/>
              <p:nvPr/>
            </p:nvSpPr>
            <p:spPr>
              <a:xfrm>
                <a:off x="-420529" y="2073413"/>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A6C6C25D-935A-4CB6-9545-B88446908BF0}"/>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7" name="Picture 86" descr="A close up of a logo&#10;&#10;Description automatically generated">
              <a:extLst>
                <a:ext uri="{FF2B5EF4-FFF2-40B4-BE49-F238E27FC236}">
                  <a16:creationId xmlns:a16="http://schemas.microsoft.com/office/drawing/2014/main" id="{453F616F-AFCA-4D84-A950-00C7BC05F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9814" y="514622"/>
              <a:ext cx="1170432" cy="1170432"/>
            </a:xfrm>
            <a:prstGeom prst="rect">
              <a:avLst/>
            </a:prstGeom>
          </p:spPr>
        </p:pic>
      </p:grpSp>
      <p:grpSp>
        <p:nvGrpSpPr>
          <p:cNvPr id="29" name="Group 28">
            <a:extLst>
              <a:ext uri="{FF2B5EF4-FFF2-40B4-BE49-F238E27FC236}">
                <a16:creationId xmlns:a16="http://schemas.microsoft.com/office/drawing/2014/main" id="{4188FF83-CC6F-4BC8-9C71-8DD33D51ED55}"/>
              </a:ext>
            </a:extLst>
          </p:cNvPr>
          <p:cNvGrpSpPr/>
          <p:nvPr/>
        </p:nvGrpSpPr>
        <p:grpSpPr>
          <a:xfrm>
            <a:off x="7676380" y="6050591"/>
            <a:ext cx="548640" cy="548640"/>
            <a:chOff x="973082" y="-1947441"/>
            <a:chExt cx="914400" cy="914400"/>
          </a:xfrm>
        </p:grpSpPr>
        <p:grpSp>
          <p:nvGrpSpPr>
            <p:cNvPr id="30" name="Group 29">
              <a:extLst>
                <a:ext uri="{FF2B5EF4-FFF2-40B4-BE49-F238E27FC236}">
                  <a16:creationId xmlns:a16="http://schemas.microsoft.com/office/drawing/2014/main" id="{080BC375-3C30-4ECF-9FA6-1B0C0A6165F1}"/>
                </a:ext>
              </a:extLst>
            </p:cNvPr>
            <p:cNvGrpSpPr/>
            <p:nvPr/>
          </p:nvGrpSpPr>
          <p:grpSpPr>
            <a:xfrm>
              <a:off x="973082" y="-1947441"/>
              <a:ext cx="914400" cy="914400"/>
              <a:chOff x="1766968" y="-457200"/>
              <a:chExt cx="914400" cy="914400"/>
            </a:xfrm>
          </p:grpSpPr>
          <p:sp>
            <p:nvSpPr>
              <p:cNvPr id="32" name="Oval 31">
                <a:extLst>
                  <a:ext uri="{FF2B5EF4-FFF2-40B4-BE49-F238E27FC236}">
                    <a16:creationId xmlns:a16="http://schemas.microsoft.com/office/drawing/2014/main" id="{7A698B15-EE9C-497D-827F-0163F554F512}"/>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3" name="Freeform: Shape 32">
                <a:extLst>
                  <a:ext uri="{FF2B5EF4-FFF2-40B4-BE49-F238E27FC236}">
                    <a16:creationId xmlns:a16="http://schemas.microsoft.com/office/drawing/2014/main" id="{9549D6B0-3BEF-43DF-BFB8-150C8A51A9D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1" name="Graphic 30" descr="Ruler">
              <a:extLst>
                <a:ext uri="{FF2B5EF4-FFF2-40B4-BE49-F238E27FC236}">
                  <a16:creationId xmlns:a16="http://schemas.microsoft.com/office/drawing/2014/main" id="{0BD71587-4655-4727-BAD6-EFB369A9A2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34" name="Group 33">
            <a:extLst>
              <a:ext uri="{FF2B5EF4-FFF2-40B4-BE49-F238E27FC236}">
                <a16:creationId xmlns:a16="http://schemas.microsoft.com/office/drawing/2014/main" id="{1671BA50-9E1C-4D34-9E23-825AD2515B37}"/>
              </a:ext>
            </a:extLst>
          </p:cNvPr>
          <p:cNvGrpSpPr/>
          <p:nvPr/>
        </p:nvGrpSpPr>
        <p:grpSpPr>
          <a:xfrm>
            <a:off x="5826910" y="6050590"/>
            <a:ext cx="548640" cy="548640"/>
            <a:chOff x="973082" y="-1947441"/>
            <a:chExt cx="914400" cy="914400"/>
          </a:xfrm>
        </p:grpSpPr>
        <p:grpSp>
          <p:nvGrpSpPr>
            <p:cNvPr id="35" name="Group 34">
              <a:extLst>
                <a:ext uri="{FF2B5EF4-FFF2-40B4-BE49-F238E27FC236}">
                  <a16:creationId xmlns:a16="http://schemas.microsoft.com/office/drawing/2014/main" id="{9BD579B2-31FC-4F34-BFD8-2E955E763E48}"/>
                </a:ext>
              </a:extLst>
            </p:cNvPr>
            <p:cNvGrpSpPr/>
            <p:nvPr/>
          </p:nvGrpSpPr>
          <p:grpSpPr>
            <a:xfrm>
              <a:off x="973082" y="-1947441"/>
              <a:ext cx="914400" cy="914400"/>
              <a:chOff x="1766968" y="-457200"/>
              <a:chExt cx="914400" cy="914400"/>
            </a:xfrm>
          </p:grpSpPr>
          <p:sp>
            <p:nvSpPr>
              <p:cNvPr id="37" name="Oval 36">
                <a:extLst>
                  <a:ext uri="{FF2B5EF4-FFF2-40B4-BE49-F238E27FC236}">
                    <a16:creationId xmlns:a16="http://schemas.microsoft.com/office/drawing/2014/main" id="{CC0FB28A-D63E-486B-BDC3-67EA9D220EE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65BD831F-2354-4671-93F4-445CBF56E3E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6" name="Graphic 35" descr="Gears">
              <a:extLst>
                <a:ext uri="{FF2B5EF4-FFF2-40B4-BE49-F238E27FC236}">
                  <a16:creationId xmlns:a16="http://schemas.microsoft.com/office/drawing/2014/main" id="{BE47B971-641E-4362-9B35-F73E6630E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39" name="Group 38">
            <a:extLst>
              <a:ext uri="{FF2B5EF4-FFF2-40B4-BE49-F238E27FC236}">
                <a16:creationId xmlns:a16="http://schemas.microsoft.com/office/drawing/2014/main" id="{B08311D3-A43F-4B47-9B2A-C08AEBC62B53}"/>
              </a:ext>
            </a:extLst>
          </p:cNvPr>
          <p:cNvGrpSpPr/>
          <p:nvPr/>
        </p:nvGrpSpPr>
        <p:grpSpPr>
          <a:xfrm>
            <a:off x="3977440" y="6028587"/>
            <a:ext cx="548640" cy="548640"/>
            <a:chOff x="1155870" y="1038330"/>
            <a:chExt cx="1179576" cy="1179576"/>
          </a:xfrm>
        </p:grpSpPr>
        <p:sp>
          <p:nvSpPr>
            <p:cNvPr id="40" name="Oval 39">
              <a:extLst>
                <a:ext uri="{FF2B5EF4-FFF2-40B4-BE49-F238E27FC236}">
                  <a16:creationId xmlns:a16="http://schemas.microsoft.com/office/drawing/2014/main" id="{C107E987-FB0E-4E52-B7F6-4D68D8D6BFE6}"/>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1" name="Freeform: Shape 40">
              <a:extLst>
                <a:ext uri="{FF2B5EF4-FFF2-40B4-BE49-F238E27FC236}">
                  <a16:creationId xmlns:a16="http://schemas.microsoft.com/office/drawing/2014/main" id="{7966FA96-5BA1-4EE3-85FE-7CA1C08B27B4}"/>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2" name="Picture 41" descr="A close up of a sign&#10;&#10;Description automatically generated">
              <a:extLst>
                <a:ext uri="{FF2B5EF4-FFF2-40B4-BE49-F238E27FC236}">
                  <a16:creationId xmlns:a16="http://schemas.microsoft.com/office/drawing/2014/main" id="{61D84C86-A1B8-4064-B132-60B9FE3157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3" name="Group 42">
            <a:extLst>
              <a:ext uri="{FF2B5EF4-FFF2-40B4-BE49-F238E27FC236}">
                <a16:creationId xmlns:a16="http://schemas.microsoft.com/office/drawing/2014/main" id="{A157B2FC-CFE5-428C-A5DF-C0F14DD145F3}"/>
              </a:ext>
            </a:extLst>
          </p:cNvPr>
          <p:cNvGrpSpPr/>
          <p:nvPr/>
        </p:nvGrpSpPr>
        <p:grpSpPr>
          <a:xfrm>
            <a:off x="2127970" y="6028587"/>
            <a:ext cx="548640" cy="548640"/>
            <a:chOff x="1091614" y="1037772"/>
            <a:chExt cx="1179872" cy="1179872"/>
          </a:xfrm>
        </p:grpSpPr>
        <p:sp>
          <p:nvSpPr>
            <p:cNvPr id="44" name="Oval 43">
              <a:extLst>
                <a:ext uri="{FF2B5EF4-FFF2-40B4-BE49-F238E27FC236}">
                  <a16:creationId xmlns:a16="http://schemas.microsoft.com/office/drawing/2014/main" id="{7F44D3D9-1B77-4EFE-B414-4D1CF590781C}"/>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12848DB2-F2B4-4689-BFAB-A28BE6726C00}"/>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Lightbulb">
              <a:extLst>
                <a:ext uri="{FF2B5EF4-FFF2-40B4-BE49-F238E27FC236}">
                  <a16:creationId xmlns:a16="http://schemas.microsoft.com/office/drawing/2014/main" id="{730070FD-CF20-4337-BC63-01286EDCE0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9154" y="1260228"/>
              <a:ext cx="748480" cy="748480"/>
            </a:xfrm>
            <a:prstGeom prst="rect">
              <a:avLst/>
            </a:prstGeom>
          </p:spPr>
        </p:pic>
      </p:grpSp>
      <p:sp>
        <p:nvSpPr>
          <p:cNvPr id="47" name="TextBox 46">
            <a:extLst>
              <a:ext uri="{FF2B5EF4-FFF2-40B4-BE49-F238E27FC236}">
                <a16:creationId xmlns:a16="http://schemas.microsoft.com/office/drawing/2014/main" id="{4F898126-05D1-4825-8D3D-90EB6D0C122D}"/>
              </a:ext>
            </a:extLst>
          </p:cNvPr>
          <p:cNvSpPr txBox="1"/>
          <p:nvPr/>
        </p:nvSpPr>
        <p:spPr>
          <a:xfrm>
            <a:off x="862756" y="2228637"/>
            <a:ext cx="4731798" cy="461665"/>
          </a:xfrm>
          <a:prstGeom prst="rect">
            <a:avLst/>
          </a:prstGeom>
          <a:noFill/>
        </p:spPr>
        <p:txBody>
          <a:bodyPr wrap="square" rtlCol="0">
            <a:spAutoFit/>
          </a:bodyPr>
          <a:lstStyle/>
          <a:p>
            <a:pPr algn="ctr"/>
            <a:r>
              <a:rPr lang="en-US" sz="2400" dirty="0">
                <a:latin typeface="Georgia" panose="02040502050405020303" pitchFamily="18" charset="0"/>
              </a:rPr>
              <a:t>Bigram and trigram analysis</a:t>
            </a:r>
          </a:p>
        </p:txBody>
      </p:sp>
      <p:sp>
        <p:nvSpPr>
          <p:cNvPr id="48" name="TextBox 47">
            <a:extLst>
              <a:ext uri="{FF2B5EF4-FFF2-40B4-BE49-F238E27FC236}">
                <a16:creationId xmlns:a16="http://schemas.microsoft.com/office/drawing/2014/main" id="{DF7AB892-25FE-45FD-8D08-10FCD5ED5466}"/>
              </a:ext>
            </a:extLst>
          </p:cNvPr>
          <p:cNvSpPr txBox="1"/>
          <p:nvPr/>
        </p:nvSpPr>
        <p:spPr>
          <a:xfrm>
            <a:off x="6358169" y="1368313"/>
            <a:ext cx="2680428" cy="461665"/>
          </a:xfrm>
          <a:prstGeom prst="rect">
            <a:avLst/>
          </a:prstGeom>
          <a:noFill/>
        </p:spPr>
        <p:txBody>
          <a:bodyPr wrap="square" rtlCol="0">
            <a:spAutoFit/>
          </a:bodyPr>
          <a:lstStyle/>
          <a:p>
            <a:pPr algn="ctr"/>
            <a:r>
              <a:rPr lang="en-US" sz="2400" dirty="0">
                <a:latin typeface="Georgia" panose="02040502050405020303" pitchFamily="18" charset="0"/>
              </a:rPr>
              <a:t>Geography</a:t>
            </a:r>
          </a:p>
        </p:txBody>
      </p:sp>
      <p:sp>
        <p:nvSpPr>
          <p:cNvPr id="49" name="TextBox 48">
            <a:extLst>
              <a:ext uri="{FF2B5EF4-FFF2-40B4-BE49-F238E27FC236}">
                <a16:creationId xmlns:a16="http://schemas.microsoft.com/office/drawing/2014/main" id="{83CDAF8F-0578-4AA8-A0E9-6C1C16988D41}"/>
              </a:ext>
            </a:extLst>
          </p:cNvPr>
          <p:cNvSpPr txBox="1"/>
          <p:nvPr/>
        </p:nvSpPr>
        <p:spPr>
          <a:xfrm>
            <a:off x="4526080" y="2937038"/>
            <a:ext cx="3751552" cy="830997"/>
          </a:xfrm>
          <a:prstGeom prst="rect">
            <a:avLst/>
          </a:prstGeom>
          <a:noFill/>
        </p:spPr>
        <p:txBody>
          <a:bodyPr wrap="square" rtlCol="0">
            <a:spAutoFit/>
          </a:bodyPr>
          <a:lstStyle/>
          <a:p>
            <a:pPr algn="ctr"/>
            <a:r>
              <a:rPr lang="en-US" sz="2400" dirty="0">
                <a:latin typeface="Georgia" panose="02040502050405020303" pitchFamily="18" charset="0"/>
              </a:rPr>
              <a:t>Even more tweets, both users and hashtags</a:t>
            </a:r>
          </a:p>
        </p:txBody>
      </p:sp>
      <p:sp>
        <p:nvSpPr>
          <p:cNvPr id="51" name="TextBox 50">
            <a:extLst>
              <a:ext uri="{FF2B5EF4-FFF2-40B4-BE49-F238E27FC236}">
                <a16:creationId xmlns:a16="http://schemas.microsoft.com/office/drawing/2014/main" id="{9BCAD211-1F6D-45BF-B7DD-6097AB72D240}"/>
              </a:ext>
            </a:extLst>
          </p:cNvPr>
          <p:cNvSpPr txBox="1"/>
          <p:nvPr/>
        </p:nvSpPr>
        <p:spPr>
          <a:xfrm>
            <a:off x="752525" y="4459862"/>
            <a:ext cx="3751552" cy="461665"/>
          </a:xfrm>
          <a:prstGeom prst="rect">
            <a:avLst/>
          </a:prstGeom>
          <a:noFill/>
        </p:spPr>
        <p:txBody>
          <a:bodyPr wrap="square" rtlCol="0">
            <a:spAutoFit/>
          </a:bodyPr>
          <a:lstStyle/>
          <a:p>
            <a:pPr algn="ctr"/>
            <a:r>
              <a:rPr lang="en-US" sz="2400" dirty="0">
                <a:latin typeface="Georgia" panose="02040502050405020303" pitchFamily="18" charset="0"/>
              </a:rPr>
              <a:t>Incorporate independents</a:t>
            </a:r>
          </a:p>
        </p:txBody>
      </p:sp>
      <p:sp>
        <p:nvSpPr>
          <p:cNvPr id="52" name="TextBox 51">
            <a:extLst>
              <a:ext uri="{FF2B5EF4-FFF2-40B4-BE49-F238E27FC236}">
                <a16:creationId xmlns:a16="http://schemas.microsoft.com/office/drawing/2014/main" id="{91839991-A7F8-46E6-A105-4BBD87A2F569}"/>
              </a:ext>
            </a:extLst>
          </p:cNvPr>
          <p:cNvSpPr txBox="1"/>
          <p:nvPr/>
        </p:nvSpPr>
        <p:spPr>
          <a:xfrm>
            <a:off x="8124435" y="4229029"/>
            <a:ext cx="2493708" cy="461665"/>
          </a:xfrm>
          <a:prstGeom prst="rect">
            <a:avLst/>
          </a:prstGeom>
          <a:noFill/>
        </p:spPr>
        <p:txBody>
          <a:bodyPr wrap="square" rtlCol="0">
            <a:spAutoFit/>
          </a:bodyPr>
          <a:lstStyle/>
          <a:p>
            <a:pPr algn="ctr"/>
            <a:r>
              <a:rPr lang="en-US" sz="2400" dirty="0">
                <a:latin typeface="Georgia" panose="02040502050405020303" pitchFamily="18" charset="0"/>
              </a:rPr>
              <a:t>Historical</a:t>
            </a:r>
          </a:p>
        </p:txBody>
      </p:sp>
      <p:sp>
        <p:nvSpPr>
          <p:cNvPr id="53" name="TextBox 52">
            <a:extLst>
              <a:ext uri="{FF2B5EF4-FFF2-40B4-BE49-F238E27FC236}">
                <a16:creationId xmlns:a16="http://schemas.microsoft.com/office/drawing/2014/main" id="{D810608F-EFAD-4CC9-8601-BF65B3F21676}"/>
              </a:ext>
            </a:extLst>
          </p:cNvPr>
          <p:cNvSpPr txBox="1"/>
          <p:nvPr/>
        </p:nvSpPr>
        <p:spPr>
          <a:xfrm>
            <a:off x="5826910" y="5062095"/>
            <a:ext cx="2493708" cy="461665"/>
          </a:xfrm>
          <a:prstGeom prst="rect">
            <a:avLst/>
          </a:prstGeom>
          <a:noFill/>
        </p:spPr>
        <p:txBody>
          <a:bodyPr wrap="square" rtlCol="0">
            <a:spAutoFit/>
          </a:bodyPr>
          <a:lstStyle/>
          <a:p>
            <a:pPr algn="ctr"/>
            <a:r>
              <a:rPr lang="en-US" sz="2400" dirty="0">
                <a:latin typeface="Georgia" panose="02040502050405020303" pitchFamily="18" charset="0"/>
              </a:rPr>
              <a:t>Regional</a:t>
            </a:r>
          </a:p>
        </p:txBody>
      </p:sp>
    </p:spTree>
    <p:extLst>
      <p:ext uri="{BB962C8B-B14F-4D97-AF65-F5344CB8AC3E}">
        <p14:creationId xmlns:p14="http://schemas.microsoft.com/office/powerpoint/2010/main" val="333109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2D73B21B-F463-4927-B6EA-850C0DD0F295}"/>
              </a:ext>
            </a:extLst>
          </p:cNvPr>
          <p:cNvGrpSpPr/>
          <p:nvPr/>
        </p:nvGrpSpPr>
        <p:grpSpPr>
          <a:xfrm>
            <a:off x="0" y="-6730"/>
            <a:ext cx="12192001" cy="1938528"/>
            <a:chOff x="0" y="0"/>
            <a:chExt cx="12192001" cy="1938528"/>
          </a:xfrm>
        </p:grpSpPr>
        <p:sp>
          <p:nvSpPr>
            <p:cNvPr id="27" name="Freeform: Shape 26">
              <a:extLst>
                <a:ext uri="{FF2B5EF4-FFF2-40B4-BE49-F238E27FC236}">
                  <a16:creationId xmlns:a16="http://schemas.microsoft.com/office/drawing/2014/main" id="{205F54C4-0597-4A93-8464-77AA0204F32A}"/>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8" name="Picture 27" descr="A picture containing shape&#10;&#10;Description automatically generated">
              <a:extLst>
                <a:ext uri="{FF2B5EF4-FFF2-40B4-BE49-F238E27FC236}">
                  <a16:creationId xmlns:a16="http://schemas.microsoft.com/office/drawing/2014/main" id="{D91355F7-7C51-47F1-8A63-11D426E43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50" name="TextBox 49">
            <a:extLst>
              <a:ext uri="{FF2B5EF4-FFF2-40B4-BE49-F238E27FC236}">
                <a16:creationId xmlns:a16="http://schemas.microsoft.com/office/drawing/2014/main" id="{9C55C035-E1F2-4418-920B-D3557CC183A8}"/>
              </a:ext>
            </a:extLst>
          </p:cNvPr>
          <p:cNvSpPr txBox="1"/>
          <p:nvPr/>
        </p:nvSpPr>
        <p:spPr>
          <a:xfrm>
            <a:off x="3588599" y="2233694"/>
            <a:ext cx="4731798" cy="923330"/>
          </a:xfrm>
          <a:prstGeom prst="rect">
            <a:avLst/>
          </a:prstGeom>
          <a:noFill/>
        </p:spPr>
        <p:txBody>
          <a:bodyPr wrap="square" rtlCol="0">
            <a:spAutoFit/>
          </a:bodyPr>
          <a:lstStyle/>
          <a:p>
            <a:pPr algn="ctr"/>
            <a:r>
              <a:rPr lang="en-US" sz="5400" dirty="0">
                <a:latin typeface="Georgia" panose="02040502050405020303" pitchFamily="18" charset="0"/>
              </a:rPr>
              <a:t>Questions?</a:t>
            </a:r>
          </a:p>
        </p:txBody>
      </p:sp>
      <p:grpSp>
        <p:nvGrpSpPr>
          <p:cNvPr id="85" name="Group 84">
            <a:extLst>
              <a:ext uri="{FF2B5EF4-FFF2-40B4-BE49-F238E27FC236}">
                <a16:creationId xmlns:a16="http://schemas.microsoft.com/office/drawing/2014/main" id="{40D2229F-8F20-48FB-A001-2018AB5C603E}"/>
              </a:ext>
            </a:extLst>
          </p:cNvPr>
          <p:cNvGrpSpPr/>
          <p:nvPr/>
        </p:nvGrpSpPr>
        <p:grpSpPr>
          <a:xfrm>
            <a:off x="10090631" y="220286"/>
            <a:ext cx="1828800" cy="1828800"/>
            <a:chOff x="10090631" y="220286"/>
            <a:chExt cx="1828800" cy="1828800"/>
          </a:xfrm>
        </p:grpSpPr>
        <p:grpSp>
          <p:nvGrpSpPr>
            <p:cNvPr id="86" name="Group 85">
              <a:extLst>
                <a:ext uri="{FF2B5EF4-FFF2-40B4-BE49-F238E27FC236}">
                  <a16:creationId xmlns:a16="http://schemas.microsoft.com/office/drawing/2014/main" id="{A0D03212-4D7A-4D25-9BF2-6A9DFBC7C769}"/>
                </a:ext>
              </a:extLst>
            </p:cNvPr>
            <p:cNvGrpSpPr/>
            <p:nvPr/>
          </p:nvGrpSpPr>
          <p:grpSpPr>
            <a:xfrm>
              <a:off x="10090631" y="220286"/>
              <a:ext cx="1828800" cy="1828800"/>
              <a:chOff x="-457200" y="2036742"/>
              <a:chExt cx="914400" cy="914400"/>
            </a:xfrm>
          </p:grpSpPr>
          <p:sp>
            <p:nvSpPr>
              <p:cNvPr id="88" name="Oval 87">
                <a:extLst>
                  <a:ext uri="{FF2B5EF4-FFF2-40B4-BE49-F238E27FC236}">
                    <a16:creationId xmlns:a16="http://schemas.microsoft.com/office/drawing/2014/main" id="{E4FF5521-D8B0-4168-8CFB-EE2F4E50B51A}"/>
                  </a:ext>
                </a:extLst>
              </p:cNvPr>
              <p:cNvSpPr/>
              <p:nvPr/>
            </p:nvSpPr>
            <p:spPr>
              <a:xfrm>
                <a:off x="-420529" y="2073413"/>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A6C6C25D-935A-4CB6-9545-B88446908BF0}"/>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7" name="Picture 86" descr="A close up of a logo&#10;&#10;Description automatically generated">
              <a:extLst>
                <a:ext uri="{FF2B5EF4-FFF2-40B4-BE49-F238E27FC236}">
                  <a16:creationId xmlns:a16="http://schemas.microsoft.com/office/drawing/2014/main" id="{453F616F-AFCA-4D84-A950-00C7BC05F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9814" y="514622"/>
              <a:ext cx="1170432" cy="1170432"/>
            </a:xfrm>
            <a:prstGeom prst="rect">
              <a:avLst/>
            </a:prstGeom>
          </p:spPr>
        </p:pic>
      </p:grpSp>
      <p:grpSp>
        <p:nvGrpSpPr>
          <p:cNvPr id="29" name="Group 28">
            <a:extLst>
              <a:ext uri="{FF2B5EF4-FFF2-40B4-BE49-F238E27FC236}">
                <a16:creationId xmlns:a16="http://schemas.microsoft.com/office/drawing/2014/main" id="{4188FF83-CC6F-4BC8-9C71-8DD33D51ED55}"/>
              </a:ext>
            </a:extLst>
          </p:cNvPr>
          <p:cNvGrpSpPr/>
          <p:nvPr/>
        </p:nvGrpSpPr>
        <p:grpSpPr>
          <a:xfrm>
            <a:off x="7676380" y="6050591"/>
            <a:ext cx="548640" cy="548640"/>
            <a:chOff x="973082" y="-1947441"/>
            <a:chExt cx="914400" cy="914400"/>
          </a:xfrm>
        </p:grpSpPr>
        <p:grpSp>
          <p:nvGrpSpPr>
            <p:cNvPr id="30" name="Group 29">
              <a:extLst>
                <a:ext uri="{FF2B5EF4-FFF2-40B4-BE49-F238E27FC236}">
                  <a16:creationId xmlns:a16="http://schemas.microsoft.com/office/drawing/2014/main" id="{080BC375-3C30-4ECF-9FA6-1B0C0A6165F1}"/>
                </a:ext>
              </a:extLst>
            </p:cNvPr>
            <p:cNvGrpSpPr/>
            <p:nvPr/>
          </p:nvGrpSpPr>
          <p:grpSpPr>
            <a:xfrm>
              <a:off x="973082" y="-1947441"/>
              <a:ext cx="914400" cy="914400"/>
              <a:chOff x="1766968" y="-457200"/>
              <a:chExt cx="914400" cy="914400"/>
            </a:xfrm>
          </p:grpSpPr>
          <p:sp>
            <p:nvSpPr>
              <p:cNvPr id="32" name="Oval 31">
                <a:extLst>
                  <a:ext uri="{FF2B5EF4-FFF2-40B4-BE49-F238E27FC236}">
                    <a16:creationId xmlns:a16="http://schemas.microsoft.com/office/drawing/2014/main" id="{7A698B15-EE9C-497D-827F-0163F554F512}"/>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3" name="Freeform: Shape 32">
                <a:extLst>
                  <a:ext uri="{FF2B5EF4-FFF2-40B4-BE49-F238E27FC236}">
                    <a16:creationId xmlns:a16="http://schemas.microsoft.com/office/drawing/2014/main" id="{9549D6B0-3BEF-43DF-BFB8-150C8A51A9D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1" name="Graphic 30" descr="Ruler">
              <a:extLst>
                <a:ext uri="{FF2B5EF4-FFF2-40B4-BE49-F238E27FC236}">
                  <a16:creationId xmlns:a16="http://schemas.microsoft.com/office/drawing/2014/main" id="{0BD71587-4655-4727-BAD6-EFB369A9A2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34" name="Group 33">
            <a:extLst>
              <a:ext uri="{FF2B5EF4-FFF2-40B4-BE49-F238E27FC236}">
                <a16:creationId xmlns:a16="http://schemas.microsoft.com/office/drawing/2014/main" id="{1671BA50-9E1C-4D34-9E23-825AD2515B37}"/>
              </a:ext>
            </a:extLst>
          </p:cNvPr>
          <p:cNvGrpSpPr/>
          <p:nvPr/>
        </p:nvGrpSpPr>
        <p:grpSpPr>
          <a:xfrm>
            <a:off x="5826910" y="6050590"/>
            <a:ext cx="548640" cy="548640"/>
            <a:chOff x="973082" y="-1947441"/>
            <a:chExt cx="914400" cy="914400"/>
          </a:xfrm>
        </p:grpSpPr>
        <p:grpSp>
          <p:nvGrpSpPr>
            <p:cNvPr id="35" name="Group 34">
              <a:extLst>
                <a:ext uri="{FF2B5EF4-FFF2-40B4-BE49-F238E27FC236}">
                  <a16:creationId xmlns:a16="http://schemas.microsoft.com/office/drawing/2014/main" id="{9BD579B2-31FC-4F34-BFD8-2E955E763E48}"/>
                </a:ext>
              </a:extLst>
            </p:cNvPr>
            <p:cNvGrpSpPr/>
            <p:nvPr/>
          </p:nvGrpSpPr>
          <p:grpSpPr>
            <a:xfrm>
              <a:off x="973082" y="-1947441"/>
              <a:ext cx="914400" cy="914400"/>
              <a:chOff x="1766968" y="-457200"/>
              <a:chExt cx="914400" cy="914400"/>
            </a:xfrm>
          </p:grpSpPr>
          <p:sp>
            <p:nvSpPr>
              <p:cNvPr id="37" name="Oval 36">
                <a:extLst>
                  <a:ext uri="{FF2B5EF4-FFF2-40B4-BE49-F238E27FC236}">
                    <a16:creationId xmlns:a16="http://schemas.microsoft.com/office/drawing/2014/main" id="{CC0FB28A-D63E-486B-BDC3-67EA9D220EEA}"/>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8" name="Freeform: Shape 37">
                <a:extLst>
                  <a:ext uri="{FF2B5EF4-FFF2-40B4-BE49-F238E27FC236}">
                    <a16:creationId xmlns:a16="http://schemas.microsoft.com/office/drawing/2014/main" id="{65BD831F-2354-4671-93F4-445CBF56E3E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6" name="Graphic 35" descr="Gears">
              <a:extLst>
                <a:ext uri="{FF2B5EF4-FFF2-40B4-BE49-F238E27FC236}">
                  <a16:creationId xmlns:a16="http://schemas.microsoft.com/office/drawing/2014/main" id="{BE47B971-641E-4362-9B35-F73E6630E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2303" y="-1772716"/>
              <a:ext cx="585216" cy="585216"/>
            </a:xfrm>
            <a:prstGeom prst="rect">
              <a:avLst/>
            </a:prstGeom>
          </p:spPr>
        </p:pic>
      </p:grpSp>
      <p:grpSp>
        <p:nvGrpSpPr>
          <p:cNvPr id="39" name="Group 38">
            <a:extLst>
              <a:ext uri="{FF2B5EF4-FFF2-40B4-BE49-F238E27FC236}">
                <a16:creationId xmlns:a16="http://schemas.microsoft.com/office/drawing/2014/main" id="{B08311D3-A43F-4B47-9B2A-C08AEBC62B53}"/>
              </a:ext>
            </a:extLst>
          </p:cNvPr>
          <p:cNvGrpSpPr/>
          <p:nvPr/>
        </p:nvGrpSpPr>
        <p:grpSpPr>
          <a:xfrm>
            <a:off x="3977440" y="6028587"/>
            <a:ext cx="548640" cy="548640"/>
            <a:chOff x="1155870" y="1038330"/>
            <a:chExt cx="1179576" cy="1179576"/>
          </a:xfrm>
        </p:grpSpPr>
        <p:sp>
          <p:nvSpPr>
            <p:cNvPr id="40" name="Oval 39">
              <a:extLst>
                <a:ext uri="{FF2B5EF4-FFF2-40B4-BE49-F238E27FC236}">
                  <a16:creationId xmlns:a16="http://schemas.microsoft.com/office/drawing/2014/main" id="{C107E987-FB0E-4E52-B7F6-4D68D8D6BFE6}"/>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1" name="Freeform: Shape 40">
              <a:extLst>
                <a:ext uri="{FF2B5EF4-FFF2-40B4-BE49-F238E27FC236}">
                  <a16:creationId xmlns:a16="http://schemas.microsoft.com/office/drawing/2014/main" id="{7966FA96-5BA1-4EE3-85FE-7CA1C08B27B4}"/>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2" name="Picture 41" descr="A close up of a sign&#10;&#10;Description automatically generated">
              <a:extLst>
                <a:ext uri="{FF2B5EF4-FFF2-40B4-BE49-F238E27FC236}">
                  <a16:creationId xmlns:a16="http://schemas.microsoft.com/office/drawing/2014/main" id="{61D84C86-A1B8-4064-B132-60B9FE3157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3" name="Group 42">
            <a:extLst>
              <a:ext uri="{FF2B5EF4-FFF2-40B4-BE49-F238E27FC236}">
                <a16:creationId xmlns:a16="http://schemas.microsoft.com/office/drawing/2014/main" id="{A157B2FC-CFE5-428C-A5DF-C0F14DD145F3}"/>
              </a:ext>
            </a:extLst>
          </p:cNvPr>
          <p:cNvGrpSpPr/>
          <p:nvPr/>
        </p:nvGrpSpPr>
        <p:grpSpPr>
          <a:xfrm>
            <a:off x="2127970" y="6028587"/>
            <a:ext cx="548640" cy="548640"/>
            <a:chOff x="1091614" y="1037772"/>
            <a:chExt cx="1179872" cy="1179872"/>
          </a:xfrm>
        </p:grpSpPr>
        <p:sp>
          <p:nvSpPr>
            <p:cNvPr id="44" name="Oval 43">
              <a:extLst>
                <a:ext uri="{FF2B5EF4-FFF2-40B4-BE49-F238E27FC236}">
                  <a16:creationId xmlns:a16="http://schemas.microsoft.com/office/drawing/2014/main" id="{7F44D3D9-1B77-4EFE-B414-4D1CF590781C}"/>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12848DB2-F2B4-4689-BFAB-A28BE6726C00}"/>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Lightbulb">
              <a:extLst>
                <a:ext uri="{FF2B5EF4-FFF2-40B4-BE49-F238E27FC236}">
                  <a16:creationId xmlns:a16="http://schemas.microsoft.com/office/drawing/2014/main" id="{730070FD-CF20-4337-BC63-01286EDCE0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9154" y="1260228"/>
              <a:ext cx="748480" cy="748480"/>
            </a:xfrm>
            <a:prstGeom prst="rect">
              <a:avLst/>
            </a:prstGeom>
          </p:spPr>
        </p:pic>
      </p:grpSp>
    </p:spTree>
    <p:extLst>
      <p:ext uri="{BB962C8B-B14F-4D97-AF65-F5344CB8AC3E}">
        <p14:creationId xmlns:p14="http://schemas.microsoft.com/office/powerpoint/2010/main" val="3195615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09094B3-FD02-47E1-AD35-92B29F888925}"/>
              </a:ext>
            </a:extLst>
          </p:cNvPr>
          <p:cNvSpPr txBox="1"/>
          <p:nvPr/>
        </p:nvSpPr>
        <p:spPr>
          <a:xfrm>
            <a:off x="3588599" y="-1944606"/>
            <a:ext cx="4731798" cy="923330"/>
          </a:xfrm>
          <a:prstGeom prst="rect">
            <a:avLst/>
          </a:prstGeom>
          <a:noFill/>
        </p:spPr>
        <p:txBody>
          <a:bodyPr wrap="square" rtlCol="0">
            <a:spAutoFit/>
          </a:bodyPr>
          <a:lstStyle/>
          <a:p>
            <a:pPr algn="ctr"/>
            <a:r>
              <a:rPr lang="en-US" sz="5400" dirty="0">
                <a:latin typeface="Georgia" panose="02040502050405020303" pitchFamily="18" charset="0"/>
              </a:rPr>
              <a:t>Questions?</a:t>
            </a:r>
          </a:p>
        </p:txBody>
      </p:sp>
      <p:grpSp>
        <p:nvGrpSpPr>
          <p:cNvPr id="26" name="Group 25">
            <a:extLst>
              <a:ext uri="{FF2B5EF4-FFF2-40B4-BE49-F238E27FC236}">
                <a16:creationId xmlns:a16="http://schemas.microsoft.com/office/drawing/2014/main" id="{3BD7A48A-9D37-46E5-891B-723242CA3570}"/>
              </a:ext>
            </a:extLst>
          </p:cNvPr>
          <p:cNvGrpSpPr/>
          <p:nvPr/>
        </p:nvGrpSpPr>
        <p:grpSpPr>
          <a:xfrm>
            <a:off x="0" y="-6730"/>
            <a:ext cx="12192001" cy="1938528"/>
            <a:chOff x="0" y="0"/>
            <a:chExt cx="12192001" cy="1938528"/>
          </a:xfrm>
        </p:grpSpPr>
        <p:sp>
          <p:nvSpPr>
            <p:cNvPr id="28" name="Freeform: Shape 27">
              <a:extLst>
                <a:ext uri="{FF2B5EF4-FFF2-40B4-BE49-F238E27FC236}">
                  <a16:creationId xmlns:a16="http://schemas.microsoft.com/office/drawing/2014/main" id="{D35BD1FB-79E5-414B-AC57-00641F15DC49}"/>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9" name="Picture 28" descr="A picture containing shape&#10;&#10;Description automatically generated">
              <a:extLst>
                <a:ext uri="{FF2B5EF4-FFF2-40B4-BE49-F238E27FC236}">
                  <a16:creationId xmlns:a16="http://schemas.microsoft.com/office/drawing/2014/main" id="{E31551C1-5725-4D74-ADC1-8F3AA78A3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30" name="Group 29">
            <a:extLst>
              <a:ext uri="{FF2B5EF4-FFF2-40B4-BE49-F238E27FC236}">
                <a16:creationId xmlns:a16="http://schemas.microsoft.com/office/drawing/2014/main" id="{D1079282-D297-4779-ABD9-52E2A94674BA}"/>
              </a:ext>
            </a:extLst>
          </p:cNvPr>
          <p:cNvGrpSpPr/>
          <p:nvPr/>
        </p:nvGrpSpPr>
        <p:grpSpPr>
          <a:xfrm>
            <a:off x="7676380" y="6050591"/>
            <a:ext cx="548640" cy="548640"/>
            <a:chOff x="973082" y="-1947441"/>
            <a:chExt cx="914400" cy="914400"/>
          </a:xfrm>
        </p:grpSpPr>
        <p:grpSp>
          <p:nvGrpSpPr>
            <p:cNvPr id="31" name="Group 30">
              <a:extLst>
                <a:ext uri="{FF2B5EF4-FFF2-40B4-BE49-F238E27FC236}">
                  <a16:creationId xmlns:a16="http://schemas.microsoft.com/office/drawing/2014/main" id="{28821960-7AE1-4982-A236-E388455D0477}"/>
                </a:ext>
              </a:extLst>
            </p:cNvPr>
            <p:cNvGrpSpPr/>
            <p:nvPr/>
          </p:nvGrpSpPr>
          <p:grpSpPr>
            <a:xfrm>
              <a:off x="973082" y="-1947441"/>
              <a:ext cx="914400" cy="914400"/>
              <a:chOff x="1766968" y="-457200"/>
              <a:chExt cx="914400" cy="914400"/>
            </a:xfrm>
          </p:grpSpPr>
          <p:sp>
            <p:nvSpPr>
              <p:cNvPr id="33" name="Oval 32">
                <a:extLst>
                  <a:ext uri="{FF2B5EF4-FFF2-40B4-BE49-F238E27FC236}">
                    <a16:creationId xmlns:a16="http://schemas.microsoft.com/office/drawing/2014/main" id="{5DFF722F-17E0-4D71-991B-9B0D2777C0CD}"/>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4" name="Freeform: Shape 33">
                <a:extLst>
                  <a:ext uri="{FF2B5EF4-FFF2-40B4-BE49-F238E27FC236}">
                    <a16:creationId xmlns:a16="http://schemas.microsoft.com/office/drawing/2014/main" id="{A2B4B258-A7AE-4F09-B733-1AE3EF14B227}"/>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2" name="Graphic 31" descr="Ruler">
              <a:extLst>
                <a:ext uri="{FF2B5EF4-FFF2-40B4-BE49-F238E27FC236}">
                  <a16:creationId xmlns:a16="http://schemas.microsoft.com/office/drawing/2014/main" id="{32B908E3-D5AA-406D-AB1E-C75DB78CC9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721" y="-1779802"/>
              <a:ext cx="579120" cy="579120"/>
            </a:xfrm>
            <a:prstGeom prst="rect">
              <a:avLst/>
            </a:prstGeom>
          </p:spPr>
        </p:pic>
      </p:grpSp>
      <p:grpSp>
        <p:nvGrpSpPr>
          <p:cNvPr id="35" name="Group 34">
            <a:extLst>
              <a:ext uri="{FF2B5EF4-FFF2-40B4-BE49-F238E27FC236}">
                <a16:creationId xmlns:a16="http://schemas.microsoft.com/office/drawing/2014/main" id="{48FFB759-FEA8-41B5-9D41-CE0681A68153}"/>
              </a:ext>
            </a:extLst>
          </p:cNvPr>
          <p:cNvGrpSpPr/>
          <p:nvPr/>
        </p:nvGrpSpPr>
        <p:grpSpPr>
          <a:xfrm>
            <a:off x="5826910" y="6050590"/>
            <a:ext cx="548640" cy="548640"/>
            <a:chOff x="973082" y="-1947441"/>
            <a:chExt cx="914400" cy="914400"/>
          </a:xfrm>
        </p:grpSpPr>
        <p:grpSp>
          <p:nvGrpSpPr>
            <p:cNvPr id="36" name="Group 35">
              <a:extLst>
                <a:ext uri="{FF2B5EF4-FFF2-40B4-BE49-F238E27FC236}">
                  <a16:creationId xmlns:a16="http://schemas.microsoft.com/office/drawing/2014/main" id="{5525806E-7B1B-4C89-9A54-6FAEAA43BF13}"/>
                </a:ext>
              </a:extLst>
            </p:cNvPr>
            <p:cNvGrpSpPr/>
            <p:nvPr/>
          </p:nvGrpSpPr>
          <p:grpSpPr>
            <a:xfrm>
              <a:off x="973082" y="-1947441"/>
              <a:ext cx="914400" cy="914400"/>
              <a:chOff x="1766968" y="-457200"/>
              <a:chExt cx="914400" cy="914400"/>
            </a:xfrm>
          </p:grpSpPr>
          <p:sp>
            <p:nvSpPr>
              <p:cNvPr id="38" name="Oval 37">
                <a:extLst>
                  <a:ext uri="{FF2B5EF4-FFF2-40B4-BE49-F238E27FC236}">
                    <a16:creationId xmlns:a16="http://schemas.microsoft.com/office/drawing/2014/main" id="{D8911647-3B8C-4D1E-BB7C-B930F2022A59}"/>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9" name="Freeform: Shape 38">
                <a:extLst>
                  <a:ext uri="{FF2B5EF4-FFF2-40B4-BE49-F238E27FC236}">
                    <a16:creationId xmlns:a16="http://schemas.microsoft.com/office/drawing/2014/main" id="{10377BCF-941F-4B6B-AB68-01C612257121}"/>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7" name="Graphic 36" descr="Gears">
              <a:extLst>
                <a:ext uri="{FF2B5EF4-FFF2-40B4-BE49-F238E27FC236}">
                  <a16:creationId xmlns:a16="http://schemas.microsoft.com/office/drawing/2014/main" id="{2CCCDDC4-4B88-47B1-9265-7C4ABB9869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2303" y="-1772716"/>
              <a:ext cx="585216" cy="585216"/>
            </a:xfrm>
            <a:prstGeom prst="rect">
              <a:avLst/>
            </a:prstGeom>
          </p:spPr>
        </p:pic>
      </p:grpSp>
      <p:grpSp>
        <p:nvGrpSpPr>
          <p:cNvPr id="40" name="Group 39">
            <a:extLst>
              <a:ext uri="{FF2B5EF4-FFF2-40B4-BE49-F238E27FC236}">
                <a16:creationId xmlns:a16="http://schemas.microsoft.com/office/drawing/2014/main" id="{FECC0AD2-0375-4F77-92C5-EB38BB9F1B0B}"/>
              </a:ext>
            </a:extLst>
          </p:cNvPr>
          <p:cNvGrpSpPr/>
          <p:nvPr/>
        </p:nvGrpSpPr>
        <p:grpSpPr>
          <a:xfrm>
            <a:off x="3977440" y="6028587"/>
            <a:ext cx="548640" cy="548640"/>
            <a:chOff x="1155870" y="1038330"/>
            <a:chExt cx="1179576" cy="1179576"/>
          </a:xfrm>
        </p:grpSpPr>
        <p:sp>
          <p:nvSpPr>
            <p:cNvPr id="41" name="Oval 40">
              <a:extLst>
                <a:ext uri="{FF2B5EF4-FFF2-40B4-BE49-F238E27FC236}">
                  <a16:creationId xmlns:a16="http://schemas.microsoft.com/office/drawing/2014/main" id="{F38D9F79-11EA-4302-9210-D6A7D5153005}"/>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2" name="Freeform: Shape 41">
              <a:extLst>
                <a:ext uri="{FF2B5EF4-FFF2-40B4-BE49-F238E27FC236}">
                  <a16:creationId xmlns:a16="http://schemas.microsoft.com/office/drawing/2014/main" id="{3629F158-1D28-4C7C-8185-B5865F9F127C}"/>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3" name="Picture 42" descr="A close up of a sign&#10;&#10;Description automatically generated">
              <a:extLst>
                <a:ext uri="{FF2B5EF4-FFF2-40B4-BE49-F238E27FC236}">
                  <a16:creationId xmlns:a16="http://schemas.microsoft.com/office/drawing/2014/main" id="{D1C4B1FA-1A1C-4819-BE53-522C3D8AC4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4" name="Group 43">
            <a:extLst>
              <a:ext uri="{FF2B5EF4-FFF2-40B4-BE49-F238E27FC236}">
                <a16:creationId xmlns:a16="http://schemas.microsoft.com/office/drawing/2014/main" id="{8791832A-EB57-491F-A935-CACD2F7193F0}"/>
              </a:ext>
            </a:extLst>
          </p:cNvPr>
          <p:cNvGrpSpPr/>
          <p:nvPr/>
        </p:nvGrpSpPr>
        <p:grpSpPr>
          <a:xfrm>
            <a:off x="2127970" y="6028587"/>
            <a:ext cx="548640" cy="548640"/>
            <a:chOff x="1091614" y="1037772"/>
            <a:chExt cx="1179872" cy="1179872"/>
          </a:xfrm>
        </p:grpSpPr>
        <p:sp>
          <p:nvSpPr>
            <p:cNvPr id="45" name="Oval 44">
              <a:extLst>
                <a:ext uri="{FF2B5EF4-FFF2-40B4-BE49-F238E27FC236}">
                  <a16:creationId xmlns:a16="http://schemas.microsoft.com/office/drawing/2014/main" id="{43093332-CCBF-4FF8-9EE0-0CF71EA414F7}"/>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51F66329-4F52-4020-90E1-BDC0E59D9AA7}"/>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Graphic 67" descr="Lightbulb">
              <a:extLst>
                <a:ext uri="{FF2B5EF4-FFF2-40B4-BE49-F238E27FC236}">
                  <a16:creationId xmlns:a16="http://schemas.microsoft.com/office/drawing/2014/main" id="{54DC032D-3633-4413-AF1F-A396601AB6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grpSp>
        <p:nvGrpSpPr>
          <p:cNvPr id="69" name="Group 68">
            <a:extLst>
              <a:ext uri="{FF2B5EF4-FFF2-40B4-BE49-F238E27FC236}">
                <a16:creationId xmlns:a16="http://schemas.microsoft.com/office/drawing/2014/main" id="{79096CFF-FF6A-4F6A-A198-28F86FB01BBA}"/>
              </a:ext>
            </a:extLst>
          </p:cNvPr>
          <p:cNvGrpSpPr/>
          <p:nvPr/>
        </p:nvGrpSpPr>
        <p:grpSpPr>
          <a:xfrm>
            <a:off x="9525849" y="6050591"/>
            <a:ext cx="548640" cy="548640"/>
            <a:chOff x="165668" y="6076702"/>
            <a:chExt cx="548640" cy="548640"/>
          </a:xfrm>
        </p:grpSpPr>
        <p:grpSp>
          <p:nvGrpSpPr>
            <p:cNvPr id="70" name="Group 69">
              <a:extLst>
                <a:ext uri="{FF2B5EF4-FFF2-40B4-BE49-F238E27FC236}">
                  <a16:creationId xmlns:a16="http://schemas.microsoft.com/office/drawing/2014/main" id="{952B3BEA-1AD7-4D2F-A51C-EA4E899F729D}"/>
                </a:ext>
              </a:extLst>
            </p:cNvPr>
            <p:cNvGrpSpPr/>
            <p:nvPr/>
          </p:nvGrpSpPr>
          <p:grpSpPr>
            <a:xfrm>
              <a:off x="165668" y="6076702"/>
              <a:ext cx="548640" cy="548640"/>
              <a:chOff x="-457200" y="2036742"/>
              <a:chExt cx="914400" cy="914400"/>
            </a:xfrm>
          </p:grpSpPr>
          <p:sp>
            <p:nvSpPr>
              <p:cNvPr id="72" name="Oval 71">
                <a:extLst>
                  <a:ext uri="{FF2B5EF4-FFF2-40B4-BE49-F238E27FC236}">
                    <a16:creationId xmlns:a16="http://schemas.microsoft.com/office/drawing/2014/main" id="{90D82662-461C-44A1-A0C1-4F669AACB579}"/>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737F596-0D84-4F4D-8306-ED038C5A3A8B}"/>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Picture 70" descr="A close up of a logo&#10;&#10;Description automatically generated">
              <a:extLst>
                <a:ext uri="{FF2B5EF4-FFF2-40B4-BE49-F238E27FC236}">
                  <a16:creationId xmlns:a16="http://schemas.microsoft.com/office/drawing/2014/main" id="{3255CE5E-4E3A-4B7B-A194-D31AA8AE1E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252" y="6186370"/>
              <a:ext cx="347472" cy="347472"/>
            </a:xfrm>
            <a:prstGeom prst="rect">
              <a:avLst/>
            </a:prstGeom>
          </p:spPr>
        </p:pic>
      </p:grpSp>
    </p:spTree>
    <p:extLst>
      <p:ext uri="{BB962C8B-B14F-4D97-AF65-F5344CB8AC3E}">
        <p14:creationId xmlns:p14="http://schemas.microsoft.com/office/powerpoint/2010/main" val="3954206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1000">
        <p159:morph option="byObject"/>
      </p:transition>
    </mc:Choice>
    <mc:Fallback xmlns="">
      <p:transition spd="slow"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1EA028B-5EEB-493A-B546-D0AD929325DF}"/>
              </a:ext>
            </a:extLst>
          </p:cNvPr>
          <p:cNvGrpSpPr/>
          <p:nvPr/>
        </p:nvGrpSpPr>
        <p:grpSpPr>
          <a:xfrm>
            <a:off x="0" y="-6730"/>
            <a:ext cx="12192001" cy="1938528"/>
            <a:chOff x="0" y="0"/>
            <a:chExt cx="12192001" cy="1938528"/>
          </a:xfrm>
        </p:grpSpPr>
        <p:sp>
          <p:nvSpPr>
            <p:cNvPr id="29" name="Freeform: Shape 28">
              <a:extLst>
                <a:ext uri="{FF2B5EF4-FFF2-40B4-BE49-F238E27FC236}">
                  <a16:creationId xmlns:a16="http://schemas.microsoft.com/office/drawing/2014/main" id="{31F63011-0363-48C2-9C30-663F329E228B}"/>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 name="Picture 29" descr="A picture containing shape&#10;&#10;Description automatically generated">
              <a:extLst>
                <a:ext uri="{FF2B5EF4-FFF2-40B4-BE49-F238E27FC236}">
                  <a16:creationId xmlns:a16="http://schemas.microsoft.com/office/drawing/2014/main" id="{D01E2AE9-8AEE-4A7A-B513-A27457226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3732689" y="2593366"/>
            <a:ext cx="4731798" cy="923330"/>
          </a:xfrm>
          <a:prstGeom prst="rect">
            <a:avLst/>
          </a:prstGeom>
          <a:noFill/>
        </p:spPr>
        <p:txBody>
          <a:bodyPr wrap="square" rtlCol="0">
            <a:spAutoFit/>
          </a:bodyPr>
          <a:lstStyle/>
          <a:p>
            <a:pPr algn="ctr"/>
            <a:r>
              <a:rPr lang="en-US" sz="5400" dirty="0">
                <a:latin typeface="Georgia" panose="02040502050405020303" pitchFamily="18" charset="0"/>
              </a:rPr>
              <a:t>Agenda</a:t>
            </a:r>
          </a:p>
        </p:txBody>
      </p:sp>
      <p:grpSp>
        <p:nvGrpSpPr>
          <p:cNvPr id="14" name="Group 13">
            <a:extLst>
              <a:ext uri="{FF2B5EF4-FFF2-40B4-BE49-F238E27FC236}">
                <a16:creationId xmlns:a16="http://schemas.microsoft.com/office/drawing/2014/main" id="{87640332-1531-4CE1-A4C3-E5022617F2AB}"/>
              </a:ext>
            </a:extLst>
          </p:cNvPr>
          <p:cNvGrpSpPr/>
          <p:nvPr/>
        </p:nvGrpSpPr>
        <p:grpSpPr>
          <a:xfrm>
            <a:off x="1807657" y="-1028700"/>
            <a:ext cx="914400" cy="914400"/>
            <a:chOff x="1807657" y="-1028700"/>
            <a:chExt cx="914400" cy="914400"/>
          </a:xfrm>
        </p:grpSpPr>
        <p:sp>
          <p:nvSpPr>
            <p:cNvPr id="15" name="Oval 14">
              <a:extLst>
                <a:ext uri="{FF2B5EF4-FFF2-40B4-BE49-F238E27FC236}">
                  <a16:creationId xmlns:a16="http://schemas.microsoft.com/office/drawing/2014/main" id="{4ACB9350-122C-465B-B9FC-37C30FA36A23}"/>
                </a:ext>
              </a:extLst>
            </p:cNvPr>
            <p:cNvSpPr/>
            <p:nvPr/>
          </p:nvSpPr>
          <p:spPr>
            <a:xfrm>
              <a:off x="1844328" y="-9920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6" name="Freeform: Shape 15">
              <a:extLst>
                <a:ext uri="{FF2B5EF4-FFF2-40B4-BE49-F238E27FC236}">
                  <a16:creationId xmlns:a16="http://schemas.microsoft.com/office/drawing/2014/main" id="{2F4BC409-DF0A-4015-87E4-E867025AFFE4}"/>
                </a:ext>
              </a:extLst>
            </p:cNvPr>
            <p:cNvSpPr/>
            <p:nvPr/>
          </p:nvSpPr>
          <p:spPr>
            <a:xfrm>
              <a:off x="1807657" y="-10287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7" name="Picture 16" descr="A close up of a sign&#10;&#10;Description automatically generated">
              <a:extLst>
                <a:ext uri="{FF2B5EF4-FFF2-40B4-BE49-F238E27FC236}">
                  <a16:creationId xmlns:a16="http://schemas.microsoft.com/office/drawing/2014/main" id="{ADD00E3A-32F5-488E-9C1F-BBACF29C1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021" y="-917336"/>
              <a:ext cx="691669" cy="691669"/>
            </a:xfrm>
            <a:prstGeom prst="rect">
              <a:avLst/>
            </a:prstGeom>
          </p:spPr>
        </p:pic>
      </p:grpSp>
      <p:grpSp>
        <p:nvGrpSpPr>
          <p:cNvPr id="18" name="Group 17">
            <a:extLst>
              <a:ext uri="{FF2B5EF4-FFF2-40B4-BE49-F238E27FC236}">
                <a16:creationId xmlns:a16="http://schemas.microsoft.com/office/drawing/2014/main" id="{48B9491A-F363-4BE3-A95B-71A8CAAB2711}"/>
              </a:ext>
            </a:extLst>
          </p:cNvPr>
          <p:cNvGrpSpPr/>
          <p:nvPr/>
        </p:nvGrpSpPr>
        <p:grpSpPr>
          <a:xfrm>
            <a:off x="973082" y="-1947441"/>
            <a:ext cx="914400" cy="914400"/>
            <a:chOff x="973082" y="-1947441"/>
            <a:chExt cx="914400" cy="914400"/>
          </a:xfrm>
        </p:grpSpPr>
        <p:grpSp>
          <p:nvGrpSpPr>
            <p:cNvPr id="19" name="Group 18">
              <a:extLst>
                <a:ext uri="{FF2B5EF4-FFF2-40B4-BE49-F238E27FC236}">
                  <a16:creationId xmlns:a16="http://schemas.microsoft.com/office/drawing/2014/main" id="{2EAB5A2F-4F34-40A8-AD6C-70EE7A69F6B9}"/>
                </a:ext>
              </a:extLst>
            </p:cNvPr>
            <p:cNvGrpSpPr/>
            <p:nvPr/>
          </p:nvGrpSpPr>
          <p:grpSpPr>
            <a:xfrm>
              <a:off x="973082" y="-1947441"/>
              <a:ext cx="914400" cy="914400"/>
              <a:chOff x="1766968" y="-457200"/>
              <a:chExt cx="914400" cy="914400"/>
            </a:xfrm>
          </p:grpSpPr>
          <p:sp>
            <p:nvSpPr>
              <p:cNvPr id="21" name="Oval 20">
                <a:extLst>
                  <a:ext uri="{FF2B5EF4-FFF2-40B4-BE49-F238E27FC236}">
                    <a16:creationId xmlns:a16="http://schemas.microsoft.com/office/drawing/2014/main" id="{F47D64BF-D43D-4F34-9ECE-D1E93564121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2" name="Freeform: Shape 21">
                <a:extLst>
                  <a:ext uri="{FF2B5EF4-FFF2-40B4-BE49-F238E27FC236}">
                    <a16:creationId xmlns:a16="http://schemas.microsoft.com/office/drawing/2014/main" id="{CB950D7E-F801-4811-A1E9-340EAD822062}"/>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0" name="Graphic 19" descr="Ruler">
              <a:extLst>
                <a:ext uri="{FF2B5EF4-FFF2-40B4-BE49-F238E27FC236}">
                  <a16:creationId xmlns:a16="http://schemas.microsoft.com/office/drawing/2014/main" id="{3E84B977-A502-41A2-9A94-AB5052C578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721" y="-1779802"/>
              <a:ext cx="579120" cy="579120"/>
            </a:xfrm>
            <a:prstGeom prst="rect">
              <a:avLst/>
            </a:prstGeom>
          </p:spPr>
        </p:pic>
      </p:grpSp>
      <p:grpSp>
        <p:nvGrpSpPr>
          <p:cNvPr id="23" name="Group 22">
            <a:extLst>
              <a:ext uri="{FF2B5EF4-FFF2-40B4-BE49-F238E27FC236}">
                <a16:creationId xmlns:a16="http://schemas.microsoft.com/office/drawing/2014/main" id="{138A1122-A538-40F6-8DF8-1159338D4197}"/>
              </a:ext>
            </a:extLst>
          </p:cNvPr>
          <p:cNvGrpSpPr/>
          <p:nvPr/>
        </p:nvGrpSpPr>
        <p:grpSpPr>
          <a:xfrm>
            <a:off x="-1244600" y="2003977"/>
            <a:ext cx="914400" cy="914400"/>
            <a:chOff x="-1244600" y="2003977"/>
            <a:chExt cx="914400" cy="914400"/>
          </a:xfrm>
        </p:grpSpPr>
        <p:sp>
          <p:nvSpPr>
            <p:cNvPr id="24" name="Oval 23">
              <a:extLst>
                <a:ext uri="{FF2B5EF4-FFF2-40B4-BE49-F238E27FC236}">
                  <a16:creationId xmlns:a16="http://schemas.microsoft.com/office/drawing/2014/main" id="{4B7DEA9C-76FF-4E72-9A14-93F4CF9144AF}"/>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C2044F0-A39A-4A1A-B4D0-B2365B742E39}"/>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close up of a logo&#10;&#10;Description automatically generated">
              <a:extLst>
                <a:ext uri="{FF2B5EF4-FFF2-40B4-BE49-F238E27FC236}">
                  <a16:creationId xmlns:a16="http://schemas.microsoft.com/office/drawing/2014/main" id="{915F5058-146C-42B7-83DC-8954C08535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
        <p:nvSpPr>
          <p:cNvPr id="28" name="TextBox 27">
            <a:extLst>
              <a:ext uri="{FF2B5EF4-FFF2-40B4-BE49-F238E27FC236}">
                <a16:creationId xmlns:a16="http://schemas.microsoft.com/office/drawing/2014/main" id="{68A2A62A-3AC6-4FB2-BC9F-75336F167014}"/>
              </a:ext>
            </a:extLst>
          </p:cNvPr>
          <p:cNvSpPr txBox="1"/>
          <p:nvPr/>
        </p:nvSpPr>
        <p:spPr>
          <a:xfrm>
            <a:off x="3694589" y="-1314629"/>
            <a:ext cx="4731798" cy="646331"/>
          </a:xfrm>
          <a:prstGeom prst="rect">
            <a:avLst/>
          </a:prstGeom>
          <a:noFill/>
        </p:spPr>
        <p:txBody>
          <a:bodyPr wrap="square" rtlCol="0">
            <a:spAutoFit/>
          </a:bodyPr>
          <a:lstStyle/>
          <a:p>
            <a:pPr algn="ctr"/>
            <a:r>
              <a:rPr lang="en-US" sz="3600" dirty="0">
                <a:latin typeface="Georgia" panose="02040502050405020303" pitchFamily="18" charset="0"/>
              </a:rPr>
              <a:t>The Big Idea</a:t>
            </a:r>
          </a:p>
        </p:txBody>
      </p:sp>
    </p:spTree>
    <p:extLst>
      <p:ext uri="{BB962C8B-B14F-4D97-AF65-F5344CB8AC3E}">
        <p14:creationId xmlns:p14="http://schemas.microsoft.com/office/powerpoint/2010/main" val="52421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advClick="0" advTm="0">
        <p15:prstTrans prst="curtains"/>
      </p:transition>
    </mc:Choice>
    <mc:Fallback xmlns="">
      <p:transition spd="slow" advClick="0"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BCC0D47-5877-4AB4-84A7-4E05EC38A907}"/>
              </a:ext>
            </a:extLst>
          </p:cNvPr>
          <p:cNvSpPr txBox="1"/>
          <p:nvPr/>
        </p:nvSpPr>
        <p:spPr>
          <a:xfrm>
            <a:off x="5722199" y="-688782"/>
            <a:ext cx="4731798" cy="584775"/>
          </a:xfrm>
          <a:prstGeom prst="rect">
            <a:avLst/>
          </a:prstGeom>
          <a:noFill/>
        </p:spPr>
        <p:txBody>
          <a:bodyPr wrap="square" rtlCol="0">
            <a:spAutoFit/>
          </a:bodyPr>
          <a:lstStyle/>
          <a:p>
            <a:pPr algn="ctr"/>
            <a:r>
              <a:rPr lang="en-US" sz="3200" dirty="0">
                <a:latin typeface="Georgia" panose="02040502050405020303" pitchFamily="18" charset="0"/>
              </a:rPr>
              <a:t>References </a:t>
            </a:r>
          </a:p>
        </p:txBody>
      </p:sp>
      <p:grpSp>
        <p:nvGrpSpPr>
          <p:cNvPr id="27" name="Group 26">
            <a:extLst>
              <a:ext uri="{FF2B5EF4-FFF2-40B4-BE49-F238E27FC236}">
                <a16:creationId xmlns:a16="http://schemas.microsoft.com/office/drawing/2014/main" id="{C2E2D9C2-3870-4879-ACCB-2964BD1D6189}"/>
              </a:ext>
            </a:extLst>
          </p:cNvPr>
          <p:cNvGrpSpPr/>
          <p:nvPr/>
        </p:nvGrpSpPr>
        <p:grpSpPr>
          <a:xfrm>
            <a:off x="5478780" y="2839891"/>
            <a:ext cx="1179576" cy="1179576"/>
            <a:chOff x="1155868" y="1056669"/>
            <a:chExt cx="1179576" cy="1179576"/>
          </a:xfrm>
        </p:grpSpPr>
        <p:grpSp>
          <p:nvGrpSpPr>
            <p:cNvPr id="28" name="Group 27">
              <a:extLst>
                <a:ext uri="{FF2B5EF4-FFF2-40B4-BE49-F238E27FC236}">
                  <a16:creationId xmlns:a16="http://schemas.microsoft.com/office/drawing/2014/main" id="{D6878BAB-EBE3-4438-86D4-E3B5808A6FF3}"/>
                </a:ext>
              </a:extLst>
            </p:cNvPr>
            <p:cNvGrpSpPr/>
            <p:nvPr/>
          </p:nvGrpSpPr>
          <p:grpSpPr>
            <a:xfrm>
              <a:off x="1155868" y="1056669"/>
              <a:ext cx="1179576" cy="1179576"/>
              <a:chOff x="-457200" y="2036742"/>
              <a:chExt cx="914400" cy="914400"/>
            </a:xfrm>
          </p:grpSpPr>
          <p:sp>
            <p:nvSpPr>
              <p:cNvPr id="30" name="Oval 29">
                <a:extLst>
                  <a:ext uri="{FF2B5EF4-FFF2-40B4-BE49-F238E27FC236}">
                    <a16:creationId xmlns:a16="http://schemas.microsoft.com/office/drawing/2014/main" id="{6DF31444-72CE-4987-A623-64480D993272}"/>
                  </a:ext>
                </a:extLst>
              </p:cNvPr>
              <p:cNvSpPr/>
              <p:nvPr/>
            </p:nvSpPr>
            <p:spPr>
              <a:xfrm>
                <a:off x="-420529" y="2073413"/>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7D8B1ED-B994-4689-BD2D-D331FC476243}"/>
                  </a:ext>
                </a:extLst>
              </p:cNvPr>
              <p:cNvSpPr/>
              <p:nvPr/>
            </p:nvSpPr>
            <p:spPr>
              <a:xfrm>
                <a:off x="-457200" y="2036742"/>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descr="A close up of a logo&#10;&#10;Description automatically generated">
              <a:extLst>
                <a:ext uri="{FF2B5EF4-FFF2-40B4-BE49-F238E27FC236}">
                  <a16:creationId xmlns:a16="http://schemas.microsoft.com/office/drawing/2014/main" id="{6DFC2775-B08C-4653-962A-8D71252D5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92" y="1271553"/>
              <a:ext cx="749808" cy="749808"/>
            </a:xfrm>
            <a:prstGeom prst="rect">
              <a:avLst/>
            </a:prstGeom>
          </p:spPr>
        </p:pic>
      </p:grpSp>
      <p:grpSp>
        <p:nvGrpSpPr>
          <p:cNvPr id="32" name="Group 31">
            <a:extLst>
              <a:ext uri="{FF2B5EF4-FFF2-40B4-BE49-F238E27FC236}">
                <a16:creationId xmlns:a16="http://schemas.microsoft.com/office/drawing/2014/main" id="{784A6D8A-867B-4995-B460-A153BAB2BDA5}"/>
              </a:ext>
            </a:extLst>
          </p:cNvPr>
          <p:cNvGrpSpPr/>
          <p:nvPr/>
        </p:nvGrpSpPr>
        <p:grpSpPr>
          <a:xfrm>
            <a:off x="5478780" y="2839891"/>
            <a:ext cx="1179576" cy="1179576"/>
            <a:chOff x="973082" y="-1947441"/>
            <a:chExt cx="914400" cy="914400"/>
          </a:xfrm>
        </p:grpSpPr>
        <p:grpSp>
          <p:nvGrpSpPr>
            <p:cNvPr id="33" name="Group 32">
              <a:extLst>
                <a:ext uri="{FF2B5EF4-FFF2-40B4-BE49-F238E27FC236}">
                  <a16:creationId xmlns:a16="http://schemas.microsoft.com/office/drawing/2014/main" id="{C3F1C29E-245B-41AD-9010-267885C9489C}"/>
                </a:ext>
              </a:extLst>
            </p:cNvPr>
            <p:cNvGrpSpPr/>
            <p:nvPr/>
          </p:nvGrpSpPr>
          <p:grpSpPr>
            <a:xfrm>
              <a:off x="973082" y="-1947441"/>
              <a:ext cx="914400" cy="914400"/>
              <a:chOff x="1766968" y="-457200"/>
              <a:chExt cx="914400" cy="914400"/>
            </a:xfrm>
          </p:grpSpPr>
          <p:sp>
            <p:nvSpPr>
              <p:cNvPr id="35" name="Oval 34">
                <a:extLst>
                  <a:ext uri="{FF2B5EF4-FFF2-40B4-BE49-F238E27FC236}">
                    <a16:creationId xmlns:a16="http://schemas.microsoft.com/office/drawing/2014/main" id="{AC69C431-D777-4FC9-AA16-53F02FF4410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6" name="Freeform: Shape 35">
                <a:extLst>
                  <a:ext uri="{FF2B5EF4-FFF2-40B4-BE49-F238E27FC236}">
                    <a16:creationId xmlns:a16="http://schemas.microsoft.com/office/drawing/2014/main" id="{A5EF88AF-8AC4-4756-97C0-C2CF7D9716E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4" name="Graphic 33" descr="Ruler">
              <a:extLst>
                <a:ext uri="{FF2B5EF4-FFF2-40B4-BE49-F238E27FC236}">
                  <a16:creationId xmlns:a16="http://schemas.microsoft.com/office/drawing/2014/main" id="{6B8F9049-DE43-43AE-B2BF-C298E3997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721" y="-1779802"/>
              <a:ext cx="579120" cy="579120"/>
            </a:xfrm>
            <a:prstGeom prst="rect">
              <a:avLst/>
            </a:prstGeom>
          </p:spPr>
        </p:pic>
      </p:grpSp>
      <p:grpSp>
        <p:nvGrpSpPr>
          <p:cNvPr id="37" name="Group 36">
            <a:extLst>
              <a:ext uri="{FF2B5EF4-FFF2-40B4-BE49-F238E27FC236}">
                <a16:creationId xmlns:a16="http://schemas.microsoft.com/office/drawing/2014/main" id="{C5329ED8-C2DD-4B05-BBFF-5E68B81776B4}"/>
              </a:ext>
            </a:extLst>
          </p:cNvPr>
          <p:cNvGrpSpPr/>
          <p:nvPr/>
        </p:nvGrpSpPr>
        <p:grpSpPr>
          <a:xfrm>
            <a:off x="5478780" y="2839891"/>
            <a:ext cx="1179576" cy="1179576"/>
            <a:chOff x="973082" y="-1947441"/>
            <a:chExt cx="914400" cy="914400"/>
          </a:xfrm>
        </p:grpSpPr>
        <p:grpSp>
          <p:nvGrpSpPr>
            <p:cNvPr id="38" name="Group 37">
              <a:extLst>
                <a:ext uri="{FF2B5EF4-FFF2-40B4-BE49-F238E27FC236}">
                  <a16:creationId xmlns:a16="http://schemas.microsoft.com/office/drawing/2014/main" id="{62587AF0-0692-44F5-8893-712BC02A52AF}"/>
                </a:ext>
              </a:extLst>
            </p:cNvPr>
            <p:cNvGrpSpPr/>
            <p:nvPr/>
          </p:nvGrpSpPr>
          <p:grpSpPr>
            <a:xfrm>
              <a:off x="973082" y="-1947441"/>
              <a:ext cx="914400" cy="914400"/>
              <a:chOff x="1766968" y="-457200"/>
              <a:chExt cx="914400" cy="914400"/>
            </a:xfrm>
          </p:grpSpPr>
          <p:sp>
            <p:nvSpPr>
              <p:cNvPr id="40" name="Oval 39">
                <a:extLst>
                  <a:ext uri="{FF2B5EF4-FFF2-40B4-BE49-F238E27FC236}">
                    <a16:creationId xmlns:a16="http://schemas.microsoft.com/office/drawing/2014/main" id="{84A259C6-AD64-4A5C-B996-8BE0D68225D1}"/>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1" name="Freeform: Shape 40">
                <a:extLst>
                  <a:ext uri="{FF2B5EF4-FFF2-40B4-BE49-F238E27FC236}">
                    <a16:creationId xmlns:a16="http://schemas.microsoft.com/office/drawing/2014/main" id="{76050FBC-2C52-4B86-8A02-5AA71E45C1DF}"/>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9" name="Graphic 38" descr="Gears">
              <a:extLst>
                <a:ext uri="{FF2B5EF4-FFF2-40B4-BE49-F238E27FC236}">
                  <a16:creationId xmlns:a16="http://schemas.microsoft.com/office/drawing/2014/main" id="{89B95484-1C51-4795-9BA6-D546D0134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2303" y="-1772716"/>
              <a:ext cx="585216" cy="585216"/>
            </a:xfrm>
            <a:prstGeom prst="rect">
              <a:avLst/>
            </a:prstGeom>
          </p:spPr>
        </p:pic>
      </p:grpSp>
      <p:grpSp>
        <p:nvGrpSpPr>
          <p:cNvPr id="42" name="Group 41">
            <a:extLst>
              <a:ext uri="{FF2B5EF4-FFF2-40B4-BE49-F238E27FC236}">
                <a16:creationId xmlns:a16="http://schemas.microsoft.com/office/drawing/2014/main" id="{1D0FB0D9-64DA-4808-AC24-56CABD9FE344}"/>
              </a:ext>
            </a:extLst>
          </p:cNvPr>
          <p:cNvGrpSpPr/>
          <p:nvPr/>
        </p:nvGrpSpPr>
        <p:grpSpPr>
          <a:xfrm>
            <a:off x="5471851" y="2839889"/>
            <a:ext cx="1179576" cy="1179576"/>
            <a:chOff x="1155870" y="1038330"/>
            <a:chExt cx="1179576" cy="1179576"/>
          </a:xfrm>
        </p:grpSpPr>
        <p:sp>
          <p:nvSpPr>
            <p:cNvPr id="43" name="Oval 42">
              <a:extLst>
                <a:ext uri="{FF2B5EF4-FFF2-40B4-BE49-F238E27FC236}">
                  <a16:creationId xmlns:a16="http://schemas.microsoft.com/office/drawing/2014/main" id="{88CC6211-03DA-440D-9B78-BBB6B5A2418A}"/>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4" name="Freeform: Shape 43">
              <a:extLst>
                <a:ext uri="{FF2B5EF4-FFF2-40B4-BE49-F238E27FC236}">
                  <a16:creationId xmlns:a16="http://schemas.microsoft.com/office/drawing/2014/main" id="{FBCC50E0-E793-4C4A-A345-A08517F3B539}"/>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5" name="Picture 44" descr="A close up of a sign&#10;&#10;Description automatically generated">
              <a:extLst>
                <a:ext uri="{FF2B5EF4-FFF2-40B4-BE49-F238E27FC236}">
                  <a16:creationId xmlns:a16="http://schemas.microsoft.com/office/drawing/2014/main" id="{5F1398F0-2AAC-490C-9364-F38823BBF1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59" name="Group 58">
            <a:extLst>
              <a:ext uri="{FF2B5EF4-FFF2-40B4-BE49-F238E27FC236}">
                <a16:creationId xmlns:a16="http://schemas.microsoft.com/office/drawing/2014/main" id="{CDB45D8C-BDE7-4E02-B3D0-27B479A0DC07}"/>
              </a:ext>
            </a:extLst>
          </p:cNvPr>
          <p:cNvGrpSpPr/>
          <p:nvPr/>
        </p:nvGrpSpPr>
        <p:grpSpPr>
          <a:xfrm>
            <a:off x="5478780" y="2849880"/>
            <a:ext cx="1179576" cy="1179576"/>
            <a:chOff x="1091614" y="1037772"/>
            <a:chExt cx="1179872" cy="1179872"/>
          </a:xfrm>
        </p:grpSpPr>
        <p:sp>
          <p:nvSpPr>
            <p:cNvPr id="68" name="Oval 67">
              <a:extLst>
                <a:ext uri="{FF2B5EF4-FFF2-40B4-BE49-F238E27FC236}">
                  <a16:creationId xmlns:a16="http://schemas.microsoft.com/office/drawing/2014/main" id="{2DBD1D33-D4CF-4368-BC4F-0625E9AC7D1F}"/>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5788DB13-26E0-487F-BF93-D237ECC4D755}"/>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4214218B-B8BA-4111-AF16-74BC7525B3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sp>
        <p:nvSpPr>
          <p:cNvPr id="71" name="Oval 70">
            <a:extLst>
              <a:ext uri="{FF2B5EF4-FFF2-40B4-BE49-F238E27FC236}">
                <a16:creationId xmlns:a16="http://schemas.microsoft.com/office/drawing/2014/main" id="{A1C30F67-9902-4643-9F1A-C71D40AA8467}"/>
              </a:ext>
            </a:extLst>
          </p:cNvPr>
          <p:cNvSpPr/>
          <p:nvPr/>
        </p:nvSpPr>
        <p:spPr>
          <a:xfrm>
            <a:off x="5478780" y="2849880"/>
            <a:ext cx="1234440" cy="1234440"/>
          </a:xfrm>
          <a:prstGeom prst="ellipse">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2A1BB53-3896-49F1-9693-D6844CB97E8A}"/>
              </a:ext>
            </a:extLst>
          </p:cNvPr>
          <p:cNvGrpSpPr/>
          <p:nvPr/>
        </p:nvGrpSpPr>
        <p:grpSpPr>
          <a:xfrm>
            <a:off x="0" y="-6730"/>
            <a:ext cx="12192001" cy="1938528"/>
            <a:chOff x="0" y="0"/>
            <a:chExt cx="12192001" cy="1938528"/>
          </a:xfrm>
        </p:grpSpPr>
        <p:sp>
          <p:nvSpPr>
            <p:cNvPr id="47" name="Freeform: Shape 46">
              <a:extLst>
                <a:ext uri="{FF2B5EF4-FFF2-40B4-BE49-F238E27FC236}">
                  <a16:creationId xmlns:a16="http://schemas.microsoft.com/office/drawing/2014/main" id="{83B794C0-A18E-4709-A5C2-3C03547AFA83}"/>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8" name="Picture 47" descr="A picture containing shape&#10;&#10;Description automatically generated">
              <a:extLst>
                <a:ext uri="{FF2B5EF4-FFF2-40B4-BE49-F238E27FC236}">
                  <a16:creationId xmlns:a16="http://schemas.microsoft.com/office/drawing/2014/main" id="{40D64DB8-B0B7-43BE-B485-B84331B81E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061653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par>
                          <p:cTn id="8" fill="hold">
                            <p:stCondLst>
                              <p:cond delay="500"/>
                            </p:stCondLst>
                            <p:childTnLst>
                              <p:par>
                                <p:cTn id="9" presetID="1" presetClass="exit" presetSubtype="0" fill="hold" nodeType="after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F5CD7B90-1719-490C-A92F-855EBFE9BA39}"/>
              </a:ext>
            </a:extLst>
          </p:cNvPr>
          <p:cNvSpPr/>
          <p:nvPr/>
        </p:nvSpPr>
        <p:spPr>
          <a:xfrm>
            <a:off x="-4257675" y="-3314700"/>
            <a:ext cx="20707350" cy="20707350"/>
          </a:xfrm>
          <a:prstGeom prst="ellipse">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7CC53B-7F57-46A4-B12D-B916875B04F8}"/>
              </a:ext>
            </a:extLst>
          </p:cNvPr>
          <p:cNvSpPr txBox="1"/>
          <p:nvPr/>
        </p:nvSpPr>
        <p:spPr>
          <a:xfrm>
            <a:off x="3262312" y="1857375"/>
            <a:ext cx="5667375" cy="769441"/>
          </a:xfrm>
          <a:prstGeom prst="rect">
            <a:avLst/>
          </a:prstGeom>
          <a:noFill/>
        </p:spPr>
        <p:txBody>
          <a:bodyPr wrap="square" rtlCol="0">
            <a:spAutoFit/>
          </a:bodyPr>
          <a:lstStyle/>
          <a:p>
            <a:r>
              <a:rPr lang="en-US" sz="4400" dirty="0">
                <a:solidFill>
                  <a:schemeClr val="bg1"/>
                </a:solidFill>
                <a:latin typeface="Georgia" panose="02040502050405020303" pitchFamily="18" charset="0"/>
              </a:rPr>
              <a:t>Thank you</a:t>
            </a:r>
          </a:p>
        </p:txBody>
      </p:sp>
    </p:spTree>
    <p:extLst>
      <p:ext uri="{BB962C8B-B14F-4D97-AF65-F5344CB8AC3E}">
        <p14:creationId xmlns:p14="http://schemas.microsoft.com/office/powerpoint/2010/main" val="167554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1EA028B-5EEB-493A-B546-D0AD929325DF}"/>
              </a:ext>
            </a:extLst>
          </p:cNvPr>
          <p:cNvGrpSpPr/>
          <p:nvPr/>
        </p:nvGrpSpPr>
        <p:grpSpPr>
          <a:xfrm>
            <a:off x="0" y="-6730"/>
            <a:ext cx="12192001" cy="1938528"/>
            <a:chOff x="0" y="0"/>
            <a:chExt cx="12192001" cy="1938528"/>
          </a:xfrm>
        </p:grpSpPr>
        <p:sp>
          <p:nvSpPr>
            <p:cNvPr id="29" name="Freeform: Shape 28">
              <a:extLst>
                <a:ext uri="{FF2B5EF4-FFF2-40B4-BE49-F238E27FC236}">
                  <a16:creationId xmlns:a16="http://schemas.microsoft.com/office/drawing/2014/main" id="{31F63011-0363-48C2-9C30-663F329E228B}"/>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 name="Picture 29" descr="A picture containing shape&#10;&#10;Description automatically generated">
              <a:extLst>
                <a:ext uri="{FF2B5EF4-FFF2-40B4-BE49-F238E27FC236}">
                  <a16:creationId xmlns:a16="http://schemas.microsoft.com/office/drawing/2014/main" id="{D01E2AE9-8AEE-4A7A-B513-A27457226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6" name="Group 5">
            <a:extLst>
              <a:ext uri="{FF2B5EF4-FFF2-40B4-BE49-F238E27FC236}">
                <a16:creationId xmlns:a16="http://schemas.microsoft.com/office/drawing/2014/main" id="{EBF638B8-09D0-4BC2-A732-9130BAF5CE95}"/>
              </a:ext>
            </a:extLst>
          </p:cNvPr>
          <p:cNvGrpSpPr/>
          <p:nvPr/>
        </p:nvGrpSpPr>
        <p:grpSpPr>
          <a:xfrm>
            <a:off x="1132303" y="1033041"/>
            <a:ext cx="1179872" cy="1179872"/>
            <a:chOff x="1091614" y="1037772"/>
            <a:chExt cx="1179872" cy="1179872"/>
          </a:xfrm>
        </p:grpSpPr>
        <p:sp>
          <p:nvSpPr>
            <p:cNvPr id="10" name="Oval 9">
              <a:extLst>
                <a:ext uri="{FF2B5EF4-FFF2-40B4-BE49-F238E27FC236}">
                  <a16:creationId xmlns:a16="http://schemas.microsoft.com/office/drawing/2014/main" id="{7FC4A214-FB0D-4668-B27A-F80C3C1B3022}"/>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C089BA5-08FE-42CB-902C-370CC113FE6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Lightbulb">
              <a:extLst>
                <a:ext uri="{FF2B5EF4-FFF2-40B4-BE49-F238E27FC236}">
                  <a16:creationId xmlns:a16="http://schemas.microsoft.com/office/drawing/2014/main" id="{1F103853-D933-4593-A75D-D05EB6AEC6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grpSp>
        <p:nvGrpSpPr>
          <p:cNvPr id="14" name="Group 13">
            <a:extLst>
              <a:ext uri="{FF2B5EF4-FFF2-40B4-BE49-F238E27FC236}">
                <a16:creationId xmlns:a16="http://schemas.microsoft.com/office/drawing/2014/main" id="{87640332-1531-4CE1-A4C3-E5022617F2AB}"/>
              </a:ext>
            </a:extLst>
          </p:cNvPr>
          <p:cNvGrpSpPr/>
          <p:nvPr/>
        </p:nvGrpSpPr>
        <p:grpSpPr>
          <a:xfrm>
            <a:off x="1807657" y="-1028700"/>
            <a:ext cx="914400" cy="914400"/>
            <a:chOff x="1807657" y="-1028700"/>
            <a:chExt cx="914400" cy="914400"/>
          </a:xfrm>
        </p:grpSpPr>
        <p:sp>
          <p:nvSpPr>
            <p:cNvPr id="15" name="Oval 14">
              <a:extLst>
                <a:ext uri="{FF2B5EF4-FFF2-40B4-BE49-F238E27FC236}">
                  <a16:creationId xmlns:a16="http://schemas.microsoft.com/office/drawing/2014/main" id="{4ACB9350-122C-465B-B9FC-37C30FA36A23}"/>
                </a:ext>
              </a:extLst>
            </p:cNvPr>
            <p:cNvSpPr/>
            <p:nvPr/>
          </p:nvSpPr>
          <p:spPr>
            <a:xfrm>
              <a:off x="1844328" y="-9920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6" name="Freeform: Shape 15">
              <a:extLst>
                <a:ext uri="{FF2B5EF4-FFF2-40B4-BE49-F238E27FC236}">
                  <a16:creationId xmlns:a16="http://schemas.microsoft.com/office/drawing/2014/main" id="{2F4BC409-DF0A-4015-87E4-E867025AFFE4}"/>
                </a:ext>
              </a:extLst>
            </p:cNvPr>
            <p:cNvSpPr/>
            <p:nvPr/>
          </p:nvSpPr>
          <p:spPr>
            <a:xfrm>
              <a:off x="1807657" y="-10287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7" name="Picture 16" descr="A close up of a sign&#10;&#10;Description automatically generated">
              <a:extLst>
                <a:ext uri="{FF2B5EF4-FFF2-40B4-BE49-F238E27FC236}">
                  <a16:creationId xmlns:a16="http://schemas.microsoft.com/office/drawing/2014/main" id="{ADD00E3A-32F5-488E-9C1F-BBACF29C1F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9021" y="-917336"/>
              <a:ext cx="691669" cy="691669"/>
            </a:xfrm>
            <a:prstGeom prst="rect">
              <a:avLst/>
            </a:prstGeom>
          </p:spPr>
        </p:pic>
      </p:grpSp>
      <p:grpSp>
        <p:nvGrpSpPr>
          <p:cNvPr id="18" name="Group 17">
            <a:extLst>
              <a:ext uri="{FF2B5EF4-FFF2-40B4-BE49-F238E27FC236}">
                <a16:creationId xmlns:a16="http://schemas.microsoft.com/office/drawing/2014/main" id="{48B9491A-F363-4BE3-A95B-71A8CAAB2711}"/>
              </a:ext>
            </a:extLst>
          </p:cNvPr>
          <p:cNvGrpSpPr/>
          <p:nvPr/>
        </p:nvGrpSpPr>
        <p:grpSpPr>
          <a:xfrm>
            <a:off x="973082" y="-1947441"/>
            <a:ext cx="914400" cy="914400"/>
            <a:chOff x="973082" y="-1947441"/>
            <a:chExt cx="914400" cy="914400"/>
          </a:xfrm>
        </p:grpSpPr>
        <p:grpSp>
          <p:nvGrpSpPr>
            <p:cNvPr id="19" name="Group 18">
              <a:extLst>
                <a:ext uri="{FF2B5EF4-FFF2-40B4-BE49-F238E27FC236}">
                  <a16:creationId xmlns:a16="http://schemas.microsoft.com/office/drawing/2014/main" id="{2EAB5A2F-4F34-40A8-AD6C-70EE7A69F6B9}"/>
                </a:ext>
              </a:extLst>
            </p:cNvPr>
            <p:cNvGrpSpPr/>
            <p:nvPr/>
          </p:nvGrpSpPr>
          <p:grpSpPr>
            <a:xfrm>
              <a:off x="973082" y="-1947441"/>
              <a:ext cx="914400" cy="914400"/>
              <a:chOff x="1766968" y="-457200"/>
              <a:chExt cx="914400" cy="914400"/>
            </a:xfrm>
          </p:grpSpPr>
          <p:sp>
            <p:nvSpPr>
              <p:cNvPr id="21" name="Oval 20">
                <a:extLst>
                  <a:ext uri="{FF2B5EF4-FFF2-40B4-BE49-F238E27FC236}">
                    <a16:creationId xmlns:a16="http://schemas.microsoft.com/office/drawing/2014/main" id="{F47D64BF-D43D-4F34-9ECE-D1E93564121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2" name="Freeform: Shape 21">
                <a:extLst>
                  <a:ext uri="{FF2B5EF4-FFF2-40B4-BE49-F238E27FC236}">
                    <a16:creationId xmlns:a16="http://schemas.microsoft.com/office/drawing/2014/main" id="{CB950D7E-F801-4811-A1E9-340EAD822062}"/>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0" name="Graphic 19" descr="Ruler">
              <a:extLst>
                <a:ext uri="{FF2B5EF4-FFF2-40B4-BE49-F238E27FC236}">
                  <a16:creationId xmlns:a16="http://schemas.microsoft.com/office/drawing/2014/main" id="{3E84B977-A502-41A2-9A94-AB5052C578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0721" y="-1779802"/>
              <a:ext cx="579120" cy="579120"/>
            </a:xfrm>
            <a:prstGeom prst="rect">
              <a:avLst/>
            </a:prstGeom>
          </p:spPr>
        </p:pic>
      </p:grpSp>
      <p:grpSp>
        <p:nvGrpSpPr>
          <p:cNvPr id="23" name="Group 22">
            <a:extLst>
              <a:ext uri="{FF2B5EF4-FFF2-40B4-BE49-F238E27FC236}">
                <a16:creationId xmlns:a16="http://schemas.microsoft.com/office/drawing/2014/main" id="{138A1122-A538-40F6-8DF8-1159338D4197}"/>
              </a:ext>
            </a:extLst>
          </p:cNvPr>
          <p:cNvGrpSpPr/>
          <p:nvPr/>
        </p:nvGrpSpPr>
        <p:grpSpPr>
          <a:xfrm>
            <a:off x="-1244600" y="2003977"/>
            <a:ext cx="914400" cy="914400"/>
            <a:chOff x="-1244600" y="2003977"/>
            <a:chExt cx="914400" cy="914400"/>
          </a:xfrm>
        </p:grpSpPr>
        <p:sp>
          <p:nvSpPr>
            <p:cNvPr id="24" name="Oval 23">
              <a:extLst>
                <a:ext uri="{FF2B5EF4-FFF2-40B4-BE49-F238E27FC236}">
                  <a16:creationId xmlns:a16="http://schemas.microsoft.com/office/drawing/2014/main" id="{4B7DEA9C-76FF-4E72-9A14-93F4CF9144AF}"/>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C2044F0-A39A-4A1A-B4D0-B2365B742E39}"/>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close up of a logo&#10;&#10;Description automatically generated">
              <a:extLst>
                <a:ext uri="{FF2B5EF4-FFF2-40B4-BE49-F238E27FC236}">
                  <a16:creationId xmlns:a16="http://schemas.microsoft.com/office/drawing/2014/main" id="{915F5058-146C-42B7-83DC-8954C08535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
        <p:nvSpPr>
          <p:cNvPr id="28" name="TextBox 27">
            <a:extLst>
              <a:ext uri="{FF2B5EF4-FFF2-40B4-BE49-F238E27FC236}">
                <a16:creationId xmlns:a16="http://schemas.microsoft.com/office/drawing/2014/main" id="{68A2A62A-3AC6-4FB2-BC9F-75336F167014}"/>
              </a:ext>
            </a:extLst>
          </p:cNvPr>
          <p:cNvSpPr txBox="1"/>
          <p:nvPr/>
        </p:nvSpPr>
        <p:spPr>
          <a:xfrm>
            <a:off x="3694589" y="-1314629"/>
            <a:ext cx="4731798" cy="646331"/>
          </a:xfrm>
          <a:prstGeom prst="rect">
            <a:avLst/>
          </a:prstGeom>
          <a:noFill/>
        </p:spPr>
        <p:txBody>
          <a:bodyPr wrap="square" rtlCol="0">
            <a:spAutoFit/>
          </a:bodyPr>
          <a:lstStyle/>
          <a:p>
            <a:pPr algn="ctr"/>
            <a:r>
              <a:rPr lang="en-US" sz="3600" dirty="0">
                <a:latin typeface="Georgia" panose="02040502050405020303" pitchFamily="18" charset="0"/>
              </a:rPr>
              <a:t>The Big Idea</a:t>
            </a:r>
          </a:p>
        </p:txBody>
      </p:sp>
    </p:spTree>
    <p:extLst>
      <p:ext uri="{BB962C8B-B14F-4D97-AF65-F5344CB8AC3E}">
        <p14:creationId xmlns:p14="http://schemas.microsoft.com/office/powerpoint/2010/main" val="1531357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2C913219-6822-41A7-9F73-0A6C4D2C0500}"/>
              </a:ext>
            </a:extLst>
          </p:cNvPr>
          <p:cNvGrpSpPr/>
          <p:nvPr/>
        </p:nvGrpSpPr>
        <p:grpSpPr>
          <a:xfrm>
            <a:off x="0" y="-6730"/>
            <a:ext cx="12192001" cy="1938528"/>
            <a:chOff x="0" y="0"/>
            <a:chExt cx="12192001" cy="1938528"/>
          </a:xfrm>
        </p:grpSpPr>
        <p:sp>
          <p:nvSpPr>
            <p:cNvPr id="30" name="Freeform: Shape 29">
              <a:extLst>
                <a:ext uri="{FF2B5EF4-FFF2-40B4-BE49-F238E27FC236}">
                  <a16:creationId xmlns:a16="http://schemas.microsoft.com/office/drawing/2014/main" id="{7A21ADD2-6701-426B-AB95-27961EF8023B}"/>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1" name="Picture 30" descr="A picture containing shape&#10;&#10;Description automatically generated">
              <a:extLst>
                <a:ext uri="{FF2B5EF4-FFF2-40B4-BE49-F238E27FC236}">
                  <a16:creationId xmlns:a16="http://schemas.microsoft.com/office/drawing/2014/main" id="{A246CA0C-FABE-4C78-A1A6-9A66CA2CF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grpSp>
        <p:nvGrpSpPr>
          <p:cNvPr id="6" name="Group 5">
            <a:extLst>
              <a:ext uri="{FF2B5EF4-FFF2-40B4-BE49-F238E27FC236}">
                <a16:creationId xmlns:a16="http://schemas.microsoft.com/office/drawing/2014/main" id="{EBF638B8-09D0-4BC2-A732-9130BAF5CE95}"/>
              </a:ext>
            </a:extLst>
          </p:cNvPr>
          <p:cNvGrpSpPr/>
          <p:nvPr/>
        </p:nvGrpSpPr>
        <p:grpSpPr>
          <a:xfrm>
            <a:off x="1132303" y="1033041"/>
            <a:ext cx="1179872" cy="1179872"/>
            <a:chOff x="1091614" y="1037772"/>
            <a:chExt cx="1179872" cy="1179872"/>
          </a:xfrm>
        </p:grpSpPr>
        <p:sp>
          <p:nvSpPr>
            <p:cNvPr id="10" name="Oval 9">
              <a:extLst>
                <a:ext uri="{FF2B5EF4-FFF2-40B4-BE49-F238E27FC236}">
                  <a16:creationId xmlns:a16="http://schemas.microsoft.com/office/drawing/2014/main" id="{7FC4A214-FB0D-4668-B27A-F80C3C1B3022}"/>
                </a:ext>
              </a:extLst>
            </p:cNvPr>
            <p:cNvSpPr/>
            <p:nvPr/>
          </p:nvSpPr>
          <p:spPr>
            <a:xfrm>
              <a:off x="1138932" y="1085090"/>
              <a:ext cx="1085236" cy="1085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C089BA5-08FE-42CB-902C-370CC113FE6E}"/>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Lightbulb">
              <a:extLst>
                <a:ext uri="{FF2B5EF4-FFF2-40B4-BE49-F238E27FC236}">
                  <a16:creationId xmlns:a16="http://schemas.microsoft.com/office/drawing/2014/main" id="{1F103853-D933-4593-A75D-D05EB6AEC6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154" y="1260228"/>
              <a:ext cx="748480" cy="748480"/>
            </a:xfrm>
            <a:prstGeom prst="rect">
              <a:avLst/>
            </a:prstGeom>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grpSp>
        <p:nvGrpSpPr>
          <p:cNvPr id="14" name="Group 13">
            <a:extLst>
              <a:ext uri="{FF2B5EF4-FFF2-40B4-BE49-F238E27FC236}">
                <a16:creationId xmlns:a16="http://schemas.microsoft.com/office/drawing/2014/main" id="{87640332-1531-4CE1-A4C3-E5022617F2AB}"/>
              </a:ext>
            </a:extLst>
          </p:cNvPr>
          <p:cNvGrpSpPr/>
          <p:nvPr/>
        </p:nvGrpSpPr>
        <p:grpSpPr>
          <a:xfrm>
            <a:off x="1807657" y="-527690"/>
            <a:ext cx="914400" cy="914400"/>
            <a:chOff x="1807657" y="-1028700"/>
            <a:chExt cx="914400" cy="914400"/>
          </a:xfrm>
        </p:grpSpPr>
        <p:sp>
          <p:nvSpPr>
            <p:cNvPr id="15" name="Oval 14">
              <a:extLst>
                <a:ext uri="{FF2B5EF4-FFF2-40B4-BE49-F238E27FC236}">
                  <a16:creationId xmlns:a16="http://schemas.microsoft.com/office/drawing/2014/main" id="{4ACB9350-122C-465B-B9FC-37C30FA36A23}"/>
                </a:ext>
              </a:extLst>
            </p:cNvPr>
            <p:cNvSpPr/>
            <p:nvPr/>
          </p:nvSpPr>
          <p:spPr>
            <a:xfrm>
              <a:off x="1844328" y="-9920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6" name="Freeform: Shape 15">
              <a:extLst>
                <a:ext uri="{FF2B5EF4-FFF2-40B4-BE49-F238E27FC236}">
                  <a16:creationId xmlns:a16="http://schemas.microsoft.com/office/drawing/2014/main" id="{2F4BC409-DF0A-4015-87E4-E867025AFFE4}"/>
                </a:ext>
              </a:extLst>
            </p:cNvPr>
            <p:cNvSpPr/>
            <p:nvPr/>
          </p:nvSpPr>
          <p:spPr>
            <a:xfrm>
              <a:off x="1807657" y="-10287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17" name="Picture 16" descr="A close up of a sign&#10;&#10;Description automatically generated">
              <a:extLst>
                <a:ext uri="{FF2B5EF4-FFF2-40B4-BE49-F238E27FC236}">
                  <a16:creationId xmlns:a16="http://schemas.microsoft.com/office/drawing/2014/main" id="{ADD00E3A-32F5-488E-9C1F-BBACF29C1F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9021" y="-917336"/>
              <a:ext cx="691669" cy="691669"/>
            </a:xfrm>
            <a:prstGeom prst="rect">
              <a:avLst/>
            </a:prstGeom>
          </p:spPr>
        </p:pic>
      </p:grpSp>
      <p:grpSp>
        <p:nvGrpSpPr>
          <p:cNvPr id="18" name="Group 17">
            <a:extLst>
              <a:ext uri="{FF2B5EF4-FFF2-40B4-BE49-F238E27FC236}">
                <a16:creationId xmlns:a16="http://schemas.microsoft.com/office/drawing/2014/main" id="{48B9491A-F363-4BE3-A95B-71A8CAAB2711}"/>
              </a:ext>
            </a:extLst>
          </p:cNvPr>
          <p:cNvGrpSpPr/>
          <p:nvPr/>
        </p:nvGrpSpPr>
        <p:grpSpPr>
          <a:xfrm>
            <a:off x="973082" y="-1947441"/>
            <a:ext cx="914400" cy="914400"/>
            <a:chOff x="973082" y="-1947441"/>
            <a:chExt cx="914400" cy="914400"/>
          </a:xfrm>
        </p:grpSpPr>
        <p:grpSp>
          <p:nvGrpSpPr>
            <p:cNvPr id="19" name="Group 18">
              <a:extLst>
                <a:ext uri="{FF2B5EF4-FFF2-40B4-BE49-F238E27FC236}">
                  <a16:creationId xmlns:a16="http://schemas.microsoft.com/office/drawing/2014/main" id="{2EAB5A2F-4F34-40A8-AD6C-70EE7A69F6B9}"/>
                </a:ext>
              </a:extLst>
            </p:cNvPr>
            <p:cNvGrpSpPr/>
            <p:nvPr/>
          </p:nvGrpSpPr>
          <p:grpSpPr>
            <a:xfrm>
              <a:off x="973082" y="-1947441"/>
              <a:ext cx="914400" cy="914400"/>
              <a:chOff x="1766968" y="-457200"/>
              <a:chExt cx="914400" cy="914400"/>
            </a:xfrm>
          </p:grpSpPr>
          <p:sp>
            <p:nvSpPr>
              <p:cNvPr id="21" name="Oval 20">
                <a:extLst>
                  <a:ext uri="{FF2B5EF4-FFF2-40B4-BE49-F238E27FC236}">
                    <a16:creationId xmlns:a16="http://schemas.microsoft.com/office/drawing/2014/main" id="{F47D64BF-D43D-4F34-9ECE-D1E935641218}"/>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2" name="Freeform: Shape 21">
                <a:extLst>
                  <a:ext uri="{FF2B5EF4-FFF2-40B4-BE49-F238E27FC236}">
                    <a16:creationId xmlns:a16="http://schemas.microsoft.com/office/drawing/2014/main" id="{CB950D7E-F801-4811-A1E9-340EAD822062}"/>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20" name="Graphic 19" descr="Ruler">
              <a:extLst>
                <a:ext uri="{FF2B5EF4-FFF2-40B4-BE49-F238E27FC236}">
                  <a16:creationId xmlns:a16="http://schemas.microsoft.com/office/drawing/2014/main" id="{3E84B977-A502-41A2-9A94-AB5052C578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0721" y="-1779802"/>
              <a:ext cx="579120" cy="579120"/>
            </a:xfrm>
            <a:prstGeom prst="rect">
              <a:avLst/>
            </a:prstGeom>
          </p:spPr>
        </p:pic>
      </p:grpSp>
      <p:sp>
        <p:nvSpPr>
          <p:cNvPr id="27" name="TextBox 26">
            <a:extLst>
              <a:ext uri="{FF2B5EF4-FFF2-40B4-BE49-F238E27FC236}">
                <a16:creationId xmlns:a16="http://schemas.microsoft.com/office/drawing/2014/main" id="{4AA9FC97-8FC0-4527-A7E5-6690BDD91C8B}"/>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The Big Idea</a:t>
            </a:r>
          </a:p>
        </p:txBody>
      </p:sp>
      <p:sp>
        <p:nvSpPr>
          <p:cNvPr id="28" name="TextBox 27">
            <a:extLst>
              <a:ext uri="{FF2B5EF4-FFF2-40B4-BE49-F238E27FC236}">
                <a16:creationId xmlns:a16="http://schemas.microsoft.com/office/drawing/2014/main" id="{DD5103D8-3E09-4CDA-9A6F-E42C58DAAA88}"/>
              </a:ext>
            </a:extLst>
          </p:cNvPr>
          <p:cNvSpPr txBox="1"/>
          <p:nvPr/>
        </p:nvSpPr>
        <p:spPr>
          <a:xfrm>
            <a:off x="3694589" y="-917336"/>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grpSp>
        <p:nvGrpSpPr>
          <p:cNvPr id="32" name="Group 31">
            <a:extLst>
              <a:ext uri="{FF2B5EF4-FFF2-40B4-BE49-F238E27FC236}">
                <a16:creationId xmlns:a16="http://schemas.microsoft.com/office/drawing/2014/main" id="{1170AE0F-E2C7-41D4-89E3-4421E590C1DF}"/>
              </a:ext>
            </a:extLst>
          </p:cNvPr>
          <p:cNvGrpSpPr/>
          <p:nvPr/>
        </p:nvGrpSpPr>
        <p:grpSpPr>
          <a:xfrm>
            <a:off x="956410" y="-1955245"/>
            <a:ext cx="914400" cy="914400"/>
            <a:chOff x="973082" y="-1947441"/>
            <a:chExt cx="914400" cy="914400"/>
          </a:xfrm>
        </p:grpSpPr>
        <p:grpSp>
          <p:nvGrpSpPr>
            <p:cNvPr id="33" name="Group 32">
              <a:extLst>
                <a:ext uri="{FF2B5EF4-FFF2-40B4-BE49-F238E27FC236}">
                  <a16:creationId xmlns:a16="http://schemas.microsoft.com/office/drawing/2014/main" id="{2D86D2EC-1397-4CD0-AC7D-15EBCA94BE9D}"/>
                </a:ext>
              </a:extLst>
            </p:cNvPr>
            <p:cNvGrpSpPr/>
            <p:nvPr/>
          </p:nvGrpSpPr>
          <p:grpSpPr>
            <a:xfrm>
              <a:off x="973082" y="-1947441"/>
              <a:ext cx="914400" cy="914400"/>
              <a:chOff x="1766968" y="-457200"/>
              <a:chExt cx="914400" cy="914400"/>
            </a:xfrm>
          </p:grpSpPr>
          <p:sp>
            <p:nvSpPr>
              <p:cNvPr id="35" name="Oval 34">
                <a:extLst>
                  <a:ext uri="{FF2B5EF4-FFF2-40B4-BE49-F238E27FC236}">
                    <a16:creationId xmlns:a16="http://schemas.microsoft.com/office/drawing/2014/main" id="{AFD99539-0EF8-44F9-B44B-D964816C4FAC}"/>
                  </a:ext>
                </a:extLst>
              </p:cNvPr>
              <p:cNvSpPr/>
              <p:nvPr/>
            </p:nvSpPr>
            <p:spPr>
              <a:xfrm>
                <a:off x="1803639" y="-420529"/>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6" name="Freeform: Shape 35">
                <a:extLst>
                  <a:ext uri="{FF2B5EF4-FFF2-40B4-BE49-F238E27FC236}">
                    <a16:creationId xmlns:a16="http://schemas.microsoft.com/office/drawing/2014/main" id="{A7FF0E2F-7E24-41D7-A72E-3A8B5DA3FAF4}"/>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4" name="Graphic 33" descr="Gears">
              <a:extLst>
                <a:ext uri="{FF2B5EF4-FFF2-40B4-BE49-F238E27FC236}">
                  <a16:creationId xmlns:a16="http://schemas.microsoft.com/office/drawing/2014/main" id="{408688EE-C714-4417-96EC-FD468ADF05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2303" y="-1772716"/>
              <a:ext cx="585216" cy="585216"/>
            </a:xfrm>
            <a:prstGeom prst="rect">
              <a:avLst/>
            </a:prstGeom>
          </p:spPr>
        </p:pic>
      </p:grpSp>
      <p:grpSp>
        <p:nvGrpSpPr>
          <p:cNvPr id="37" name="Group 36">
            <a:extLst>
              <a:ext uri="{FF2B5EF4-FFF2-40B4-BE49-F238E27FC236}">
                <a16:creationId xmlns:a16="http://schemas.microsoft.com/office/drawing/2014/main" id="{EA068113-EAD0-426E-A835-036B41E91FFB}"/>
              </a:ext>
            </a:extLst>
          </p:cNvPr>
          <p:cNvGrpSpPr/>
          <p:nvPr/>
        </p:nvGrpSpPr>
        <p:grpSpPr>
          <a:xfrm>
            <a:off x="-457200" y="2061616"/>
            <a:ext cx="914400" cy="914400"/>
            <a:chOff x="-1244600" y="2003977"/>
            <a:chExt cx="914400" cy="914400"/>
          </a:xfrm>
        </p:grpSpPr>
        <p:sp>
          <p:nvSpPr>
            <p:cNvPr id="38" name="Oval 37">
              <a:extLst>
                <a:ext uri="{FF2B5EF4-FFF2-40B4-BE49-F238E27FC236}">
                  <a16:creationId xmlns:a16="http://schemas.microsoft.com/office/drawing/2014/main" id="{9F4B5D3B-EFE5-49C2-BFC3-032DACF3837D}"/>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9432522-E72D-43B2-A55D-EC5A4282FC00}"/>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A close up of a logo&#10;&#10;Description automatically generated">
              <a:extLst>
                <a:ext uri="{FF2B5EF4-FFF2-40B4-BE49-F238E27FC236}">
                  <a16:creationId xmlns:a16="http://schemas.microsoft.com/office/drawing/2014/main" id="{337DB3BE-4F0C-4D4B-A766-41AEC46D35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Tree>
    <p:extLst>
      <p:ext uri="{BB962C8B-B14F-4D97-AF65-F5344CB8AC3E}">
        <p14:creationId xmlns:p14="http://schemas.microsoft.com/office/powerpoint/2010/main" val="166060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316879CE-80D8-44E0-BFF6-B2B403E9797D}"/>
              </a:ext>
            </a:extLst>
          </p:cNvPr>
          <p:cNvGrpSpPr/>
          <p:nvPr/>
        </p:nvGrpSpPr>
        <p:grpSpPr>
          <a:xfrm>
            <a:off x="0" y="-6730"/>
            <a:ext cx="12192001" cy="1938528"/>
            <a:chOff x="0" y="0"/>
            <a:chExt cx="12192001" cy="1938528"/>
          </a:xfrm>
        </p:grpSpPr>
        <p:sp>
          <p:nvSpPr>
            <p:cNvPr id="54" name="Freeform: Shape 53">
              <a:extLst>
                <a:ext uri="{FF2B5EF4-FFF2-40B4-BE49-F238E27FC236}">
                  <a16:creationId xmlns:a16="http://schemas.microsoft.com/office/drawing/2014/main" id="{897D1A74-4C91-48E0-896E-063A491CBA28}"/>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5" name="Picture 54" descr="A picture containing shape&#10;&#10;Description automatically generated">
              <a:extLst>
                <a:ext uri="{FF2B5EF4-FFF2-40B4-BE49-F238E27FC236}">
                  <a16:creationId xmlns:a16="http://schemas.microsoft.com/office/drawing/2014/main" id="{C0F1FEE4-6BAF-46A4-B702-E0B4C7FA0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28" name="TextBox 27">
            <a:extLst>
              <a:ext uri="{FF2B5EF4-FFF2-40B4-BE49-F238E27FC236}">
                <a16:creationId xmlns:a16="http://schemas.microsoft.com/office/drawing/2014/main" id="{DD5103D8-3E09-4CDA-9A6F-E42C58DAAA88}"/>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grpSp>
        <p:nvGrpSpPr>
          <p:cNvPr id="29" name="Group 28">
            <a:extLst>
              <a:ext uri="{FF2B5EF4-FFF2-40B4-BE49-F238E27FC236}">
                <a16:creationId xmlns:a16="http://schemas.microsoft.com/office/drawing/2014/main" id="{4013E4EF-B74B-4FF5-9099-86827D6D5BA4}"/>
              </a:ext>
            </a:extLst>
          </p:cNvPr>
          <p:cNvGrpSpPr/>
          <p:nvPr/>
        </p:nvGrpSpPr>
        <p:grpSpPr>
          <a:xfrm>
            <a:off x="1805067" y="-460761"/>
            <a:ext cx="914400" cy="914400"/>
            <a:chOff x="973082" y="-1947441"/>
            <a:chExt cx="914400" cy="914400"/>
          </a:xfrm>
        </p:grpSpPr>
        <p:grpSp>
          <p:nvGrpSpPr>
            <p:cNvPr id="30" name="Group 29">
              <a:extLst>
                <a:ext uri="{FF2B5EF4-FFF2-40B4-BE49-F238E27FC236}">
                  <a16:creationId xmlns:a16="http://schemas.microsoft.com/office/drawing/2014/main" id="{3008EF55-89B2-4BF0-8B53-B94A488EF916}"/>
                </a:ext>
              </a:extLst>
            </p:cNvPr>
            <p:cNvGrpSpPr/>
            <p:nvPr/>
          </p:nvGrpSpPr>
          <p:grpSpPr>
            <a:xfrm>
              <a:off x="973082" y="-1947441"/>
              <a:ext cx="914400" cy="914400"/>
              <a:chOff x="1766968" y="-457200"/>
              <a:chExt cx="914400" cy="914400"/>
            </a:xfrm>
          </p:grpSpPr>
          <p:sp>
            <p:nvSpPr>
              <p:cNvPr id="32" name="Oval 31">
                <a:extLst>
                  <a:ext uri="{FF2B5EF4-FFF2-40B4-BE49-F238E27FC236}">
                    <a16:creationId xmlns:a16="http://schemas.microsoft.com/office/drawing/2014/main" id="{C2727E37-B601-412E-A861-978D0E6C382B}"/>
                  </a:ext>
                </a:extLst>
              </p:cNvPr>
              <p:cNvSpPr/>
              <p:nvPr/>
            </p:nvSpPr>
            <p:spPr>
              <a:xfrm>
                <a:off x="1803639" y="-420529"/>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3" name="Freeform: Shape 32">
                <a:extLst>
                  <a:ext uri="{FF2B5EF4-FFF2-40B4-BE49-F238E27FC236}">
                    <a16:creationId xmlns:a16="http://schemas.microsoft.com/office/drawing/2014/main" id="{91C153DA-676A-44B6-8687-A9E7D0FA2EA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31" name="Graphic 30" descr="Gears">
              <a:extLst>
                <a:ext uri="{FF2B5EF4-FFF2-40B4-BE49-F238E27FC236}">
                  <a16:creationId xmlns:a16="http://schemas.microsoft.com/office/drawing/2014/main" id="{865CB57A-54C9-4B4F-A162-7CF763BAD2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34" name="Group 33">
            <a:extLst>
              <a:ext uri="{FF2B5EF4-FFF2-40B4-BE49-F238E27FC236}">
                <a16:creationId xmlns:a16="http://schemas.microsoft.com/office/drawing/2014/main" id="{BA5593A9-05A9-4BB4-80A1-D6C3465E8876}"/>
              </a:ext>
            </a:extLst>
          </p:cNvPr>
          <p:cNvGrpSpPr/>
          <p:nvPr/>
        </p:nvGrpSpPr>
        <p:grpSpPr>
          <a:xfrm>
            <a:off x="-457201" y="2014517"/>
            <a:ext cx="914400" cy="914400"/>
            <a:chOff x="1091614" y="1037772"/>
            <a:chExt cx="1179872" cy="1179872"/>
          </a:xfrm>
        </p:grpSpPr>
        <p:sp>
          <p:nvSpPr>
            <p:cNvPr id="35" name="Oval 34">
              <a:extLst>
                <a:ext uri="{FF2B5EF4-FFF2-40B4-BE49-F238E27FC236}">
                  <a16:creationId xmlns:a16="http://schemas.microsoft.com/office/drawing/2014/main" id="{255D1266-0D0A-471A-8308-4E0E06101CA5}"/>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1C1D55D-EE70-4E38-A15E-98643F8E5497}"/>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Lightbulb">
              <a:extLst>
                <a:ext uri="{FF2B5EF4-FFF2-40B4-BE49-F238E27FC236}">
                  <a16:creationId xmlns:a16="http://schemas.microsoft.com/office/drawing/2014/main" id="{0B569624-1BAC-4211-8AE2-A1BE451D64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9154" y="1260228"/>
              <a:ext cx="748480" cy="748480"/>
            </a:xfrm>
            <a:prstGeom prst="rect">
              <a:avLst/>
            </a:prstGeom>
          </p:spPr>
        </p:pic>
      </p:grpSp>
      <p:grpSp>
        <p:nvGrpSpPr>
          <p:cNvPr id="38" name="Group 37">
            <a:extLst>
              <a:ext uri="{FF2B5EF4-FFF2-40B4-BE49-F238E27FC236}">
                <a16:creationId xmlns:a16="http://schemas.microsoft.com/office/drawing/2014/main" id="{1AA50069-F8A2-4254-88FF-E99B3DCFCA74}"/>
              </a:ext>
            </a:extLst>
          </p:cNvPr>
          <p:cNvGrpSpPr/>
          <p:nvPr/>
        </p:nvGrpSpPr>
        <p:grpSpPr>
          <a:xfrm>
            <a:off x="1155870" y="1038330"/>
            <a:ext cx="1179576" cy="1179576"/>
            <a:chOff x="1155870" y="1038330"/>
            <a:chExt cx="1179576" cy="1179576"/>
          </a:xfrm>
        </p:grpSpPr>
        <p:sp>
          <p:nvSpPr>
            <p:cNvPr id="39" name="Oval 38">
              <a:extLst>
                <a:ext uri="{FF2B5EF4-FFF2-40B4-BE49-F238E27FC236}">
                  <a16:creationId xmlns:a16="http://schemas.microsoft.com/office/drawing/2014/main" id="{9F713BD8-C157-4CFE-BA40-E1A848BAC579}"/>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0" name="Freeform: Shape 39">
              <a:extLst>
                <a:ext uri="{FF2B5EF4-FFF2-40B4-BE49-F238E27FC236}">
                  <a16:creationId xmlns:a16="http://schemas.microsoft.com/office/drawing/2014/main" id="{36B64ED1-474D-47A2-A44E-01E559D2ECF6}"/>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1" name="Picture 40" descr="A close up of a sign&#10;&#10;Description automatically generated">
              <a:extLst>
                <a:ext uri="{FF2B5EF4-FFF2-40B4-BE49-F238E27FC236}">
                  <a16:creationId xmlns:a16="http://schemas.microsoft.com/office/drawing/2014/main" id="{B451F466-4CDB-4833-8932-C852196E1F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42" name="Group 41">
            <a:extLst>
              <a:ext uri="{FF2B5EF4-FFF2-40B4-BE49-F238E27FC236}">
                <a16:creationId xmlns:a16="http://schemas.microsoft.com/office/drawing/2014/main" id="{4928FF5F-C418-41FF-88F8-2B35F648920B}"/>
              </a:ext>
            </a:extLst>
          </p:cNvPr>
          <p:cNvGrpSpPr/>
          <p:nvPr/>
        </p:nvGrpSpPr>
        <p:grpSpPr>
          <a:xfrm>
            <a:off x="973082" y="-1947441"/>
            <a:ext cx="914400" cy="914400"/>
            <a:chOff x="973082" y="-1947441"/>
            <a:chExt cx="914400" cy="914400"/>
          </a:xfrm>
        </p:grpSpPr>
        <p:grpSp>
          <p:nvGrpSpPr>
            <p:cNvPr id="43" name="Group 42">
              <a:extLst>
                <a:ext uri="{FF2B5EF4-FFF2-40B4-BE49-F238E27FC236}">
                  <a16:creationId xmlns:a16="http://schemas.microsoft.com/office/drawing/2014/main" id="{2751A2AF-8B25-452F-83AC-C69ECBA83695}"/>
                </a:ext>
              </a:extLst>
            </p:cNvPr>
            <p:cNvGrpSpPr/>
            <p:nvPr/>
          </p:nvGrpSpPr>
          <p:grpSpPr>
            <a:xfrm>
              <a:off x="973082" y="-1947441"/>
              <a:ext cx="914400" cy="914400"/>
              <a:chOff x="1766968" y="-457200"/>
              <a:chExt cx="914400" cy="914400"/>
            </a:xfrm>
          </p:grpSpPr>
          <p:sp>
            <p:nvSpPr>
              <p:cNvPr id="45" name="Oval 44">
                <a:extLst>
                  <a:ext uri="{FF2B5EF4-FFF2-40B4-BE49-F238E27FC236}">
                    <a16:creationId xmlns:a16="http://schemas.microsoft.com/office/drawing/2014/main" id="{7687866D-E4C7-46DE-A04C-047188799D34}"/>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6" name="Freeform: Shape 45">
                <a:extLst>
                  <a:ext uri="{FF2B5EF4-FFF2-40B4-BE49-F238E27FC236}">
                    <a16:creationId xmlns:a16="http://schemas.microsoft.com/office/drawing/2014/main" id="{2361578D-3AFB-467B-B9E1-FA6B4EB1B75A}"/>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44" name="Graphic 43" descr="Ruler">
              <a:extLst>
                <a:ext uri="{FF2B5EF4-FFF2-40B4-BE49-F238E27FC236}">
                  <a16:creationId xmlns:a16="http://schemas.microsoft.com/office/drawing/2014/main" id="{4F54D54D-67AA-4F77-BC67-5AC5BD9916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0721" y="-1779802"/>
              <a:ext cx="579120" cy="579120"/>
            </a:xfrm>
            <a:prstGeom prst="rect">
              <a:avLst/>
            </a:prstGeom>
          </p:spPr>
        </p:pic>
      </p:grpSp>
      <p:sp>
        <p:nvSpPr>
          <p:cNvPr id="53" name="TextBox 52">
            <a:extLst>
              <a:ext uri="{FF2B5EF4-FFF2-40B4-BE49-F238E27FC236}">
                <a16:creationId xmlns:a16="http://schemas.microsoft.com/office/drawing/2014/main" id="{86D0BBE7-7B7F-4CF4-A429-45E22ACB5A6C}"/>
              </a:ext>
            </a:extLst>
          </p:cNvPr>
          <p:cNvSpPr txBox="1"/>
          <p:nvPr/>
        </p:nvSpPr>
        <p:spPr>
          <a:xfrm>
            <a:off x="3694589" y="-1033041"/>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sp>
        <p:nvSpPr>
          <p:cNvPr id="56" name="TextBox 55">
            <a:extLst>
              <a:ext uri="{FF2B5EF4-FFF2-40B4-BE49-F238E27FC236}">
                <a16:creationId xmlns:a16="http://schemas.microsoft.com/office/drawing/2014/main" id="{77DEF81D-9230-46DD-9D7C-7C3D3E5F4FFA}"/>
              </a:ext>
            </a:extLst>
          </p:cNvPr>
          <p:cNvSpPr txBox="1"/>
          <p:nvPr/>
        </p:nvSpPr>
        <p:spPr>
          <a:xfrm>
            <a:off x="3694589" y="7054671"/>
            <a:ext cx="4731798" cy="646331"/>
          </a:xfrm>
          <a:prstGeom prst="rect">
            <a:avLst/>
          </a:prstGeom>
          <a:noFill/>
        </p:spPr>
        <p:txBody>
          <a:bodyPr wrap="square" rtlCol="0">
            <a:spAutoFit/>
          </a:bodyPr>
          <a:lstStyle/>
          <a:p>
            <a:pPr algn="ctr"/>
            <a:r>
              <a:rPr lang="en-US" sz="3600" dirty="0">
                <a:latin typeface="Georgia" panose="02040502050405020303" pitchFamily="18" charset="0"/>
              </a:rPr>
              <a:t>The Big Idea</a:t>
            </a:r>
          </a:p>
        </p:txBody>
      </p:sp>
      <p:grpSp>
        <p:nvGrpSpPr>
          <p:cNvPr id="57" name="Group 56">
            <a:extLst>
              <a:ext uri="{FF2B5EF4-FFF2-40B4-BE49-F238E27FC236}">
                <a16:creationId xmlns:a16="http://schemas.microsoft.com/office/drawing/2014/main" id="{33BA8397-499E-4A22-9EB9-84B77DB9A4F1}"/>
              </a:ext>
            </a:extLst>
          </p:cNvPr>
          <p:cNvGrpSpPr/>
          <p:nvPr/>
        </p:nvGrpSpPr>
        <p:grpSpPr>
          <a:xfrm>
            <a:off x="-1949536" y="1451456"/>
            <a:ext cx="914400" cy="914400"/>
            <a:chOff x="-1244600" y="2003977"/>
            <a:chExt cx="914400" cy="914400"/>
          </a:xfrm>
        </p:grpSpPr>
        <p:sp>
          <p:nvSpPr>
            <p:cNvPr id="58" name="Oval 57">
              <a:extLst>
                <a:ext uri="{FF2B5EF4-FFF2-40B4-BE49-F238E27FC236}">
                  <a16:creationId xmlns:a16="http://schemas.microsoft.com/office/drawing/2014/main" id="{A039EC37-48D8-4EE7-A278-70DD94E4350E}"/>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59AF38-CB78-4EDB-933B-047FBFC021B7}"/>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A close up of a logo&#10;&#10;Description automatically generated">
              <a:extLst>
                <a:ext uri="{FF2B5EF4-FFF2-40B4-BE49-F238E27FC236}">
                  <a16:creationId xmlns:a16="http://schemas.microsoft.com/office/drawing/2014/main" id="{4FF5E62E-F94C-4739-99B5-E44413F103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Tree>
    <p:extLst>
      <p:ext uri="{BB962C8B-B14F-4D97-AF65-F5344CB8AC3E}">
        <p14:creationId xmlns:p14="http://schemas.microsoft.com/office/powerpoint/2010/main" val="3677951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A0F6283C-2C12-49F8-A1BC-CF522C4D21FE}"/>
              </a:ext>
            </a:extLst>
          </p:cNvPr>
          <p:cNvGrpSpPr/>
          <p:nvPr/>
        </p:nvGrpSpPr>
        <p:grpSpPr>
          <a:xfrm>
            <a:off x="0" y="-6730"/>
            <a:ext cx="12192001" cy="1938528"/>
            <a:chOff x="0" y="0"/>
            <a:chExt cx="12192001" cy="1938528"/>
          </a:xfrm>
        </p:grpSpPr>
        <p:sp>
          <p:nvSpPr>
            <p:cNvPr id="30" name="Freeform: Shape 29">
              <a:extLst>
                <a:ext uri="{FF2B5EF4-FFF2-40B4-BE49-F238E27FC236}">
                  <a16:creationId xmlns:a16="http://schemas.microsoft.com/office/drawing/2014/main" id="{67706700-F2CB-4B7B-9449-697595729C6E}"/>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1" name="Picture 30" descr="A picture containing shape&#10;&#10;Description automatically generated">
              <a:extLst>
                <a:ext uri="{FF2B5EF4-FFF2-40B4-BE49-F238E27FC236}">
                  <a16:creationId xmlns:a16="http://schemas.microsoft.com/office/drawing/2014/main" id="{4784635F-5D97-4347-BF80-36987A226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28" name="TextBox 27">
            <a:extLst>
              <a:ext uri="{FF2B5EF4-FFF2-40B4-BE49-F238E27FC236}">
                <a16:creationId xmlns:a16="http://schemas.microsoft.com/office/drawing/2014/main" id="{DD5103D8-3E09-4CDA-9A6F-E42C58DAAA88}"/>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grpSp>
        <p:nvGrpSpPr>
          <p:cNvPr id="76" name="Group 75">
            <a:extLst>
              <a:ext uri="{FF2B5EF4-FFF2-40B4-BE49-F238E27FC236}">
                <a16:creationId xmlns:a16="http://schemas.microsoft.com/office/drawing/2014/main" id="{189B0123-966D-426A-AC8E-49E95E853183}"/>
              </a:ext>
            </a:extLst>
          </p:cNvPr>
          <p:cNvGrpSpPr/>
          <p:nvPr/>
        </p:nvGrpSpPr>
        <p:grpSpPr>
          <a:xfrm>
            <a:off x="1805067" y="-460761"/>
            <a:ext cx="914400" cy="914400"/>
            <a:chOff x="973082" y="-1947441"/>
            <a:chExt cx="914400" cy="914400"/>
          </a:xfrm>
        </p:grpSpPr>
        <p:grpSp>
          <p:nvGrpSpPr>
            <p:cNvPr id="77" name="Group 76">
              <a:extLst>
                <a:ext uri="{FF2B5EF4-FFF2-40B4-BE49-F238E27FC236}">
                  <a16:creationId xmlns:a16="http://schemas.microsoft.com/office/drawing/2014/main" id="{76EB8FE9-8E73-4DA0-8E4E-ACD1E99396AC}"/>
                </a:ext>
              </a:extLst>
            </p:cNvPr>
            <p:cNvGrpSpPr/>
            <p:nvPr/>
          </p:nvGrpSpPr>
          <p:grpSpPr>
            <a:xfrm>
              <a:off x="973082" y="-1947441"/>
              <a:ext cx="914400" cy="914400"/>
              <a:chOff x="1766968" y="-457200"/>
              <a:chExt cx="914400" cy="914400"/>
            </a:xfrm>
          </p:grpSpPr>
          <p:sp>
            <p:nvSpPr>
              <p:cNvPr id="79" name="Oval 78">
                <a:extLst>
                  <a:ext uri="{FF2B5EF4-FFF2-40B4-BE49-F238E27FC236}">
                    <a16:creationId xmlns:a16="http://schemas.microsoft.com/office/drawing/2014/main" id="{BDD2F911-D146-425C-BD04-CE212A6A47A3}"/>
                  </a:ext>
                </a:extLst>
              </p:cNvPr>
              <p:cNvSpPr/>
              <p:nvPr/>
            </p:nvSpPr>
            <p:spPr>
              <a:xfrm>
                <a:off x="1803639" y="-420529"/>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80" name="Freeform: Shape 79">
                <a:extLst>
                  <a:ext uri="{FF2B5EF4-FFF2-40B4-BE49-F238E27FC236}">
                    <a16:creationId xmlns:a16="http://schemas.microsoft.com/office/drawing/2014/main" id="{DB027C68-0740-4365-9A5E-C648E90A8A47}"/>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78" name="Graphic 77" descr="Gears">
              <a:extLst>
                <a:ext uri="{FF2B5EF4-FFF2-40B4-BE49-F238E27FC236}">
                  <a16:creationId xmlns:a16="http://schemas.microsoft.com/office/drawing/2014/main" id="{7F20D34F-9050-4D96-A334-D4845EBFE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03" y="-1772716"/>
              <a:ext cx="585216" cy="585216"/>
            </a:xfrm>
            <a:prstGeom prst="rect">
              <a:avLst/>
            </a:prstGeom>
          </p:spPr>
        </p:pic>
      </p:grpSp>
      <p:grpSp>
        <p:nvGrpSpPr>
          <p:cNvPr id="81" name="Group 80">
            <a:extLst>
              <a:ext uri="{FF2B5EF4-FFF2-40B4-BE49-F238E27FC236}">
                <a16:creationId xmlns:a16="http://schemas.microsoft.com/office/drawing/2014/main" id="{0BEC3D8B-1D20-4058-B675-DA1BEDCDB570}"/>
              </a:ext>
            </a:extLst>
          </p:cNvPr>
          <p:cNvGrpSpPr/>
          <p:nvPr/>
        </p:nvGrpSpPr>
        <p:grpSpPr>
          <a:xfrm>
            <a:off x="-457201" y="2014517"/>
            <a:ext cx="914400" cy="914400"/>
            <a:chOff x="1091614" y="1037772"/>
            <a:chExt cx="1179872" cy="1179872"/>
          </a:xfrm>
        </p:grpSpPr>
        <p:sp>
          <p:nvSpPr>
            <p:cNvPr id="82" name="Oval 81">
              <a:extLst>
                <a:ext uri="{FF2B5EF4-FFF2-40B4-BE49-F238E27FC236}">
                  <a16:creationId xmlns:a16="http://schemas.microsoft.com/office/drawing/2014/main" id="{97B5DCF7-73DD-49EA-8C2D-350C8309A98F}"/>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91222C63-992D-4DF2-91F9-163D023D8FC1}"/>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raphic 83" descr="Lightbulb">
              <a:extLst>
                <a:ext uri="{FF2B5EF4-FFF2-40B4-BE49-F238E27FC236}">
                  <a16:creationId xmlns:a16="http://schemas.microsoft.com/office/drawing/2014/main" id="{79CC8228-2FA4-4913-B142-02DBE31EAB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9154" y="1260228"/>
              <a:ext cx="748480" cy="748480"/>
            </a:xfrm>
            <a:prstGeom prst="rect">
              <a:avLst/>
            </a:prstGeom>
          </p:spPr>
        </p:pic>
      </p:grpSp>
      <p:grpSp>
        <p:nvGrpSpPr>
          <p:cNvPr id="85" name="Group 84">
            <a:extLst>
              <a:ext uri="{FF2B5EF4-FFF2-40B4-BE49-F238E27FC236}">
                <a16:creationId xmlns:a16="http://schemas.microsoft.com/office/drawing/2014/main" id="{81D5D8BA-2C9D-4550-8983-5F78ACAFC91B}"/>
              </a:ext>
            </a:extLst>
          </p:cNvPr>
          <p:cNvGrpSpPr/>
          <p:nvPr/>
        </p:nvGrpSpPr>
        <p:grpSpPr>
          <a:xfrm>
            <a:off x="1155870" y="1038330"/>
            <a:ext cx="1179576" cy="1179576"/>
            <a:chOff x="1155870" y="1038330"/>
            <a:chExt cx="1179576" cy="1179576"/>
          </a:xfrm>
        </p:grpSpPr>
        <p:sp>
          <p:nvSpPr>
            <p:cNvPr id="86" name="Oval 85">
              <a:extLst>
                <a:ext uri="{FF2B5EF4-FFF2-40B4-BE49-F238E27FC236}">
                  <a16:creationId xmlns:a16="http://schemas.microsoft.com/office/drawing/2014/main" id="{3C248B5A-6C89-456D-A17A-A4D0E618E4C6}"/>
                </a:ext>
              </a:extLst>
            </p:cNvPr>
            <p:cNvSpPr/>
            <p:nvPr/>
          </p:nvSpPr>
          <p:spPr>
            <a:xfrm>
              <a:off x="1203176" y="1085636"/>
              <a:ext cx="1084964" cy="10849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87" name="Freeform: Shape 86">
              <a:extLst>
                <a:ext uri="{FF2B5EF4-FFF2-40B4-BE49-F238E27FC236}">
                  <a16:creationId xmlns:a16="http://schemas.microsoft.com/office/drawing/2014/main" id="{24D68F94-F754-43B1-A9E1-86B2FCED488D}"/>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88" name="Picture 87" descr="A close up of a sign&#10;&#10;Description automatically generated">
              <a:extLst>
                <a:ext uri="{FF2B5EF4-FFF2-40B4-BE49-F238E27FC236}">
                  <a16:creationId xmlns:a16="http://schemas.microsoft.com/office/drawing/2014/main" id="{AE10CD4A-2A8B-44CE-B44E-CCDC714EFB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89" name="Group 88">
            <a:extLst>
              <a:ext uri="{FF2B5EF4-FFF2-40B4-BE49-F238E27FC236}">
                <a16:creationId xmlns:a16="http://schemas.microsoft.com/office/drawing/2014/main" id="{6B5EE32B-19D9-4E3B-BFBE-61AEAD3E3410}"/>
              </a:ext>
            </a:extLst>
          </p:cNvPr>
          <p:cNvGrpSpPr/>
          <p:nvPr/>
        </p:nvGrpSpPr>
        <p:grpSpPr>
          <a:xfrm>
            <a:off x="973082" y="-1947441"/>
            <a:ext cx="914400" cy="914400"/>
            <a:chOff x="973082" y="-1947441"/>
            <a:chExt cx="914400" cy="914400"/>
          </a:xfrm>
        </p:grpSpPr>
        <p:grpSp>
          <p:nvGrpSpPr>
            <p:cNvPr id="90" name="Group 89">
              <a:extLst>
                <a:ext uri="{FF2B5EF4-FFF2-40B4-BE49-F238E27FC236}">
                  <a16:creationId xmlns:a16="http://schemas.microsoft.com/office/drawing/2014/main" id="{88BFC729-B41B-46B5-840E-3389A5D98236}"/>
                </a:ext>
              </a:extLst>
            </p:cNvPr>
            <p:cNvGrpSpPr/>
            <p:nvPr/>
          </p:nvGrpSpPr>
          <p:grpSpPr>
            <a:xfrm>
              <a:off x="973082" y="-1947441"/>
              <a:ext cx="914400" cy="914400"/>
              <a:chOff x="1766968" y="-457200"/>
              <a:chExt cx="914400" cy="914400"/>
            </a:xfrm>
          </p:grpSpPr>
          <p:sp>
            <p:nvSpPr>
              <p:cNvPr id="92" name="Oval 91">
                <a:extLst>
                  <a:ext uri="{FF2B5EF4-FFF2-40B4-BE49-F238E27FC236}">
                    <a16:creationId xmlns:a16="http://schemas.microsoft.com/office/drawing/2014/main" id="{A12415D5-ECD7-40DD-A162-475778FCC8B1}"/>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93" name="Freeform: Shape 92">
                <a:extLst>
                  <a:ext uri="{FF2B5EF4-FFF2-40B4-BE49-F238E27FC236}">
                    <a16:creationId xmlns:a16="http://schemas.microsoft.com/office/drawing/2014/main" id="{0053FA59-F63C-4265-8A28-F0E0C9085F23}"/>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91" name="Graphic 90" descr="Ruler">
              <a:extLst>
                <a:ext uri="{FF2B5EF4-FFF2-40B4-BE49-F238E27FC236}">
                  <a16:creationId xmlns:a16="http://schemas.microsoft.com/office/drawing/2014/main" id="{61FB0C27-0DF9-49B6-BE86-19B2796817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0721" y="-1779802"/>
              <a:ext cx="579120" cy="579120"/>
            </a:xfrm>
            <a:prstGeom prst="rect">
              <a:avLst/>
            </a:prstGeom>
          </p:spPr>
        </p:pic>
      </p:grpSp>
      <p:sp>
        <p:nvSpPr>
          <p:cNvPr id="99" name="TextBox 98">
            <a:extLst>
              <a:ext uri="{FF2B5EF4-FFF2-40B4-BE49-F238E27FC236}">
                <a16:creationId xmlns:a16="http://schemas.microsoft.com/office/drawing/2014/main" id="{708B067C-4F5D-4852-B0F0-B48056C06D87}"/>
              </a:ext>
            </a:extLst>
          </p:cNvPr>
          <p:cNvSpPr txBox="1"/>
          <p:nvPr/>
        </p:nvSpPr>
        <p:spPr>
          <a:xfrm>
            <a:off x="3694589" y="-1069713"/>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grpSp>
        <p:nvGrpSpPr>
          <p:cNvPr id="32" name="Group 31">
            <a:extLst>
              <a:ext uri="{FF2B5EF4-FFF2-40B4-BE49-F238E27FC236}">
                <a16:creationId xmlns:a16="http://schemas.microsoft.com/office/drawing/2014/main" id="{D3AB139D-65C5-4619-A7BF-4EA56D6EC494}"/>
              </a:ext>
            </a:extLst>
          </p:cNvPr>
          <p:cNvGrpSpPr/>
          <p:nvPr/>
        </p:nvGrpSpPr>
        <p:grpSpPr>
          <a:xfrm>
            <a:off x="-1951120" y="-527690"/>
            <a:ext cx="914400" cy="914400"/>
            <a:chOff x="-1244600" y="2003977"/>
            <a:chExt cx="914400" cy="914400"/>
          </a:xfrm>
        </p:grpSpPr>
        <p:sp>
          <p:nvSpPr>
            <p:cNvPr id="33" name="Oval 32">
              <a:extLst>
                <a:ext uri="{FF2B5EF4-FFF2-40B4-BE49-F238E27FC236}">
                  <a16:creationId xmlns:a16="http://schemas.microsoft.com/office/drawing/2014/main" id="{A88A487A-86CF-4086-8BEF-B2152C5DFC3F}"/>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553DA0E-5781-4A7B-9325-9E0BEEC1173A}"/>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close up of a logo&#10;&#10;Description automatically generated">
              <a:extLst>
                <a:ext uri="{FF2B5EF4-FFF2-40B4-BE49-F238E27FC236}">
                  <a16:creationId xmlns:a16="http://schemas.microsoft.com/office/drawing/2014/main" id="{94F0CE30-2ED8-487B-A30F-8DAD0CBE6B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Tree>
    <p:extLst>
      <p:ext uri="{BB962C8B-B14F-4D97-AF65-F5344CB8AC3E}">
        <p14:creationId xmlns:p14="http://schemas.microsoft.com/office/powerpoint/2010/main" val="3591430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advTm="0">
        <p159:morph option="byObject"/>
      </p:transition>
    </mc:Choice>
    <mc:Fallback xmlns="">
      <p:transition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0E6E310-17A0-4812-96C7-0AE1B4218143}"/>
              </a:ext>
            </a:extLst>
          </p:cNvPr>
          <p:cNvGrpSpPr/>
          <p:nvPr/>
        </p:nvGrpSpPr>
        <p:grpSpPr>
          <a:xfrm>
            <a:off x="0" y="-6730"/>
            <a:ext cx="12192001" cy="1938528"/>
            <a:chOff x="0" y="0"/>
            <a:chExt cx="12192001" cy="1938528"/>
          </a:xfrm>
        </p:grpSpPr>
        <p:sp>
          <p:nvSpPr>
            <p:cNvPr id="29" name="Freeform: Shape 28">
              <a:extLst>
                <a:ext uri="{FF2B5EF4-FFF2-40B4-BE49-F238E27FC236}">
                  <a16:creationId xmlns:a16="http://schemas.microsoft.com/office/drawing/2014/main" id="{B41C61D8-4FD1-40A7-8D12-1EE3EB1437BF}"/>
                </a:ext>
              </a:extLst>
            </p:cNvPr>
            <p:cNvSpPr/>
            <p:nvPr/>
          </p:nvSpPr>
          <p:spPr>
            <a:xfrm>
              <a:off x="0" y="0"/>
              <a:ext cx="12192001" cy="1938528"/>
            </a:xfrm>
            <a:custGeom>
              <a:avLst/>
              <a:gdLst>
                <a:gd name="connsiteX0" fmla="*/ 1 w 12192001"/>
                <a:gd name="connsiteY0" fmla="*/ 1938528 h 1938528"/>
                <a:gd name="connsiteX1" fmla="*/ 1 w 12192001"/>
                <a:gd name="connsiteY1" fmla="*/ 1938528 h 1938528"/>
                <a:gd name="connsiteX2" fmla="*/ 0 w 12192001"/>
                <a:gd name="connsiteY2" fmla="*/ 1938528 h 1938528"/>
                <a:gd name="connsiteX3" fmla="*/ 12188952 w 12192001"/>
                <a:gd name="connsiteY3" fmla="*/ 0 h 1938528"/>
                <a:gd name="connsiteX4" fmla="*/ 12192001 w 12192001"/>
                <a:gd name="connsiteY4" fmla="*/ 0 h 1938528"/>
                <a:gd name="connsiteX5" fmla="*/ 12192001 w 12192001"/>
                <a:gd name="connsiteY5" fmla="*/ 1938528 h 1938528"/>
                <a:gd name="connsiteX6" fmla="*/ 12188952 w 12192001"/>
                <a:gd name="connsiteY6" fmla="*/ 1938528 h 1938528"/>
                <a:gd name="connsiteX7" fmla="*/ 1 w 12192001"/>
                <a:gd name="connsiteY7" fmla="*/ 0 h 1938528"/>
                <a:gd name="connsiteX8" fmla="*/ 12188952 w 12192001"/>
                <a:gd name="connsiteY8" fmla="*/ 0 h 1938528"/>
                <a:gd name="connsiteX9" fmla="*/ 1 w 12192001"/>
                <a:gd name="connsiteY9" fmla="*/ 1938528 h 193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1938528">
                  <a:moveTo>
                    <a:pt x="1" y="1938528"/>
                  </a:moveTo>
                  <a:lnTo>
                    <a:pt x="1" y="1938528"/>
                  </a:lnTo>
                  <a:lnTo>
                    <a:pt x="0" y="1938528"/>
                  </a:lnTo>
                  <a:close/>
                  <a:moveTo>
                    <a:pt x="12188952" y="0"/>
                  </a:moveTo>
                  <a:lnTo>
                    <a:pt x="12192001" y="0"/>
                  </a:lnTo>
                  <a:lnTo>
                    <a:pt x="12192001" y="1938528"/>
                  </a:lnTo>
                  <a:lnTo>
                    <a:pt x="12188952" y="1938528"/>
                  </a:lnTo>
                  <a:close/>
                  <a:moveTo>
                    <a:pt x="1" y="0"/>
                  </a:moveTo>
                  <a:lnTo>
                    <a:pt x="12188952" y="0"/>
                  </a:lnTo>
                  <a:lnTo>
                    <a:pt x="1" y="1938528"/>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 name="Picture 29" descr="A picture containing shape&#10;&#10;Description automatically generated">
              <a:extLst>
                <a:ext uri="{FF2B5EF4-FFF2-40B4-BE49-F238E27FC236}">
                  <a16:creationId xmlns:a16="http://schemas.microsoft.com/office/drawing/2014/main" id="{45FF7D63-427A-4A89-9133-2BE2FEA7D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58186" cy="1458186"/>
            </a:xfrm>
            <a:prstGeom prst="rect">
              <a:avLst/>
            </a:prstGeom>
            <a:effectLst>
              <a:outerShdw blurRad="50800" dist="38100" dir="2700000" algn="tl" rotWithShape="0">
                <a:prstClr val="black">
                  <a:alpha val="40000"/>
                </a:prstClr>
              </a:outerShdw>
            </a:effectLst>
          </p:spPr>
        </p:pic>
      </p:grpSp>
      <p:sp>
        <p:nvSpPr>
          <p:cNvPr id="13" name="TextBox 12">
            <a:extLst>
              <a:ext uri="{FF2B5EF4-FFF2-40B4-BE49-F238E27FC236}">
                <a16:creationId xmlns:a16="http://schemas.microsoft.com/office/drawing/2014/main" id="{8A0C9693-42B8-48E7-9C63-28388E837106}"/>
              </a:ext>
            </a:extLst>
          </p:cNvPr>
          <p:cNvSpPr txBox="1"/>
          <p:nvPr/>
        </p:nvSpPr>
        <p:spPr>
          <a:xfrm>
            <a:off x="7460202" y="386710"/>
            <a:ext cx="4731798" cy="646331"/>
          </a:xfrm>
          <a:prstGeom prst="rect">
            <a:avLst/>
          </a:prstGeom>
          <a:noFill/>
        </p:spPr>
        <p:txBody>
          <a:bodyPr wrap="square" rtlCol="0">
            <a:spAutoFit/>
          </a:bodyPr>
          <a:lstStyle/>
          <a:p>
            <a:pPr algn="ctr"/>
            <a:r>
              <a:rPr lang="en-US" sz="3600" dirty="0">
                <a:latin typeface="Georgia" panose="02040502050405020303" pitchFamily="18" charset="0"/>
              </a:rPr>
              <a:t>Agenda</a:t>
            </a:r>
            <a:endParaRPr lang="en-US" dirty="0">
              <a:latin typeface="Georgia" panose="02040502050405020303" pitchFamily="18" charset="0"/>
            </a:endParaRPr>
          </a:p>
        </p:txBody>
      </p:sp>
      <p:sp>
        <p:nvSpPr>
          <p:cNvPr id="52" name="TextBox 51">
            <a:extLst>
              <a:ext uri="{FF2B5EF4-FFF2-40B4-BE49-F238E27FC236}">
                <a16:creationId xmlns:a16="http://schemas.microsoft.com/office/drawing/2014/main" id="{29B7FCC0-6E4B-422B-8CE9-66BDD819CE12}"/>
              </a:ext>
            </a:extLst>
          </p:cNvPr>
          <p:cNvSpPr txBox="1"/>
          <p:nvPr/>
        </p:nvSpPr>
        <p:spPr>
          <a:xfrm>
            <a:off x="3694589" y="3105834"/>
            <a:ext cx="4731798" cy="646331"/>
          </a:xfrm>
          <a:prstGeom prst="rect">
            <a:avLst/>
          </a:prstGeom>
          <a:noFill/>
        </p:spPr>
        <p:txBody>
          <a:bodyPr wrap="square" rtlCol="0">
            <a:spAutoFit/>
          </a:bodyPr>
          <a:lstStyle/>
          <a:p>
            <a:pPr algn="ctr"/>
            <a:r>
              <a:rPr lang="en-US" sz="3600" dirty="0">
                <a:latin typeface="Georgia" panose="02040502050405020303" pitchFamily="18" charset="0"/>
              </a:rPr>
              <a:t>Methods</a:t>
            </a:r>
            <a:endParaRPr lang="en-US" dirty="0">
              <a:latin typeface="Georgia" panose="02040502050405020303" pitchFamily="18" charset="0"/>
            </a:endParaRPr>
          </a:p>
        </p:txBody>
      </p:sp>
      <p:grpSp>
        <p:nvGrpSpPr>
          <p:cNvPr id="53" name="Group 52">
            <a:extLst>
              <a:ext uri="{FF2B5EF4-FFF2-40B4-BE49-F238E27FC236}">
                <a16:creationId xmlns:a16="http://schemas.microsoft.com/office/drawing/2014/main" id="{6DF8DCE7-0738-45D5-9292-3F76D2E0430A}"/>
              </a:ext>
            </a:extLst>
          </p:cNvPr>
          <p:cNvGrpSpPr/>
          <p:nvPr/>
        </p:nvGrpSpPr>
        <p:grpSpPr>
          <a:xfrm>
            <a:off x="-457202" y="2014517"/>
            <a:ext cx="914400" cy="914400"/>
            <a:chOff x="1155870" y="1038330"/>
            <a:chExt cx="1179576" cy="1179576"/>
          </a:xfrm>
        </p:grpSpPr>
        <p:sp>
          <p:nvSpPr>
            <p:cNvPr id="54" name="Oval 53">
              <a:extLst>
                <a:ext uri="{FF2B5EF4-FFF2-40B4-BE49-F238E27FC236}">
                  <a16:creationId xmlns:a16="http://schemas.microsoft.com/office/drawing/2014/main" id="{1FB1F4A5-C0A7-445B-B470-F96562846C95}"/>
                </a:ext>
              </a:extLst>
            </p:cNvPr>
            <p:cNvSpPr/>
            <p:nvPr/>
          </p:nvSpPr>
          <p:spPr>
            <a:xfrm>
              <a:off x="1203176" y="1085636"/>
              <a:ext cx="1084964" cy="1084964"/>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5" name="Freeform: Shape 54">
              <a:extLst>
                <a:ext uri="{FF2B5EF4-FFF2-40B4-BE49-F238E27FC236}">
                  <a16:creationId xmlns:a16="http://schemas.microsoft.com/office/drawing/2014/main" id="{DCF1212C-3DA2-48F7-B76D-5F49A9855EE7}"/>
                </a:ext>
              </a:extLst>
            </p:cNvPr>
            <p:cNvSpPr/>
            <p:nvPr/>
          </p:nvSpPr>
          <p:spPr>
            <a:xfrm>
              <a:off x="1155870" y="1038330"/>
              <a:ext cx="1179576" cy="1179576"/>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56" name="Picture 55" descr="A close up of a sign&#10;&#10;Description automatically generated">
              <a:extLst>
                <a:ext uri="{FF2B5EF4-FFF2-40B4-BE49-F238E27FC236}">
                  <a16:creationId xmlns:a16="http://schemas.microsoft.com/office/drawing/2014/main" id="{F28F9256-FCC4-49D0-A544-17C498F3A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458" y="1180909"/>
              <a:ext cx="914400" cy="914400"/>
            </a:xfrm>
            <a:prstGeom prst="rect">
              <a:avLst/>
            </a:prstGeom>
          </p:spPr>
        </p:pic>
      </p:grpSp>
      <p:grpSp>
        <p:nvGrpSpPr>
          <p:cNvPr id="57" name="Group 56">
            <a:extLst>
              <a:ext uri="{FF2B5EF4-FFF2-40B4-BE49-F238E27FC236}">
                <a16:creationId xmlns:a16="http://schemas.microsoft.com/office/drawing/2014/main" id="{4D2004F9-B6CD-46C2-8EA6-E3743BDB763A}"/>
              </a:ext>
            </a:extLst>
          </p:cNvPr>
          <p:cNvGrpSpPr/>
          <p:nvPr/>
        </p:nvGrpSpPr>
        <p:grpSpPr>
          <a:xfrm>
            <a:off x="1155870" y="1050741"/>
            <a:ext cx="1179576" cy="1179576"/>
            <a:chOff x="973082" y="-1947441"/>
            <a:chExt cx="914400" cy="914400"/>
          </a:xfrm>
        </p:grpSpPr>
        <p:grpSp>
          <p:nvGrpSpPr>
            <p:cNvPr id="58" name="Group 57">
              <a:extLst>
                <a:ext uri="{FF2B5EF4-FFF2-40B4-BE49-F238E27FC236}">
                  <a16:creationId xmlns:a16="http://schemas.microsoft.com/office/drawing/2014/main" id="{685C8D7A-C000-4E1C-9E3F-8D80A606D726}"/>
                </a:ext>
              </a:extLst>
            </p:cNvPr>
            <p:cNvGrpSpPr/>
            <p:nvPr/>
          </p:nvGrpSpPr>
          <p:grpSpPr>
            <a:xfrm>
              <a:off x="973082" y="-1947441"/>
              <a:ext cx="914400" cy="914400"/>
              <a:chOff x="1766968" y="-457200"/>
              <a:chExt cx="914400" cy="914400"/>
            </a:xfrm>
          </p:grpSpPr>
          <p:sp>
            <p:nvSpPr>
              <p:cNvPr id="60" name="Oval 59">
                <a:extLst>
                  <a:ext uri="{FF2B5EF4-FFF2-40B4-BE49-F238E27FC236}">
                    <a16:creationId xmlns:a16="http://schemas.microsoft.com/office/drawing/2014/main" id="{EDE1AE69-2706-449D-A465-E4ADBB4537DE}"/>
                  </a:ext>
                </a:extLst>
              </p:cNvPr>
              <p:cNvSpPr/>
              <p:nvPr/>
            </p:nvSpPr>
            <p:spPr>
              <a:xfrm>
                <a:off x="1803639" y="-420529"/>
                <a:ext cx="841057" cy="8410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1" name="Freeform: Shape 60">
                <a:extLst>
                  <a:ext uri="{FF2B5EF4-FFF2-40B4-BE49-F238E27FC236}">
                    <a16:creationId xmlns:a16="http://schemas.microsoft.com/office/drawing/2014/main" id="{D7877D0B-2C9B-41B8-AC5F-7909DD7F6226}"/>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59" name="Graphic 58" descr="Gears">
              <a:extLst>
                <a:ext uri="{FF2B5EF4-FFF2-40B4-BE49-F238E27FC236}">
                  <a16:creationId xmlns:a16="http://schemas.microsoft.com/office/drawing/2014/main" id="{716ED0B1-7DBD-410F-A852-37F2BED562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303" y="-1772716"/>
              <a:ext cx="585216" cy="585216"/>
            </a:xfrm>
            <a:prstGeom prst="rect">
              <a:avLst/>
            </a:prstGeom>
          </p:spPr>
        </p:pic>
      </p:grpSp>
      <p:grpSp>
        <p:nvGrpSpPr>
          <p:cNvPr id="62" name="Group 61">
            <a:extLst>
              <a:ext uri="{FF2B5EF4-FFF2-40B4-BE49-F238E27FC236}">
                <a16:creationId xmlns:a16="http://schemas.microsoft.com/office/drawing/2014/main" id="{1DBD8448-1502-410B-9FAF-A59EBACE1D04}"/>
              </a:ext>
            </a:extLst>
          </p:cNvPr>
          <p:cNvGrpSpPr/>
          <p:nvPr/>
        </p:nvGrpSpPr>
        <p:grpSpPr>
          <a:xfrm>
            <a:off x="1805067" y="-448350"/>
            <a:ext cx="914400" cy="914400"/>
            <a:chOff x="973082" y="-1947441"/>
            <a:chExt cx="914400" cy="914400"/>
          </a:xfrm>
        </p:grpSpPr>
        <p:grpSp>
          <p:nvGrpSpPr>
            <p:cNvPr id="63" name="Group 62">
              <a:extLst>
                <a:ext uri="{FF2B5EF4-FFF2-40B4-BE49-F238E27FC236}">
                  <a16:creationId xmlns:a16="http://schemas.microsoft.com/office/drawing/2014/main" id="{D3062F32-680D-44E6-86CE-5432DC7D8774}"/>
                </a:ext>
              </a:extLst>
            </p:cNvPr>
            <p:cNvGrpSpPr/>
            <p:nvPr/>
          </p:nvGrpSpPr>
          <p:grpSpPr>
            <a:xfrm>
              <a:off x="973082" y="-1947441"/>
              <a:ext cx="914400" cy="914400"/>
              <a:chOff x="1766968" y="-457200"/>
              <a:chExt cx="914400" cy="914400"/>
            </a:xfrm>
          </p:grpSpPr>
          <p:sp>
            <p:nvSpPr>
              <p:cNvPr id="65" name="Oval 64">
                <a:extLst>
                  <a:ext uri="{FF2B5EF4-FFF2-40B4-BE49-F238E27FC236}">
                    <a16:creationId xmlns:a16="http://schemas.microsoft.com/office/drawing/2014/main" id="{93FD4EF5-266C-459C-97A7-B381B7B5E0E6}"/>
                  </a:ext>
                </a:extLst>
              </p:cNvPr>
              <p:cNvSpPr/>
              <p:nvPr/>
            </p:nvSpPr>
            <p:spPr>
              <a:xfrm>
                <a:off x="1803639" y="-420529"/>
                <a:ext cx="841057" cy="841057"/>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6" name="Freeform: Shape 65">
                <a:extLst>
                  <a:ext uri="{FF2B5EF4-FFF2-40B4-BE49-F238E27FC236}">
                    <a16:creationId xmlns:a16="http://schemas.microsoft.com/office/drawing/2014/main" id="{EB93E8DA-1A7B-4EB9-A961-ACE05810CA10}"/>
                  </a:ext>
                </a:extLst>
              </p:cNvPr>
              <p:cNvSpPr/>
              <p:nvPr/>
            </p:nvSpPr>
            <p:spPr>
              <a:xfrm>
                <a:off x="1766968" y="-457200"/>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pic>
          <p:nvPicPr>
            <p:cNvPr id="64" name="Graphic 63" descr="Ruler">
              <a:extLst>
                <a:ext uri="{FF2B5EF4-FFF2-40B4-BE49-F238E27FC236}">
                  <a16:creationId xmlns:a16="http://schemas.microsoft.com/office/drawing/2014/main" id="{40683F5D-A882-423F-9EBF-346E86A44D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0721" y="-1779802"/>
              <a:ext cx="579120" cy="579120"/>
            </a:xfrm>
            <a:prstGeom prst="rect">
              <a:avLst/>
            </a:prstGeom>
          </p:spPr>
        </p:pic>
      </p:grpSp>
      <p:grpSp>
        <p:nvGrpSpPr>
          <p:cNvPr id="67" name="Group 66">
            <a:extLst>
              <a:ext uri="{FF2B5EF4-FFF2-40B4-BE49-F238E27FC236}">
                <a16:creationId xmlns:a16="http://schemas.microsoft.com/office/drawing/2014/main" id="{8D2BF23F-55C7-4E88-8508-2FC4DCE7281B}"/>
              </a:ext>
            </a:extLst>
          </p:cNvPr>
          <p:cNvGrpSpPr/>
          <p:nvPr/>
        </p:nvGrpSpPr>
        <p:grpSpPr>
          <a:xfrm>
            <a:off x="-2206530" y="1123854"/>
            <a:ext cx="914400" cy="914400"/>
            <a:chOff x="1091614" y="1037772"/>
            <a:chExt cx="1179872" cy="1179872"/>
          </a:xfrm>
        </p:grpSpPr>
        <p:sp>
          <p:nvSpPr>
            <p:cNvPr id="68" name="Oval 67">
              <a:extLst>
                <a:ext uri="{FF2B5EF4-FFF2-40B4-BE49-F238E27FC236}">
                  <a16:creationId xmlns:a16="http://schemas.microsoft.com/office/drawing/2014/main" id="{C7D9692A-A685-41CF-B7B8-628AA70D67F1}"/>
                </a:ext>
              </a:extLst>
            </p:cNvPr>
            <p:cNvSpPr/>
            <p:nvPr/>
          </p:nvSpPr>
          <p:spPr>
            <a:xfrm>
              <a:off x="1138932" y="1085090"/>
              <a:ext cx="1085236" cy="1085236"/>
            </a:xfrm>
            <a:prstGeom prst="ellipse">
              <a:avLst/>
            </a:prstGeom>
            <a:gradFill>
              <a:gsLst>
                <a:gs pos="0">
                  <a:srgbClr val="FFC000"/>
                </a:gs>
                <a:gs pos="100000">
                  <a:schemeClr val="accent1">
                    <a:lumMod val="30000"/>
                    <a:lumOff val="7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E6C35502-A08B-405C-9521-212CE56DF520}"/>
                </a:ext>
              </a:extLst>
            </p:cNvPr>
            <p:cNvSpPr/>
            <p:nvPr/>
          </p:nvSpPr>
          <p:spPr>
            <a:xfrm>
              <a:off x="1091614" y="1037772"/>
              <a:ext cx="1179872" cy="1179872"/>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9" descr="Lightbulb">
              <a:extLst>
                <a:ext uri="{FF2B5EF4-FFF2-40B4-BE49-F238E27FC236}">
                  <a16:creationId xmlns:a16="http://schemas.microsoft.com/office/drawing/2014/main" id="{5A71DCA0-B2A7-4007-B64B-C9216664D9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154" y="1260228"/>
              <a:ext cx="748480" cy="748480"/>
            </a:xfrm>
            <a:prstGeom prst="rect">
              <a:avLst/>
            </a:prstGeom>
          </p:spPr>
        </p:pic>
      </p:grpSp>
      <p:sp>
        <p:nvSpPr>
          <p:cNvPr id="100" name="TextBox 99">
            <a:extLst>
              <a:ext uri="{FF2B5EF4-FFF2-40B4-BE49-F238E27FC236}">
                <a16:creationId xmlns:a16="http://schemas.microsoft.com/office/drawing/2014/main" id="{DE3FDE94-B176-419E-B08F-453C74B7190A}"/>
              </a:ext>
            </a:extLst>
          </p:cNvPr>
          <p:cNvSpPr txBox="1"/>
          <p:nvPr/>
        </p:nvSpPr>
        <p:spPr>
          <a:xfrm>
            <a:off x="3694589" y="7220634"/>
            <a:ext cx="4731798" cy="646331"/>
          </a:xfrm>
          <a:prstGeom prst="rect">
            <a:avLst/>
          </a:prstGeom>
          <a:noFill/>
        </p:spPr>
        <p:txBody>
          <a:bodyPr wrap="square" rtlCol="0">
            <a:spAutoFit/>
          </a:bodyPr>
          <a:lstStyle/>
          <a:p>
            <a:pPr algn="ctr"/>
            <a:r>
              <a:rPr lang="en-US" sz="3600" dirty="0">
                <a:latin typeface="Georgia" panose="02040502050405020303" pitchFamily="18" charset="0"/>
              </a:rPr>
              <a:t>Data</a:t>
            </a:r>
            <a:endParaRPr lang="en-US" dirty="0">
              <a:latin typeface="Georgia" panose="02040502050405020303" pitchFamily="18" charset="0"/>
            </a:endParaRPr>
          </a:p>
        </p:txBody>
      </p:sp>
      <p:grpSp>
        <p:nvGrpSpPr>
          <p:cNvPr id="35" name="Group 34">
            <a:extLst>
              <a:ext uri="{FF2B5EF4-FFF2-40B4-BE49-F238E27FC236}">
                <a16:creationId xmlns:a16="http://schemas.microsoft.com/office/drawing/2014/main" id="{93469EF2-F98C-4DA2-BE1F-AD026739DB7F}"/>
              </a:ext>
            </a:extLst>
          </p:cNvPr>
          <p:cNvGrpSpPr/>
          <p:nvPr/>
        </p:nvGrpSpPr>
        <p:grpSpPr>
          <a:xfrm>
            <a:off x="-102784" y="-2629349"/>
            <a:ext cx="914400" cy="914400"/>
            <a:chOff x="-1244600" y="2003977"/>
            <a:chExt cx="914400" cy="914400"/>
          </a:xfrm>
        </p:grpSpPr>
        <p:sp>
          <p:nvSpPr>
            <p:cNvPr id="36" name="Oval 35">
              <a:extLst>
                <a:ext uri="{FF2B5EF4-FFF2-40B4-BE49-F238E27FC236}">
                  <a16:creationId xmlns:a16="http://schemas.microsoft.com/office/drawing/2014/main" id="{4A3F03F5-B890-4EF6-83D9-3B29055DADE8}"/>
                </a:ext>
              </a:extLst>
            </p:cNvPr>
            <p:cNvSpPr/>
            <p:nvPr/>
          </p:nvSpPr>
          <p:spPr>
            <a:xfrm>
              <a:off x="-1207929" y="2040648"/>
              <a:ext cx="841057" cy="841057"/>
            </a:xfrm>
            <a:prstGeom prst="ellipse">
              <a:avLst/>
            </a:prstGeom>
            <a:gradFill flip="none" rotWithShape="1">
              <a:gsLst>
                <a:gs pos="0">
                  <a:srgbClr val="FFC000"/>
                </a:gs>
                <a:gs pos="100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037840F-D063-43F9-A886-CD327FB2030C}"/>
                </a:ext>
              </a:extLst>
            </p:cNvPr>
            <p:cNvSpPr/>
            <p:nvPr/>
          </p:nvSpPr>
          <p:spPr>
            <a:xfrm>
              <a:off x="-1244600" y="2003977"/>
              <a:ext cx="914400" cy="914400"/>
            </a:xfrm>
            <a:custGeom>
              <a:avLst/>
              <a:gdLst>
                <a:gd name="connsiteX0" fmla="*/ 589935 w 1179872"/>
                <a:gd name="connsiteY0" fmla="*/ 81935 h 1179872"/>
                <a:gd name="connsiteX1" fmla="*/ 81935 w 1179872"/>
                <a:gd name="connsiteY1" fmla="*/ 589935 h 1179872"/>
                <a:gd name="connsiteX2" fmla="*/ 589935 w 1179872"/>
                <a:gd name="connsiteY2" fmla="*/ 1097935 h 1179872"/>
                <a:gd name="connsiteX3" fmla="*/ 1097935 w 1179872"/>
                <a:gd name="connsiteY3" fmla="*/ 589935 h 1179872"/>
                <a:gd name="connsiteX4" fmla="*/ 589935 w 1179872"/>
                <a:gd name="connsiteY4" fmla="*/ 81935 h 1179872"/>
                <a:gd name="connsiteX5" fmla="*/ 589936 w 1179872"/>
                <a:gd name="connsiteY5" fmla="*/ 0 h 1179872"/>
                <a:gd name="connsiteX6" fmla="*/ 1179872 w 1179872"/>
                <a:gd name="connsiteY6" fmla="*/ 589936 h 1179872"/>
                <a:gd name="connsiteX7" fmla="*/ 589936 w 1179872"/>
                <a:gd name="connsiteY7" fmla="*/ 1179872 h 1179872"/>
                <a:gd name="connsiteX8" fmla="*/ 0 w 1179872"/>
                <a:gd name="connsiteY8" fmla="*/ 589936 h 1179872"/>
                <a:gd name="connsiteX9" fmla="*/ 589936 w 1179872"/>
                <a:gd name="connsiteY9" fmla="*/ 0 h 117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72" h="1179872">
                  <a:moveTo>
                    <a:pt x="589935" y="81935"/>
                  </a:moveTo>
                  <a:cubicBezTo>
                    <a:pt x="309374" y="81935"/>
                    <a:pt x="81935" y="309374"/>
                    <a:pt x="81935" y="589935"/>
                  </a:cubicBezTo>
                  <a:cubicBezTo>
                    <a:pt x="81935" y="870496"/>
                    <a:pt x="309374" y="1097935"/>
                    <a:pt x="589935" y="1097935"/>
                  </a:cubicBezTo>
                  <a:cubicBezTo>
                    <a:pt x="870496" y="1097935"/>
                    <a:pt x="1097935" y="870496"/>
                    <a:pt x="1097935" y="589935"/>
                  </a:cubicBezTo>
                  <a:cubicBezTo>
                    <a:pt x="1097935" y="309374"/>
                    <a:pt x="870496" y="81935"/>
                    <a:pt x="589935" y="81935"/>
                  </a:cubicBezTo>
                  <a:close/>
                  <a:moveTo>
                    <a:pt x="589936" y="0"/>
                  </a:moveTo>
                  <a:cubicBezTo>
                    <a:pt x="915749" y="0"/>
                    <a:pt x="1179872" y="264123"/>
                    <a:pt x="1179872" y="589936"/>
                  </a:cubicBezTo>
                  <a:cubicBezTo>
                    <a:pt x="1179872" y="915749"/>
                    <a:pt x="915749" y="1179872"/>
                    <a:pt x="589936" y="1179872"/>
                  </a:cubicBezTo>
                  <a:cubicBezTo>
                    <a:pt x="264123" y="1179872"/>
                    <a:pt x="0" y="915749"/>
                    <a:pt x="0" y="589936"/>
                  </a:cubicBezTo>
                  <a:cubicBezTo>
                    <a:pt x="0" y="264123"/>
                    <a:pt x="264123" y="0"/>
                    <a:pt x="589936" y="0"/>
                  </a:cubicBezTo>
                  <a:close/>
                </a:path>
              </a:pathLst>
            </a:cu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close up of a logo&#10;&#10;Description automatically generated">
              <a:extLst>
                <a:ext uri="{FF2B5EF4-FFF2-40B4-BE49-F238E27FC236}">
                  <a16:creationId xmlns:a16="http://schemas.microsoft.com/office/drawing/2014/main" id="{B606709A-2398-428B-A8D8-21BF23E222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0009" y="2165595"/>
              <a:ext cx="585216" cy="585216"/>
            </a:xfrm>
            <a:prstGeom prst="rect">
              <a:avLst/>
            </a:prstGeom>
          </p:spPr>
        </p:pic>
      </p:grpSp>
    </p:spTree>
    <p:extLst>
      <p:ext uri="{BB962C8B-B14F-4D97-AF65-F5344CB8AC3E}">
        <p14:creationId xmlns:p14="http://schemas.microsoft.com/office/powerpoint/2010/main" val="3068520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9372</TotalTime>
  <Words>720</Words>
  <Application>Microsoft Office PowerPoint</Application>
  <PresentationFormat>Widescreen</PresentationFormat>
  <Paragraphs>200</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Georgia</vt:lpstr>
      <vt:lpstr>Snap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Harwood</dc:creator>
  <cp:lastModifiedBy>Ben Harwood</cp:lastModifiedBy>
  <cp:revision>81</cp:revision>
  <dcterms:created xsi:type="dcterms:W3CDTF">2020-08-29T01:34:40Z</dcterms:created>
  <dcterms:modified xsi:type="dcterms:W3CDTF">2020-12-07T04:15:52Z</dcterms:modified>
</cp:coreProperties>
</file>