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8" r:id="rId2"/>
    <p:sldId id="259" r:id="rId3"/>
    <p:sldId id="266" r:id="rId4"/>
    <p:sldId id="263" r:id="rId5"/>
    <p:sldId id="260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2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emodeled_Walmart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5E7815-F560-42D2-B0BD-6E269807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4633486" cy="2912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How did 45 stores did in 2010, 2011, 2012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Factors affecting sales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FFF71-DFF7-0D48-A59F-E0DB6F1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Walmart-Data Retail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picture containing text, indoor, ceiling, airport&#10;&#10;Description automatically generated">
            <a:extLst>
              <a:ext uri="{FF2B5EF4-FFF2-40B4-BE49-F238E27FC236}">
                <a16:creationId xmlns:a16="http://schemas.microsoft.com/office/drawing/2014/main" id="{E0E66DE1-0D26-0F46-9D13-BBDDD4C80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151" r="18849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10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build="p"/>
      <p:bldP spid="2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BCC79B-BDB6-504E-98AE-318545FC06E9}"/>
              </a:ext>
            </a:extLst>
          </p:cNvPr>
          <p:cNvSpPr/>
          <p:nvPr/>
        </p:nvSpPr>
        <p:spPr>
          <a:xfrm>
            <a:off x="8515350" y="2872750"/>
            <a:ext cx="3457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 Test: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Null  – No significant difference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Alternate -  Opposite is true    </a:t>
            </a:r>
            <a:r>
              <a:rPr lang="en-US" b="1" dirty="0">
                <a:solidFill>
                  <a:schemeClr val="accent1"/>
                </a:solidFill>
              </a:rPr>
              <a:t>WINNER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B529B7-D226-0841-9D18-A7FB161C0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68" y="1652031"/>
            <a:ext cx="7941995" cy="4195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CF45A-42A1-5643-91A8-E5FD23BE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store for 3 years</a:t>
            </a:r>
          </a:p>
        </p:txBody>
      </p:sp>
    </p:spTree>
    <p:extLst>
      <p:ext uri="{BB962C8B-B14F-4D97-AF65-F5344CB8AC3E}">
        <p14:creationId xmlns:p14="http://schemas.microsoft.com/office/powerpoint/2010/main" val="141679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87BAF5-0AFB-4447-A869-649CAE1AD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897" y="1949450"/>
            <a:ext cx="9168206" cy="4195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E2635-D15E-BF41-BA29-7DB731F7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variation by Store</a:t>
            </a:r>
          </a:p>
        </p:txBody>
      </p:sp>
    </p:spTree>
    <p:extLst>
      <p:ext uri="{BB962C8B-B14F-4D97-AF65-F5344CB8AC3E}">
        <p14:creationId xmlns:p14="http://schemas.microsoft.com/office/powerpoint/2010/main" val="112598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DF7682-44EF-9340-80C3-78C8224A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00" y="5384800"/>
            <a:ext cx="2044700" cy="14732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ABDBBD-77EB-5244-A653-2980B260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57350"/>
            <a:ext cx="9220200" cy="354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09185-B4B1-944C-894C-407D31E3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year did better, for all stores combined ?</a:t>
            </a:r>
          </a:p>
        </p:txBody>
      </p:sp>
    </p:spTree>
    <p:extLst>
      <p:ext uri="{BB962C8B-B14F-4D97-AF65-F5344CB8AC3E}">
        <p14:creationId xmlns:p14="http://schemas.microsoft.com/office/powerpoint/2010/main" val="111405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EA6D3-7CAB-074B-A69F-A3A7BE385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9" y="3771901"/>
            <a:ext cx="6156942" cy="3043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E7888-3FBD-1841-823D-6BC533F2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756161"/>
            <a:ext cx="5390907" cy="288715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C55BC-0181-514A-B503-216AA97C2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3643" y="756160"/>
            <a:ext cx="5390907" cy="2887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09185-B4B1-944C-894C-407D31E3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-282829"/>
            <a:ext cx="10515600" cy="1325563"/>
          </a:xfrm>
        </p:spPr>
        <p:txBody>
          <a:bodyPr/>
          <a:lstStyle/>
          <a:p>
            <a:r>
              <a:rPr lang="en-US" dirty="0"/>
              <a:t>Which months did better over years ?</a:t>
            </a:r>
          </a:p>
        </p:txBody>
      </p:sp>
    </p:spTree>
    <p:extLst>
      <p:ext uri="{BB962C8B-B14F-4D97-AF65-F5344CB8AC3E}">
        <p14:creationId xmlns:p14="http://schemas.microsoft.com/office/powerpoint/2010/main" val="26551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148140-DA9A-5F4A-B8E2-E8F9038B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075" y="1949450"/>
            <a:ext cx="9347849" cy="4195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09185-B4B1-944C-894C-407D31E3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recent quarter (Q3,2012) growth rate of stores – IT’S A </a:t>
            </a:r>
            <a:r>
              <a:rPr lang="en-US" dirty="0">
                <a:solidFill>
                  <a:srgbClr val="FF0000"/>
                </a:solidFill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28974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447817-4F1B-724C-B3D8-8C6C6AE53EBB}"/>
              </a:ext>
            </a:extLst>
          </p:cNvPr>
          <p:cNvSpPr txBox="1"/>
          <p:nvPr/>
        </p:nvSpPr>
        <p:spPr>
          <a:xfrm>
            <a:off x="6386513" y="448444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Flag 1 – Holidays</a:t>
            </a:r>
          </a:p>
          <a:p>
            <a:r>
              <a:rPr lang="en-US" dirty="0">
                <a:solidFill>
                  <a:schemeClr val="bg1"/>
                </a:solidFill>
              </a:rPr>
              <a:t>Flag 0 – Non-Holidays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8497B-68CA-AF45-8EFA-2201527344A4}"/>
              </a:ext>
            </a:extLst>
          </p:cNvPr>
          <p:cNvSpPr txBox="1"/>
          <p:nvPr/>
        </p:nvSpPr>
        <p:spPr>
          <a:xfrm>
            <a:off x="6386513" y="2152451"/>
            <a:ext cx="5272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 Test: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Null  – Same sales on Holidays vs Non-holidays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Alternate -  Opposite is true    </a:t>
            </a:r>
          </a:p>
          <a:p>
            <a:r>
              <a:rPr lang="en-US" b="1" dirty="0">
                <a:solidFill>
                  <a:schemeClr val="accent1"/>
                </a:solidFill>
              </a:rPr>
              <a:t>WINNER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E02E5-993A-BA4B-ABEC-2CFA434A7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779"/>
            <a:ext cx="5397500" cy="355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26927-3997-1A44-B771-65C23F77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 impact on sales</a:t>
            </a:r>
          </a:p>
        </p:txBody>
      </p:sp>
    </p:spTree>
    <p:extLst>
      <p:ext uri="{BB962C8B-B14F-4D97-AF65-F5344CB8AC3E}">
        <p14:creationId xmlns:p14="http://schemas.microsoft.com/office/powerpoint/2010/main" val="385692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99A00B-1830-454B-A4E9-D87CFE289199}"/>
              </a:ext>
            </a:extLst>
          </p:cNvPr>
          <p:cNvSpPr txBox="1"/>
          <p:nvPr/>
        </p:nvSpPr>
        <p:spPr>
          <a:xfrm>
            <a:off x="8715375" y="46720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chemeClr val="accent1"/>
                </a:solidFill>
              </a:rPr>
              <a:t>Not really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DB0649-F936-1841-8866-0D315A7FA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520" y="1892300"/>
            <a:ext cx="6008434" cy="4195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F6140-195F-C84B-8E33-7AAD2C3B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variables impact on sales</a:t>
            </a:r>
          </a:p>
        </p:txBody>
      </p:sp>
    </p:spTree>
    <p:extLst>
      <p:ext uri="{BB962C8B-B14F-4D97-AF65-F5344CB8AC3E}">
        <p14:creationId xmlns:p14="http://schemas.microsoft.com/office/powerpoint/2010/main" val="295097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A03B-672C-804C-9D9E-0E5C8924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Analysis: Use outcomes to meet business objectives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better decisions in planning, such as: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Inventory planning</a:t>
            </a:r>
          </a:p>
          <a:p>
            <a:pPr lvl="2"/>
            <a:r>
              <a:rPr lang="en-US" dirty="0"/>
              <a:t>Promotions planning</a:t>
            </a:r>
          </a:p>
          <a:p>
            <a:pPr lvl="2"/>
            <a:r>
              <a:rPr lang="en-US" dirty="0"/>
              <a:t>Network planning</a:t>
            </a:r>
          </a:p>
          <a:p>
            <a:pPr lvl="2"/>
            <a:r>
              <a:rPr lang="en-US" dirty="0"/>
              <a:t>Distribution planning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C72A7-8E2B-AE4D-90E2-197B7CF6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the point?</a:t>
            </a:r>
          </a:p>
        </p:txBody>
      </p:sp>
    </p:spTree>
    <p:extLst>
      <p:ext uri="{BB962C8B-B14F-4D97-AF65-F5344CB8AC3E}">
        <p14:creationId xmlns:p14="http://schemas.microsoft.com/office/powerpoint/2010/main" val="13663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67B346"/>
      </a:accent1>
      <a:accent2>
        <a:srgbClr val="8DAD39"/>
      </a:accent2>
      <a:accent3>
        <a:srgbClr val="B0A145"/>
      </a:accent3>
      <a:accent4>
        <a:srgbClr val="B170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142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Walmart-Data Retail Analysis</vt:lpstr>
      <vt:lpstr>Total sales by store for 3 years</vt:lpstr>
      <vt:lpstr>Sales variation by Store</vt:lpstr>
      <vt:lpstr>Which year did better, for all stores combined ?</vt:lpstr>
      <vt:lpstr>Which months did better over years ?</vt:lpstr>
      <vt:lpstr>Most recent quarter (Q3,2012) growth rate of stores – IT’S A LOSS</vt:lpstr>
      <vt:lpstr>Holidays impact on sales</vt:lpstr>
      <vt:lpstr>External variables impact on sales</vt:lpstr>
      <vt:lpstr>So, what’s the 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Data-Retail Analysis </dc:title>
  <dc:creator>Microsoft Office User</dc:creator>
  <cp:lastModifiedBy>Microsoft Office User</cp:lastModifiedBy>
  <cp:revision>30</cp:revision>
  <dcterms:created xsi:type="dcterms:W3CDTF">2021-07-16T19:04:12Z</dcterms:created>
  <dcterms:modified xsi:type="dcterms:W3CDTF">2021-07-19T00:53:13Z</dcterms:modified>
</cp:coreProperties>
</file>