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50" d="100"/>
          <a:sy n="50" d="100"/>
        </p:scale>
        <p:origin x="70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ublic.tableau.com/views/SubcribersGalore/Cateogorywiselanguag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EF3B440-3558-4216-8C2D-0C04C7D0F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86196"/>
            <a:ext cx="9144000" cy="10810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SUBSCRIBER’S GALORE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D6731B1C-5082-42D0-89BC-EFFB04EE6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81613"/>
            <a:ext cx="9144000" cy="657225"/>
          </a:xfrm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EXPLORING THE WORLD’S TOP YOUTUBE CHANNELS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1AE6E5-0083-383F-FF77-904D5560D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31" y="1319213"/>
            <a:ext cx="3309938" cy="22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ubscriber&amp;apos;s Galore : Exploring the world&amp;apos;s top YouTube channels1">
            <a:extLst>
              <a:ext uri="{FF2B5EF4-FFF2-40B4-BE49-F238E27FC236}">
                <a16:creationId xmlns:a16="http://schemas.microsoft.com/office/drawing/2014/main" id="{BA6E1AFD-47BE-4A5A-919D-F234BFCAF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ubscriber&amp;apos;s Galore : Exploring the world&amp;apos;s top YouTube channels2">
            <a:extLst>
              <a:ext uri="{FF2B5EF4-FFF2-40B4-BE49-F238E27FC236}">
                <a16:creationId xmlns:a16="http://schemas.microsoft.com/office/drawing/2014/main" id="{05DC7AE1-CFB4-4D4B-B9F2-F4F2A716E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ubscriber&amp;apos;s Galore : Exploring the world&amp;apos;s top YouTube channels3">
            <a:extLst>
              <a:ext uri="{FF2B5EF4-FFF2-40B4-BE49-F238E27FC236}">
                <a16:creationId xmlns:a16="http://schemas.microsoft.com/office/drawing/2014/main" id="{99570B9B-CBC0-49C1-A513-9F3459F24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ubscriber&amp;apos;s Galore : Exploring the world&amp;apos;s top YouTube channels4">
            <a:extLst>
              <a:ext uri="{FF2B5EF4-FFF2-40B4-BE49-F238E27FC236}">
                <a16:creationId xmlns:a16="http://schemas.microsoft.com/office/drawing/2014/main" id="{4542E026-2AAA-4DFC-A051-2B3A6BC0D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ubscriber&amp;apos;s Galore : Exploring the world&amp;apos;s top YouTube channels5">
            <a:extLst>
              <a:ext uri="{FF2B5EF4-FFF2-40B4-BE49-F238E27FC236}">
                <a16:creationId xmlns:a16="http://schemas.microsoft.com/office/drawing/2014/main" id="{50645449-343E-4BBB-8959-CAFE6A7DC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SUBSCRIBER’S GALORE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SUBSCRIBER’S GALORE</dc:title>
  <dc:creator/>
  <cp:lastModifiedBy>AJAY KUMAR</cp:lastModifiedBy>
  <cp:revision>1</cp:revision>
  <dcterms:created xsi:type="dcterms:W3CDTF">2023-09-28T14:54:49Z</dcterms:created>
  <dcterms:modified xsi:type="dcterms:W3CDTF">2023-09-28T15:02:37Z</dcterms:modified>
</cp:coreProperties>
</file>