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8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35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32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4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3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4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8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5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FEF9E7-A17C-4ED9-B87C-F0B91FE2A846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A38C59-0BB4-47A5-939D-EC1A00EF3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6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upervised-machine-l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6DC5-2445-61BA-15B1-74CD7CD9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631"/>
            <a:ext cx="9144000" cy="1012569"/>
          </a:xfrm>
        </p:spPr>
        <p:txBody>
          <a:bodyPr/>
          <a:lstStyle/>
          <a:p>
            <a:r>
              <a:rPr lang="en-US" dirty="0"/>
              <a:t>EDA &amp;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E28F-83B7-1667-2DA9-F6C089D10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2715"/>
            <a:ext cx="9144000" cy="1012569"/>
          </a:xfrm>
        </p:spPr>
        <p:txBody>
          <a:bodyPr>
            <a:noAutofit/>
          </a:bodyPr>
          <a:lstStyle/>
          <a:p>
            <a:r>
              <a:rPr lang="en-US" sz="3600" dirty="0"/>
              <a:t>Classification of HR Analytics using Machine 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146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5B182-9AA6-BC38-7F9C-05D5E525208D}"/>
              </a:ext>
            </a:extLst>
          </p:cNvPr>
          <p:cNvSpPr txBox="1"/>
          <p:nvPr/>
        </p:nvSpPr>
        <p:spPr>
          <a:xfrm>
            <a:off x="2615381" y="275303"/>
            <a:ext cx="645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Description of Dataset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1F02C-17FB-4C2D-704E-606CD3D7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877532"/>
            <a:ext cx="10137058" cy="4773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6A1D6-7D1D-DEEB-FE27-669EA602EC27}"/>
              </a:ext>
            </a:extLst>
          </p:cNvPr>
          <p:cNvSpPr txBox="1"/>
          <p:nvPr/>
        </p:nvSpPr>
        <p:spPr>
          <a:xfrm>
            <a:off x="1912373" y="868250"/>
            <a:ext cx="8554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dataset is having 1480 rows and 38 columns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79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94F3-3B6E-1E66-9893-DE9745D8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471" y="624110"/>
            <a:ext cx="9715141" cy="1280890"/>
          </a:xfrm>
        </p:spPr>
        <p:txBody>
          <a:bodyPr>
            <a:normAutofit fontScale="90000"/>
          </a:bodyPr>
          <a:lstStyle/>
          <a:p>
            <a:pPr fontAlgn="ctr">
              <a:spcAft>
                <a:spcPts val="750"/>
              </a:spcAft>
            </a:pPr>
            <a:r>
              <a:rPr lang="en-US" sz="3100" b="0" i="0" dirty="0">
                <a:solidFill>
                  <a:srgbClr val="001D35"/>
                </a:solidFill>
                <a:effectLst/>
                <a:latin typeface="Google Sans"/>
              </a:rPr>
              <a:t>Machine learning is a subset of artificial intelligence (AI) that allows systems to learn and improve from data without being explicitly programmed</a:t>
            </a:r>
            <a:br>
              <a:rPr lang="en-US" sz="3100" b="0" i="0" dirty="0">
                <a:solidFill>
                  <a:srgbClr val="001D35"/>
                </a:solidFill>
                <a:effectLst/>
                <a:latin typeface="Google Sans"/>
              </a:rPr>
            </a:b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4B44-187E-EBF0-FF4A-997A9AF0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794" y="2133600"/>
            <a:ext cx="9616818" cy="3777622"/>
          </a:xfrm>
        </p:spPr>
        <p:txBody>
          <a:bodyPr/>
          <a:lstStyle/>
          <a:p>
            <a:r>
              <a:rPr lang="en-US" sz="2400" dirty="0"/>
              <a:t>Supervised Machine Learning</a:t>
            </a:r>
          </a:p>
          <a:p>
            <a:pPr algn="just" rtl="0" fontAlgn="base">
              <a:spcAft>
                <a:spcPts val="750"/>
              </a:spcAft>
            </a:pPr>
            <a:r>
              <a:rPr lang="en-US" sz="2400" b="0" i="0" u="sng" dirty="0">
                <a:solidFill>
                  <a:srgbClr val="273239"/>
                </a:solidFill>
                <a:effectLst/>
                <a:latin typeface="Nunito" panose="020F0502020204030204" pitchFamily="2" charset="0"/>
                <a:hlinkClick r:id="rId2"/>
              </a:rPr>
              <a:t>Supervised learning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is defined as when a model gets trained on a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“Labelled Dataset”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 Labelled datasets have both input and output parameters. In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Supervised Learning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algorithms learn to map points between inputs and correct outputs. It has both training and validation datasets labelled.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00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AB6C-D1D1-EB8A-2959-02BA242F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7" y="624110"/>
            <a:ext cx="9646315" cy="791735"/>
          </a:xfrm>
        </p:spPr>
        <p:txBody>
          <a:bodyPr/>
          <a:lstStyle/>
          <a:p>
            <a:r>
              <a:rPr lang="en-US" dirty="0"/>
              <a:t>Techniques used in this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60DB-7EC1-40CD-098B-66BB193F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97" y="1514168"/>
            <a:ext cx="9646315" cy="439705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Null values-</a:t>
            </a:r>
          </a:p>
          <a:p>
            <a:r>
              <a:rPr lang="en-US" dirty="0"/>
              <a:t>Data set was having 57 null values in YearsWithCurrManager column</a:t>
            </a:r>
          </a:p>
          <a:p>
            <a:r>
              <a:rPr lang="en-US" dirty="0"/>
              <a:t>Column is numerical, so by taking the average null values gets replaced by average value</a:t>
            </a:r>
          </a:p>
          <a:p>
            <a:r>
              <a:rPr lang="en-US" dirty="0"/>
              <a:t>df['YearsWithCurrManager'].fillna(np.mean(df['YearsWithCurrManager']), inplace = True)</a:t>
            </a:r>
          </a:p>
          <a:p>
            <a:r>
              <a:rPr lang="en-IN" b="1" dirty="0"/>
              <a:t>Label Encoding-</a:t>
            </a:r>
          </a:p>
          <a:p>
            <a:r>
              <a:rPr lang="en-IN" dirty="0"/>
              <a:t>Dataset was having 11 object columns so I transform them in numeric columns by Label Encoding</a:t>
            </a:r>
          </a:p>
          <a:p>
            <a:r>
              <a:rPr lang="en-IN" dirty="0"/>
              <a:t>encode = LabelEncoder()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EmpID</a:t>
            </a:r>
            <a:r>
              <a:rPr lang="en-IN" dirty="0"/>
              <a:t>']  encode.fit_transform(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EmpID</a:t>
            </a:r>
            <a:r>
              <a:rPr lang="en-IN" dirty="0"/>
              <a:t>'])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AgeGroup</a:t>
            </a:r>
            <a:r>
              <a:rPr lang="en-IN" dirty="0"/>
              <a:t>']  encode.fit_transform(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AgeGroup</a:t>
            </a:r>
            <a:r>
              <a:rPr lang="en-IN" dirty="0"/>
              <a:t>'])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46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9D6-C40F-FB4D-37E9-2B3639D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E2EF-4C97-4DFF-9F16-49326752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Decision Tree Classifier</a:t>
            </a:r>
          </a:p>
          <a:p>
            <a:r>
              <a:rPr lang="en-US" sz="2000" dirty="0"/>
              <a:t>2. Random Forest</a:t>
            </a:r>
          </a:p>
          <a:p>
            <a:r>
              <a:rPr lang="en-US" sz="2000" dirty="0"/>
              <a:t>3. SVC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714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B8C1A-6261-B00B-5B2C-B5BFA3B6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0" y="601735"/>
            <a:ext cx="10386960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68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138</TotalTime>
  <Words>214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Google Sans</vt:lpstr>
      <vt:lpstr>Nunito</vt:lpstr>
      <vt:lpstr>Parallax</vt:lpstr>
      <vt:lpstr>EDA &amp; ML</vt:lpstr>
      <vt:lpstr>PowerPoint Presentation</vt:lpstr>
      <vt:lpstr>Machine learning is a subset of artificial intelligence (AI) that allows systems to learn and improve from data without being explicitly programmed  </vt:lpstr>
      <vt:lpstr>Techniques used in this ML</vt:lpstr>
      <vt:lpstr>Algorithms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Tejashri Patil</dc:creator>
  <cp:lastModifiedBy>Ramu Bhashaboina</cp:lastModifiedBy>
  <cp:revision>2</cp:revision>
  <dcterms:created xsi:type="dcterms:W3CDTF">2024-12-23T11:29:38Z</dcterms:created>
  <dcterms:modified xsi:type="dcterms:W3CDTF">2024-12-26T01:53:27Z</dcterms:modified>
</cp:coreProperties>
</file>