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1" r:id="rId3"/>
    <p:sldId id="266" r:id="rId4"/>
    <p:sldId id="263" r:id="rId5"/>
    <p:sldId id="261" r:id="rId6"/>
    <p:sldId id="256" r:id="rId7"/>
    <p:sldId id="257" r:id="rId8"/>
    <p:sldId id="260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701A9-2697-4F67-8567-1EE0AF16DC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339546-3559-4DD2-9084-EF91AD66D23F}">
      <dgm:prSet/>
      <dgm:spPr/>
      <dgm:t>
        <a:bodyPr/>
        <a:lstStyle/>
        <a:p>
          <a:r>
            <a:rPr lang="en-US" dirty="0"/>
            <a:t>Cloud Console -&gt; Integrated web based management UI </a:t>
          </a:r>
        </a:p>
      </dgm:t>
    </dgm:pt>
    <dgm:pt modelId="{D4782235-1E10-49CF-A124-C0E435E2F357}" type="parTrans" cxnId="{86C8C404-5A52-488D-A419-8D8DAE903662}">
      <dgm:prSet/>
      <dgm:spPr/>
      <dgm:t>
        <a:bodyPr/>
        <a:lstStyle/>
        <a:p>
          <a:endParaRPr lang="en-US"/>
        </a:p>
      </dgm:t>
    </dgm:pt>
    <dgm:pt modelId="{1F1DA1B4-0DF9-4455-8092-4BA729FE5EBA}" type="sibTrans" cxnId="{86C8C404-5A52-488D-A419-8D8DAE903662}">
      <dgm:prSet/>
      <dgm:spPr/>
      <dgm:t>
        <a:bodyPr/>
        <a:lstStyle/>
        <a:p>
          <a:endParaRPr lang="en-US"/>
        </a:p>
      </dgm:t>
    </dgm:pt>
    <dgm:pt modelId="{94C7091D-625C-4993-BD62-BCDD54E7C1EA}">
      <dgm:prSet/>
      <dgm:spPr/>
      <dgm:t>
        <a:bodyPr/>
        <a:lstStyle/>
        <a:p>
          <a:r>
            <a:rPr lang="en-US"/>
            <a:t>Cloud SDK -&gt; Command-line interface for Google Cloud Platform products and services</a:t>
          </a:r>
        </a:p>
      </dgm:t>
    </dgm:pt>
    <dgm:pt modelId="{4DC76023-ED01-49CC-9259-FBC96C31130D}" type="parTrans" cxnId="{AE4F0D11-2499-4574-A6F6-47A0C24D16A7}">
      <dgm:prSet/>
      <dgm:spPr/>
      <dgm:t>
        <a:bodyPr/>
        <a:lstStyle/>
        <a:p>
          <a:endParaRPr lang="en-US"/>
        </a:p>
      </dgm:t>
    </dgm:pt>
    <dgm:pt modelId="{BA4E0632-ABC1-4C15-87E5-33EB47A81789}" type="sibTrans" cxnId="{AE4F0D11-2499-4574-A6F6-47A0C24D16A7}">
      <dgm:prSet/>
      <dgm:spPr/>
      <dgm:t>
        <a:bodyPr/>
        <a:lstStyle/>
        <a:p>
          <a:endParaRPr lang="en-US"/>
        </a:p>
      </dgm:t>
    </dgm:pt>
    <dgm:pt modelId="{75C1A497-D073-41E5-BD47-4B7694CAAC5E}">
      <dgm:prSet/>
      <dgm:spPr/>
      <dgm:t>
        <a:bodyPr/>
        <a:lstStyle/>
        <a:p>
          <a:r>
            <a:rPr lang="en-US"/>
            <a:t>Cloud Shell -&gt; Manage your infrastructure and applications from the command-line in any browser</a:t>
          </a:r>
        </a:p>
      </dgm:t>
    </dgm:pt>
    <dgm:pt modelId="{00DEEA45-4B40-472C-89F3-018B60263E59}" type="parTrans" cxnId="{D8A410B4-497B-4C3F-AEF1-D6DA584C22EF}">
      <dgm:prSet/>
      <dgm:spPr/>
      <dgm:t>
        <a:bodyPr/>
        <a:lstStyle/>
        <a:p>
          <a:endParaRPr lang="en-US"/>
        </a:p>
      </dgm:t>
    </dgm:pt>
    <dgm:pt modelId="{77E2A28C-8F28-4EEF-AF36-B912185A93B2}" type="sibTrans" cxnId="{D8A410B4-497B-4C3F-AEF1-D6DA584C22EF}">
      <dgm:prSet/>
      <dgm:spPr/>
      <dgm:t>
        <a:bodyPr/>
        <a:lstStyle/>
        <a:p>
          <a:endParaRPr lang="en-US"/>
        </a:p>
      </dgm:t>
    </dgm:pt>
    <dgm:pt modelId="{4B735A3F-55A6-4F90-93DD-0592482563F9}">
      <dgm:prSet/>
      <dgm:spPr/>
      <dgm:t>
        <a:bodyPr/>
        <a:lstStyle/>
        <a:p>
          <a:r>
            <a:rPr lang="en-US"/>
            <a:t>Android Studio -&gt; Cloud platform can be added as a backend to your android app</a:t>
          </a:r>
        </a:p>
      </dgm:t>
    </dgm:pt>
    <dgm:pt modelId="{BBBD9765-CB9B-4B62-9BA2-2D238D847ACF}" type="parTrans" cxnId="{388AAC24-1BA2-4097-8471-583A9D862D5D}">
      <dgm:prSet/>
      <dgm:spPr/>
      <dgm:t>
        <a:bodyPr/>
        <a:lstStyle/>
        <a:p>
          <a:endParaRPr lang="en-US"/>
        </a:p>
      </dgm:t>
    </dgm:pt>
    <dgm:pt modelId="{88515983-1D41-4F58-A1E0-902688390ED2}" type="sibTrans" cxnId="{388AAC24-1BA2-4097-8471-583A9D862D5D}">
      <dgm:prSet/>
      <dgm:spPr/>
      <dgm:t>
        <a:bodyPr/>
        <a:lstStyle/>
        <a:p>
          <a:endParaRPr lang="en-US"/>
        </a:p>
      </dgm:t>
    </dgm:pt>
    <dgm:pt modelId="{F01F58A5-BCAF-489C-9C5B-B4A84744EB15}">
      <dgm:prSet/>
      <dgm:spPr/>
      <dgm:t>
        <a:bodyPr/>
        <a:lstStyle/>
        <a:p>
          <a:r>
            <a:rPr lang="en-US"/>
            <a:t>Intellij Idea-&gt; Google sponsored plugin “Cloud tools for intellij”</a:t>
          </a:r>
        </a:p>
      </dgm:t>
    </dgm:pt>
    <dgm:pt modelId="{A084B853-487C-4009-AABB-2E6519525029}" type="parTrans" cxnId="{6059A997-A43F-4B27-AFF8-4E612124636E}">
      <dgm:prSet/>
      <dgm:spPr/>
      <dgm:t>
        <a:bodyPr/>
        <a:lstStyle/>
        <a:p>
          <a:endParaRPr lang="en-US"/>
        </a:p>
      </dgm:t>
    </dgm:pt>
    <dgm:pt modelId="{F112FF0C-5F4E-400E-ADCC-F9307AEFA710}" type="sibTrans" cxnId="{6059A997-A43F-4B27-AFF8-4E612124636E}">
      <dgm:prSet/>
      <dgm:spPr/>
      <dgm:t>
        <a:bodyPr/>
        <a:lstStyle/>
        <a:p>
          <a:endParaRPr lang="en-US"/>
        </a:p>
      </dgm:t>
    </dgm:pt>
    <dgm:pt modelId="{080BFBC3-A107-4ACB-B985-A387D0316C10}" type="pres">
      <dgm:prSet presAssocID="{EAC701A9-2697-4F67-8567-1EE0AF16DCFD}" presName="root" presStyleCnt="0">
        <dgm:presLayoutVars>
          <dgm:dir/>
          <dgm:resizeHandles val="exact"/>
        </dgm:presLayoutVars>
      </dgm:prSet>
      <dgm:spPr/>
    </dgm:pt>
    <dgm:pt modelId="{D3A7FDEE-9FDB-4CDF-925E-50854ECB733C}" type="pres">
      <dgm:prSet presAssocID="{AA339546-3559-4DD2-9084-EF91AD66D23F}" presName="compNode" presStyleCnt="0"/>
      <dgm:spPr/>
    </dgm:pt>
    <dgm:pt modelId="{42AEF34A-7ED6-48CF-960D-7412E97ECBAB}" type="pres">
      <dgm:prSet presAssocID="{AA339546-3559-4DD2-9084-EF91AD66D23F}" presName="bgRect" presStyleLbl="bgShp" presStyleIdx="0" presStyleCnt="5"/>
      <dgm:spPr/>
    </dgm:pt>
    <dgm:pt modelId="{7ACC40D3-F742-4B78-81D1-CCE1FCB4F277}" type="pres">
      <dgm:prSet presAssocID="{AA339546-3559-4DD2-9084-EF91AD66D23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53CC80B-761E-439B-9136-BD45BEDF9966}" type="pres">
      <dgm:prSet presAssocID="{AA339546-3559-4DD2-9084-EF91AD66D23F}" presName="spaceRect" presStyleCnt="0"/>
      <dgm:spPr/>
    </dgm:pt>
    <dgm:pt modelId="{B2323B44-5794-447A-94F1-8E3FCA405A6C}" type="pres">
      <dgm:prSet presAssocID="{AA339546-3559-4DD2-9084-EF91AD66D23F}" presName="parTx" presStyleLbl="revTx" presStyleIdx="0" presStyleCnt="5">
        <dgm:presLayoutVars>
          <dgm:chMax val="0"/>
          <dgm:chPref val="0"/>
        </dgm:presLayoutVars>
      </dgm:prSet>
      <dgm:spPr/>
    </dgm:pt>
    <dgm:pt modelId="{04853032-A6F7-4DEB-B7D5-746A4211F5E1}" type="pres">
      <dgm:prSet presAssocID="{1F1DA1B4-0DF9-4455-8092-4BA729FE5EBA}" presName="sibTrans" presStyleCnt="0"/>
      <dgm:spPr/>
    </dgm:pt>
    <dgm:pt modelId="{0C12F919-8668-4AAE-938B-DEA9CF0A2D5E}" type="pres">
      <dgm:prSet presAssocID="{94C7091D-625C-4993-BD62-BCDD54E7C1EA}" presName="compNode" presStyleCnt="0"/>
      <dgm:spPr/>
    </dgm:pt>
    <dgm:pt modelId="{B2590C76-88E1-428C-A137-B7F5DF914970}" type="pres">
      <dgm:prSet presAssocID="{94C7091D-625C-4993-BD62-BCDD54E7C1EA}" presName="bgRect" presStyleLbl="bgShp" presStyleIdx="1" presStyleCnt="5"/>
      <dgm:spPr/>
    </dgm:pt>
    <dgm:pt modelId="{B1AC957C-402E-46FE-A21E-9AF1588D08B0}" type="pres">
      <dgm:prSet presAssocID="{94C7091D-625C-4993-BD62-BCDD54E7C1E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3EC7F58-6692-4EF2-ACAE-447090C83B80}" type="pres">
      <dgm:prSet presAssocID="{94C7091D-625C-4993-BD62-BCDD54E7C1EA}" presName="spaceRect" presStyleCnt="0"/>
      <dgm:spPr/>
    </dgm:pt>
    <dgm:pt modelId="{DEEC1CED-AAE4-4CE1-9B68-970DDFE52C82}" type="pres">
      <dgm:prSet presAssocID="{94C7091D-625C-4993-BD62-BCDD54E7C1EA}" presName="parTx" presStyleLbl="revTx" presStyleIdx="1" presStyleCnt="5">
        <dgm:presLayoutVars>
          <dgm:chMax val="0"/>
          <dgm:chPref val="0"/>
        </dgm:presLayoutVars>
      </dgm:prSet>
      <dgm:spPr/>
    </dgm:pt>
    <dgm:pt modelId="{DE91D739-C96A-4633-AF20-6B24BC73AEA7}" type="pres">
      <dgm:prSet presAssocID="{BA4E0632-ABC1-4C15-87E5-33EB47A81789}" presName="sibTrans" presStyleCnt="0"/>
      <dgm:spPr/>
    </dgm:pt>
    <dgm:pt modelId="{A3C56FA8-87EB-4490-A744-F616723F7CBD}" type="pres">
      <dgm:prSet presAssocID="{75C1A497-D073-41E5-BD47-4B7694CAAC5E}" presName="compNode" presStyleCnt="0"/>
      <dgm:spPr/>
    </dgm:pt>
    <dgm:pt modelId="{A17B4EA8-785A-452E-B058-D9FDB43AEBE5}" type="pres">
      <dgm:prSet presAssocID="{75C1A497-D073-41E5-BD47-4B7694CAAC5E}" presName="bgRect" presStyleLbl="bgShp" presStyleIdx="2" presStyleCnt="5"/>
      <dgm:spPr/>
    </dgm:pt>
    <dgm:pt modelId="{7BA11DC7-9B0B-4473-BE33-F8EAAF7D0AE7}" type="pres">
      <dgm:prSet presAssocID="{75C1A497-D073-41E5-BD47-4B7694CAAC5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A80D32A-F764-4F4A-93F1-7564DDC62FE8}" type="pres">
      <dgm:prSet presAssocID="{75C1A497-D073-41E5-BD47-4B7694CAAC5E}" presName="spaceRect" presStyleCnt="0"/>
      <dgm:spPr/>
    </dgm:pt>
    <dgm:pt modelId="{D37CAB8C-F552-4387-BD26-4AFC4A369107}" type="pres">
      <dgm:prSet presAssocID="{75C1A497-D073-41E5-BD47-4B7694CAAC5E}" presName="parTx" presStyleLbl="revTx" presStyleIdx="2" presStyleCnt="5">
        <dgm:presLayoutVars>
          <dgm:chMax val="0"/>
          <dgm:chPref val="0"/>
        </dgm:presLayoutVars>
      </dgm:prSet>
      <dgm:spPr/>
    </dgm:pt>
    <dgm:pt modelId="{F45A4E23-CCB4-44EC-B5C4-040E4F23A3F1}" type="pres">
      <dgm:prSet presAssocID="{77E2A28C-8F28-4EEF-AF36-B912185A93B2}" presName="sibTrans" presStyleCnt="0"/>
      <dgm:spPr/>
    </dgm:pt>
    <dgm:pt modelId="{6AB0BF3C-ABFC-47C3-9D8D-A4CCB134A780}" type="pres">
      <dgm:prSet presAssocID="{4B735A3F-55A6-4F90-93DD-0592482563F9}" presName="compNode" presStyleCnt="0"/>
      <dgm:spPr/>
    </dgm:pt>
    <dgm:pt modelId="{03A123A7-E73B-4D51-8540-33F92B2E23D3}" type="pres">
      <dgm:prSet presAssocID="{4B735A3F-55A6-4F90-93DD-0592482563F9}" presName="bgRect" presStyleLbl="bgShp" presStyleIdx="3" presStyleCnt="5"/>
      <dgm:spPr/>
    </dgm:pt>
    <dgm:pt modelId="{0C564F22-0CAD-439A-BF23-EC7C9E2BBC88}" type="pres">
      <dgm:prSet presAssocID="{4B735A3F-55A6-4F90-93DD-0592482563F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ED02F8E-CD93-490E-AA4C-01555F0B2B3F}" type="pres">
      <dgm:prSet presAssocID="{4B735A3F-55A6-4F90-93DD-0592482563F9}" presName="spaceRect" presStyleCnt="0"/>
      <dgm:spPr/>
    </dgm:pt>
    <dgm:pt modelId="{47930F7F-6EF3-4E99-B07D-CEF35053BD27}" type="pres">
      <dgm:prSet presAssocID="{4B735A3F-55A6-4F90-93DD-0592482563F9}" presName="parTx" presStyleLbl="revTx" presStyleIdx="3" presStyleCnt="5">
        <dgm:presLayoutVars>
          <dgm:chMax val="0"/>
          <dgm:chPref val="0"/>
        </dgm:presLayoutVars>
      </dgm:prSet>
      <dgm:spPr/>
    </dgm:pt>
    <dgm:pt modelId="{EBA7BCBF-AEAE-47F2-96B2-942EA732940E}" type="pres">
      <dgm:prSet presAssocID="{88515983-1D41-4F58-A1E0-902688390ED2}" presName="sibTrans" presStyleCnt="0"/>
      <dgm:spPr/>
    </dgm:pt>
    <dgm:pt modelId="{26E0D84C-A3EF-4940-B78C-8C2267162187}" type="pres">
      <dgm:prSet presAssocID="{F01F58A5-BCAF-489C-9C5B-B4A84744EB15}" presName="compNode" presStyleCnt="0"/>
      <dgm:spPr/>
    </dgm:pt>
    <dgm:pt modelId="{6ED4145E-2867-484B-A6B7-AE06ABCD200D}" type="pres">
      <dgm:prSet presAssocID="{F01F58A5-BCAF-489C-9C5B-B4A84744EB15}" presName="bgRect" presStyleLbl="bgShp" presStyleIdx="4" presStyleCnt="5"/>
      <dgm:spPr/>
    </dgm:pt>
    <dgm:pt modelId="{7ACD734C-07E2-41F9-BCBC-AE8744B6829A}" type="pres">
      <dgm:prSet presAssocID="{F01F58A5-BCAF-489C-9C5B-B4A84744EB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A923DB1-547F-42DB-BD10-BD09C6CFCF79}" type="pres">
      <dgm:prSet presAssocID="{F01F58A5-BCAF-489C-9C5B-B4A84744EB15}" presName="spaceRect" presStyleCnt="0"/>
      <dgm:spPr/>
    </dgm:pt>
    <dgm:pt modelId="{A87551A1-8445-45AC-90DE-6CDEB1742866}" type="pres">
      <dgm:prSet presAssocID="{F01F58A5-BCAF-489C-9C5B-B4A84744EB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C8C404-5A52-488D-A419-8D8DAE903662}" srcId="{EAC701A9-2697-4F67-8567-1EE0AF16DCFD}" destId="{AA339546-3559-4DD2-9084-EF91AD66D23F}" srcOrd="0" destOrd="0" parTransId="{D4782235-1E10-49CF-A124-C0E435E2F357}" sibTransId="{1F1DA1B4-0DF9-4455-8092-4BA729FE5EBA}"/>
    <dgm:cxn modelId="{AE4F0D11-2499-4574-A6F6-47A0C24D16A7}" srcId="{EAC701A9-2697-4F67-8567-1EE0AF16DCFD}" destId="{94C7091D-625C-4993-BD62-BCDD54E7C1EA}" srcOrd="1" destOrd="0" parTransId="{4DC76023-ED01-49CC-9259-FBC96C31130D}" sibTransId="{BA4E0632-ABC1-4C15-87E5-33EB47A81789}"/>
    <dgm:cxn modelId="{388AAC24-1BA2-4097-8471-583A9D862D5D}" srcId="{EAC701A9-2697-4F67-8567-1EE0AF16DCFD}" destId="{4B735A3F-55A6-4F90-93DD-0592482563F9}" srcOrd="3" destOrd="0" parTransId="{BBBD9765-CB9B-4B62-9BA2-2D238D847ACF}" sibTransId="{88515983-1D41-4F58-A1E0-902688390ED2}"/>
    <dgm:cxn modelId="{C01C8572-8FA3-4C1A-96ED-79DF3A268EDD}" type="presOf" srcId="{EAC701A9-2697-4F67-8567-1EE0AF16DCFD}" destId="{080BFBC3-A107-4ACB-B985-A387D0316C10}" srcOrd="0" destOrd="0" presId="urn:microsoft.com/office/officeart/2018/2/layout/IconVerticalSolidList"/>
    <dgm:cxn modelId="{9E414A55-71C0-4382-8C99-F4DBF103D9A6}" type="presOf" srcId="{F01F58A5-BCAF-489C-9C5B-B4A84744EB15}" destId="{A87551A1-8445-45AC-90DE-6CDEB1742866}" srcOrd="0" destOrd="0" presId="urn:microsoft.com/office/officeart/2018/2/layout/IconVerticalSolidList"/>
    <dgm:cxn modelId="{1CD03E83-A696-48A8-858C-F334A79DF763}" type="presOf" srcId="{75C1A497-D073-41E5-BD47-4B7694CAAC5E}" destId="{D37CAB8C-F552-4387-BD26-4AFC4A369107}" srcOrd="0" destOrd="0" presId="urn:microsoft.com/office/officeart/2018/2/layout/IconVerticalSolidList"/>
    <dgm:cxn modelId="{89427D91-8197-4AD1-815B-F578B8BFC81A}" type="presOf" srcId="{AA339546-3559-4DD2-9084-EF91AD66D23F}" destId="{B2323B44-5794-447A-94F1-8E3FCA405A6C}" srcOrd="0" destOrd="0" presId="urn:microsoft.com/office/officeart/2018/2/layout/IconVerticalSolidList"/>
    <dgm:cxn modelId="{6059A997-A43F-4B27-AFF8-4E612124636E}" srcId="{EAC701A9-2697-4F67-8567-1EE0AF16DCFD}" destId="{F01F58A5-BCAF-489C-9C5B-B4A84744EB15}" srcOrd="4" destOrd="0" parTransId="{A084B853-487C-4009-AABB-2E6519525029}" sibTransId="{F112FF0C-5F4E-400E-ADCC-F9307AEFA710}"/>
    <dgm:cxn modelId="{D8A410B4-497B-4C3F-AEF1-D6DA584C22EF}" srcId="{EAC701A9-2697-4F67-8567-1EE0AF16DCFD}" destId="{75C1A497-D073-41E5-BD47-4B7694CAAC5E}" srcOrd="2" destOrd="0" parTransId="{00DEEA45-4B40-472C-89F3-018B60263E59}" sibTransId="{77E2A28C-8F28-4EEF-AF36-B912185A93B2}"/>
    <dgm:cxn modelId="{B55C45EF-9732-42D0-9175-CE9BFC364E8E}" type="presOf" srcId="{4B735A3F-55A6-4F90-93DD-0592482563F9}" destId="{47930F7F-6EF3-4E99-B07D-CEF35053BD27}" srcOrd="0" destOrd="0" presId="urn:microsoft.com/office/officeart/2018/2/layout/IconVerticalSolidList"/>
    <dgm:cxn modelId="{10BA5EFC-18C1-4D9F-B30F-84D41E6B5CA3}" type="presOf" srcId="{94C7091D-625C-4993-BD62-BCDD54E7C1EA}" destId="{DEEC1CED-AAE4-4CE1-9B68-970DDFE52C82}" srcOrd="0" destOrd="0" presId="urn:microsoft.com/office/officeart/2018/2/layout/IconVerticalSolidList"/>
    <dgm:cxn modelId="{B205A9EB-B5DC-4C6F-9824-25DB467FF903}" type="presParOf" srcId="{080BFBC3-A107-4ACB-B985-A387D0316C10}" destId="{D3A7FDEE-9FDB-4CDF-925E-50854ECB733C}" srcOrd="0" destOrd="0" presId="urn:microsoft.com/office/officeart/2018/2/layout/IconVerticalSolidList"/>
    <dgm:cxn modelId="{053B8E19-DB94-44BF-8EE7-827FD936E485}" type="presParOf" srcId="{D3A7FDEE-9FDB-4CDF-925E-50854ECB733C}" destId="{42AEF34A-7ED6-48CF-960D-7412E97ECBAB}" srcOrd="0" destOrd="0" presId="urn:microsoft.com/office/officeart/2018/2/layout/IconVerticalSolidList"/>
    <dgm:cxn modelId="{078020B6-24D2-4202-A823-0E6A7BA75163}" type="presParOf" srcId="{D3A7FDEE-9FDB-4CDF-925E-50854ECB733C}" destId="{7ACC40D3-F742-4B78-81D1-CCE1FCB4F277}" srcOrd="1" destOrd="0" presId="urn:microsoft.com/office/officeart/2018/2/layout/IconVerticalSolidList"/>
    <dgm:cxn modelId="{5EFB3B81-E68B-4E08-9DCA-B859C0EC1755}" type="presParOf" srcId="{D3A7FDEE-9FDB-4CDF-925E-50854ECB733C}" destId="{C53CC80B-761E-439B-9136-BD45BEDF9966}" srcOrd="2" destOrd="0" presId="urn:microsoft.com/office/officeart/2018/2/layout/IconVerticalSolidList"/>
    <dgm:cxn modelId="{ADE2C67E-87A1-4378-B7B2-BD17A48D2779}" type="presParOf" srcId="{D3A7FDEE-9FDB-4CDF-925E-50854ECB733C}" destId="{B2323B44-5794-447A-94F1-8E3FCA405A6C}" srcOrd="3" destOrd="0" presId="urn:microsoft.com/office/officeart/2018/2/layout/IconVerticalSolidList"/>
    <dgm:cxn modelId="{F176862C-9C71-4C6A-89E8-DE53D6884938}" type="presParOf" srcId="{080BFBC3-A107-4ACB-B985-A387D0316C10}" destId="{04853032-A6F7-4DEB-B7D5-746A4211F5E1}" srcOrd="1" destOrd="0" presId="urn:microsoft.com/office/officeart/2018/2/layout/IconVerticalSolidList"/>
    <dgm:cxn modelId="{2867A2BB-10BE-4C1F-ACAE-49523342EEA9}" type="presParOf" srcId="{080BFBC3-A107-4ACB-B985-A387D0316C10}" destId="{0C12F919-8668-4AAE-938B-DEA9CF0A2D5E}" srcOrd="2" destOrd="0" presId="urn:microsoft.com/office/officeart/2018/2/layout/IconVerticalSolidList"/>
    <dgm:cxn modelId="{B1C8D0F8-187A-4F9D-A616-B653C8F7BA7F}" type="presParOf" srcId="{0C12F919-8668-4AAE-938B-DEA9CF0A2D5E}" destId="{B2590C76-88E1-428C-A137-B7F5DF914970}" srcOrd="0" destOrd="0" presId="urn:microsoft.com/office/officeart/2018/2/layout/IconVerticalSolidList"/>
    <dgm:cxn modelId="{385F3757-996F-4E90-AB1E-1592F29179E5}" type="presParOf" srcId="{0C12F919-8668-4AAE-938B-DEA9CF0A2D5E}" destId="{B1AC957C-402E-46FE-A21E-9AF1588D08B0}" srcOrd="1" destOrd="0" presId="urn:microsoft.com/office/officeart/2018/2/layout/IconVerticalSolidList"/>
    <dgm:cxn modelId="{5D9B004B-E198-418E-98A6-D4C0CB174EBE}" type="presParOf" srcId="{0C12F919-8668-4AAE-938B-DEA9CF0A2D5E}" destId="{13EC7F58-6692-4EF2-ACAE-447090C83B80}" srcOrd="2" destOrd="0" presId="urn:microsoft.com/office/officeart/2018/2/layout/IconVerticalSolidList"/>
    <dgm:cxn modelId="{1881011D-ECEB-44B2-9AB4-97EB29B36A61}" type="presParOf" srcId="{0C12F919-8668-4AAE-938B-DEA9CF0A2D5E}" destId="{DEEC1CED-AAE4-4CE1-9B68-970DDFE52C82}" srcOrd="3" destOrd="0" presId="urn:microsoft.com/office/officeart/2018/2/layout/IconVerticalSolidList"/>
    <dgm:cxn modelId="{A5144C68-8322-4ED2-9F7E-98D69A635AB5}" type="presParOf" srcId="{080BFBC3-A107-4ACB-B985-A387D0316C10}" destId="{DE91D739-C96A-4633-AF20-6B24BC73AEA7}" srcOrd="3" destOrd="0" presId="urn:microsoft.com/office/officeart/2018/2/layout/IconVerticalSolidList"/>
    <dgm:cxn modelId="{1242D3BF-6447-4C73-9875-315C21FB7ADC}" type="presParOf" srcId="{080BFBC3-A107-4ACB-B985-A387D0316C10}" destId="{A3C56FA8-87EB-4490-A744-F616723F7CBD}" srcOrd="4" destOrd="0" presId="urn:microsoft.com/office/officeart/2018/2/layout/IconVerticalSolidList"/>
    <dgm:cxn modelId="{0C75FAB7-6148-40F6-AB8F-A2F4B61786F0}" type="presParOf" srcId="{A3C56FA8-87EB-4490-A744-F616723F7CBD}" destId="{A17B4EA8-785A-452E-B058-D9FDB43AEBE5}" srcOrd="0" destOrd="0" presId="urn:microsoft.com/office/officeart/2018/2/layout/IconVerticalSolidList"/>
    <dgm:cxn modelId="{DFEBB13A-2531-4AEF-8421-8F8B66B15D26}" type="presParOf" srcId="{A3C56FA8-87EB-4490-A744-F616723F7CBD}" destId="{7BA11DC7-9B0B-4473-BE33-F8EAAF7D0AE7}" srcOrd="1" destOrd="0" presId="urn:microsoft.com/office/officeart/2018/2/layout/IconVerticalSolidList"/>
    <dgm:cxn modelId="{00DA36FB-786D-44F5-950D-243FCA9FC8FB}" type="presParOf" srcId="{A3C56FA8-87EB-4490-A744-F616723F7CBD}" destId="{0A80D32A-F764-4F4A-93F1-7564DDC62FE8}" srcOrd="2" destOrd="0" presId="urn:microsoft.com/office/officeart/2018/2/layout/IconVerticalSolidList"/>
    <dgm:cxn modelId="{334EF110-B130-4E5E-8AEC-4B63585A2159}" type="presParOf" srcId="{A3C56FA8-87EB-4490-A744-F616723F7CBD}" destId="{D37CAB8C-F552-4387-BD26-4AFC4A369107}" srcOrd="3" destOrd="0" presId="urn:microsoft.com/office/officeart/2018/2/layout/IconVerticalSolidList"/>
    <dgm:cxn modelId="{4D885258-EB8B-4624-865B-21C82B4997DF}" type="presParOf" srcId="{080BFBC3-A107-4ACB-B985-A387D0316C10}" destId="{F45A4E23-CCB4-44EC-B5C4-040E4F23A3F1}" srcOrd="5" destOrd="0" presId="urn:microsoft.com/office/officeart/2018/2/layout/IconVerticalSolidList"/>
    <dgm:cxn modelId="{0C9CC5CE-3832-461E-9966-420A114975F8}" type="presParOf" srcId="{080BFBC3-A107-4ACB-B985-A387D0316C10}" destId="{6AB0BF3C-ABFC-47C3-9D8D-A4CCB134A780}" srcOrd="6" destOrd="0" presId="urn:microsoft.com/office/officeart/2018/2/layout/IconVerticalSolidList"/>
    <dgm:cxn modelId="{8FB48FBE-7616-480A-AB2B-EAB23519B63B}" type="presParOf" srcId="{6AB0BF3C-ABFC-47C3-9D8D-A4CCB134A780}" destId="{03A123A7-E73B-4D51-8540-33F92B2E23D3}" srcOrd="0" destOrd="0" presId="urn:microsoft.com/office/officeart/2018/2/layout/IconVerticalSolidList"/>
    <dgm:cxn modelId="{CF99F32F-6901-465E-8950-53231B2D50D2}" type="presParOf" srcId="{6AB0BF3C-ABFC-47C3-9D8D-A4CCB134A780}" destId="{0C564F22-0CAD-439A-BF23-EC7C9E2BBC88}" srcOrd="1" destOrd="0" presId="urn:microsoft.com/office/officeart/2018/2/layout/IconVerticalSolidList"/>
    <dgm:cxn modelId="{7F3325B1-A820-4719-BB6B-B59A68AC0D23}" type="presParOf" srcId="{6AB0BF3C-ABFC-47C3-9D8D-A4CCB134A780}" destId="{6ED02F8E-CD93-490E-AA4C-01555F0B2B3F}" srcOrd="2" destOrd="0" presId="urn:microsoft.com/office/officeart/2018/2/layout/IconVerticalSolidList"/>
    <dgm:cxn modelId="{56ECA52F-EED7-4DD2-BB5D-3F5253CC7891}" type="presParOf" srcId="{6AB0BF3C-ABFC-47C3-9D8D-A4CCB134A780}" destId="{47930F7F-6EF3-4E99-B07D-CEF35053BD27}" srcOrd="3" destOrd="0" presId="urn:microsoft.com/office/officeart/2018/2/layout/IconVerticalSolidList"/>
    <dgm:cxn modelId="{A45D5383-9E1E-473B-ACB9-B3B214C954B7}" type="presParOf" srcId="{080BFBC3-A107-4ACB-B985-A387D0316C10}" destId="{EBA7BCBF-AEAE-47F2-96B2-942EA732940E}" srcOrd="7" destOrd="0" presId="urn:microsoft.com/office/officeart/2018/2/layout/IconVerticalSolidList"/>
    <dgm:cxn modelId="{82F18CB3-6680-4078-A0FC-2E167BB46D4B}" type="presParOf" srcId="{080BFBC3-A107-4ACB-B985-A387D0316C10}" destId="{26E0D84C-A3EF-4940-B78C-8C2267162187}" srcOrd="8" destOrd="0" presId="urn:microsoft.com/office/officeart/2018/2/layout/IconVerticalSolidList"/>
    <dgm:cxn modelId="{6E1FA626-14AD-4BDC-B490-C7B7DF3A4C65}" type="presParOf" srcId="{26E0D84C-A3EF-4940-B78C-8C2267162187}" destId="{6ED4145E-2867-484B-A6B7-AE06ABCD200D}" srcOrd="0" destOrd="0" presId="urn:microsoft.com/office/officeart/2018/2/layout/IconVerticalSolidList"/>
    <dgm:cxn modelId="{28201547-EC52-4BD6-8448-2B4D6688220E}" type="presParOf" srcId="{26E0D84C-A3EF-4940-B78C-8C2267162187}" destId="{7ACD734C-07E2-41F9-BCBC-AE8744B6829A}" srcOrd="1" destOrd="0" presId="urn:microsoft.com/office/officeart/2018/2/layout/IconVerticalSolidList"/>
    <dgm:cxn modelId="{08F59E0A-7A4A-4D3F-BD91-4D071D5AE262}" type="presParOf" srcId="{26E0D84C-A3EF-4940-B78C-8C2267162187}" destId="{DA923DB1-547F-42DB-BD10-BD09C6CFCF79}" srcOrd="2" destOrd="0" presId="urn:microsoft.com/office/officeart/2018/2/layout/IconVerticalSolidList"/>
    <dgm:cxn modelId="{12BF1F92-D0F9-45FD-97D1-89573FE5E3C8}" type="presParOf" srcId="{26E0D84C-A3EF-4940-B78C-8C2267162187}" destId="{A87551A1-8445-45AC-90DE-6CDEB17428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104202-5E66-4B89-99F9-FAA5552F21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2CA4A4-3087-4F7D-88A9-959575FED8F6}">
      <dgm:prSet/>
      <dgm:spPr/>
      <dgm:t>
        <a:bodyPr/>
        <a:lstStyle/>
        <a:p>
          <a:pPr>
            <a:defRPr cap="all"/>
          </a:pPr>
          <a:r>
            <a:rPr lang="en-US"/>
            <a:t>Not many different services and features as AWS and Azure. </a:t>
          </a:r>
        </a:p>
      </dgm:t>
    </dgm:pt>
    <dgm:pt modelId="{F9A367DA-F0AC-4401-B9E3-C3A94A7D7327}" type="parTrans" cxnId="{FE95BA25-B8E3-43EB-B10A-26920BC4AA53}">
      <dgm:prSet/>
      <dgm:spPr/>
      <dgm:t>
        <a:bodyPr/>
        <a:lstStyle/>
        <a:p>
          <a:endParaRPr lang="en-US"/>
        </a:p>
      </dgm:t>
    </dgm:pt>
    <dgm:pt modelId="{9BD82587-1F90-4FE9-94C5-F411F8A20991}" type="sibTrans" cxnId="{FE95BA25-B8E3-43EB-B10A-26920BC4AA53}">
      <dgm:prSet/>
      <dgm:spPr/>
      <dgm:t>
        <a:bodyPr/>
        <a:lstStyle/>
        <a:p>
          <a:endParaRPr lang="en-US"/>
        </a:p>
      </dgm:t>
    </dgm:pt>
    <dgm:pt modelId="{B49CCEEE-2E6C-487B-8F73-BBD0DF070A66}">
      <dgm:prSet/>
      <dgm:spPr/>
      <dgm:t>
        <a:bodyPr/>
        <a:lstStyle/>
        <a:p>
          <a:pPr>
            <a:defRPr cap="all"/>
          </a:pPr>
          <a:r>
            <a:rPr lang="en-US" dirty="0"/>
            <a:t>Delay in creation of resources</a:t>
          </a:r>
        </a:p>
      </dgm:t>
    </dgm:pt>
    <dgm:pt modelId="{8CFC09E0-6FCB-40F9-89A1-0A877AF5A283}" type="parTrans" cxnId="{7B072274-D4E2-41A5-8426-E918BC0997E6}">
      <dgm:prSet/>
      <dgm:spPr/>
      <dgm:t>
        <a:bodyPr/>
        <a:lstStyle/>
        <a:p>
          <a:endParaRPr lang="en-US"/>
        </a:p>
      </dgm:t>
    </dgm:pt>
    <dgm:pt modelId="{9D614844-9336-4389-B031-009246436D2B}" type="sibTrans" cxnId="{7B072274-D4E2-41A5-8426-E918BC0997E6}">
      <dgm:prSet/>
      <dgm:spPr/>
      <dgm:t>
        <a:bodyPr/>
        <a:lstStyle/>
        <a:p>
          <a:endParaRPr lang="en-US"/>
        </a:p>
      </dgm:t>
    </dgm:pt>
    <dgm:pt modelId="{C8820823-598A-49D1-B290-6A9CA58FB55D}">
      <dgm:prSet/>
      <dgm:spPr/>
      <dgm:t>
        <a:bodyPr/>
        <a:lstStyle/>
        <a:p>
          <a:pPr>
            <a:defRPr cap="all"/>
          </a:pPr>
          <a:r>
            <a:rPr lang="en-US"/>
            <a:t>Managing user and roles is easier as compared to AWS</a:t>
          </a:r>
        </a:p>
      </dgm:t>
    </dgm:pt>
    <dgm:pt modelId="{6664D8B5-2260-483D-9610-5C3EB589505B}" type="parTrans" cxnId="{4B6F4AD9-740A-436D-81B1-3A68BC6C6251}">
      <dgm:prSet/>
      <dgm:spPr/>
      <dgm:t>
        <a:bodyPr/>
        <a:lstStyle/>
        <a:p>
          <a:endParaRPr lang="en-US"/>
        </a:p>
      </dgm:t>
    </dgm:pt>
    <dgm:pt modelId="{17AF3FEC-2C74-485F-9F57-D812E0EEE112}" type="sibTrans" cxnId="{4B6F4AD9-740A-436D-81B1-3A68BC6C6251}">
      <dgm:prSet/>
      <dgm:spPr/>
      <dgm:t>
        <a:bodyPr/>
        <a:lstStyle/>
        <a:p>
          <a:endParaRPr lang="en-US"/>
        </a:p>
      </dgm:t>
    </dgm:pt>
    <dgm:pt modelId="{0710B7A3-5FF8-4EA6-AD9D-8B739F49ABD6}">
      <dgm:prSet/>
      <dgm:spPr/>
      <dgm:t>
        <a:bodyPr/>
        <a:lstStyle/>
        <a:p>
          <a:pPr>
            <a:defRPr cap="all"/>
          </a:pPr>
          <a:r>
            <a:rPr lang="en-US" dirty="0"/>
            <a:t>Not enough resources Online to refer</a:t>
          </a:r>
        </a:p>
      </dgm:t>
    </dgm:pt>
    <dgm:pt modelId="{5025993F-5B0D-43B5-8FAA-B9BE00F179F4}" type="parTrans" cxnId="{39CCA103-3EEE-449E-AF54-4143A2127CD3}">
      <dgm:prSet/>
      <dgm:spPr/>
      <dgm:t>
        <a:bodyPr/>
        <a:lstStyle/>
        <a:p>
          <a:endParaRPr lang="en-US"/>
        </a:p>
      </dgm:t>
    </dgm:pt>
    <dgm:pt modelId="{614943E2-9320-4D75-9A96-84BB865C23F6}" type="sibTrans" cxnId="{39CCA103-3EEE-449E-AF54-4143A2127CD3}">
      <dgm:prSet/>
      <dgm:spPr/>
      <dgm:t>
        <a:bodyPr/>
        <a:lstStyle/>
        <a:p>
          <a:endParaRPr lang="en-US"/>
        </a:p>
      </dgm:t>
    </dgm:pt>
    <dgm:pt modelId="{9FFE5BB6-A462-41D0-9AA8-BDE8181FD4D0}" type="pres">
      <dgm:prSet presAssocID="{3D104202-5E66-4B89-99F9-FAA5552F21BA}" presName="root" presStyleCnt="0">
        <dgm:presLayoutVars>
          <dgm:dir/>
          <dgm:resizeHandles val="exact"/>
        </dgm:presLayoutVars>
      </dgm:prSet>
      <dgm:spPr/>
    </dgm:pt>
    <dgm:pt modelId="{134BC1C9-8BB4-4294-9349-598E35933952}" type="pres">
      <dgm:prSet presAssocID="{292CA4A4-3087-4F7D-88A9-959575FED8F6}" presName="compNode" presStyleCnt="0"/>
      <dgm:spPr/>
    </dgm:pt>
    <dgm:pt modelId="{03495DDF-4A28-4AAD-86AE-6296E5DB24E6}" type="pres">
      <dgm:prSet presAssocID="{292CA4A4-3087-4F7D-88A9-959575FED8F6}" presName="iconBgRect" presStyleLbl="bgShp" presStyleIdx="0" presStyleCnt="4"/>
      <dgm:spPr/>
    </dgm:pt>
    <dgm:pt modelId="{438B03D1-E0C4-4F2A-B6C9-1D0764090E88}" type="pres">
      <dgm:prSet presAssocID="{292CA4A4-3087-4F7D-88A9-959575FED8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F7124CA-7B5C-48DD-9847-45EE09A403F6}" type="pres">
      <dgm:prSet presAssocID="{292CA4A4-3087-4F7D-88A9-959575FED8F6}" presName="spaceRect" presStyleCnt="0"/>
      <dgm:spPr/>
    </dgm:pt>
    <dgm:pt modelId="{AE285DD3-6E18-4998-A1EE-EA7AD46734BB}" type="pres">
      <dgm:prSet presAssocID="{292CA4A4-3087-4F7D-88A9-959575FED8F6}" presName="textRect" presStyleLbl="revTx" presStyleIdx="0" presStyleCnt="4">
        <dgm:presLayoutVars>
          <dgm:chMax val="1"/>
          <dgm:chPref val="1"/>
        </dgm:presLayoutVars>
      </dgm:prSet>
      <dgm:spPr/>
    </dgm:pt>
    <dgm:pt modelId="{F7E6A64C-9527-44E2-9018-9C014158B231}" type="pres">
      <dgm:prSet presAssocID="{9BD82587-1F90-4FE9-94C5-F411F8A20991}" presName="sibTrans" presStyleCnt="0"/>
      <dgm:spPr/>
    </dgm:pt>
    <dgm:pt modelId="{5AA5F94A-F342-4F26-A6E3-6B307296E909}" type="pres">
      <dgm:prSet presAssocID="{B49CCEEE-2E6C-487B-8F73-BBD0DF070A66}" presName="compNode" presStyleCnt="0"/>
      <dgm:spPr/>
    </dgm:pt>
    <dgm:pt modelId="{EBFD43D2-D911-498B-B942-238863600D59}" type="pres">
      <dgm:prSet presAssocID="{B49CCEEE-2E6C-487B-8F73-BBD0DF070A66}" presName="iconBgRect" presStyleLbl="bgShp" presStyleIdx="1" presStyleCnt="4"/>
      <dgm:spPr/>
    </dgm:pt>
    <dgm:pt modelId="{E4E4F098-1309-4D96-BA73-2697EDA676D3}" type="pres">
      <dgm:prSet presAssocID="{B49CCEEE-2E6C-487B-8F73-BBD0DF070A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4489609-DE2A-4510-997E-5327F31DC09C}" type="pres">
      <dgm:prSet presAssocID="{B49CCEEE-2E6C-487B-8F73-BBD0DF070A66}" presName="spaceRect" presStyleCnt="0"/>
      <dgm:spPr/>
    </dgm:pt>
    <dgm:pt modelId="{3C88FF30-F0EB-4F80-9AB2-A6A9240F68AD}" type="pres">
      <dgm:prSet presAssocID="{B49CCEEE-2E6C-487B-8F73-BBD0DF070A66}" presName="textRect" presStyleLbl="revTx" presStyleIdx="1" presStyleCnt="4">
        <dgm:presLayoutVars>
          <dgm:chMax val="1"/>
          <dgm:chPref val="1"/>
        </dgm:presLayoutVars>
      </dgm:prSet>
      <dgm:spPr/>
    </dgm:pt>
    <dgm:pt modelId="{B66AE4AD-528F-436C-9FD6-277D0B1085E5}" type="pres">
      <dgm:prSet presAssocID="{9D614844-9336-4389-B031-009246436D2B}" presName="sibTrans" presStyleCnt="0"/>
      <dgm:spPr/>
    </dgm:pt>
    <dgm:pt modelId="{DEA95B33-C0ED-4805-BBDB-488085970FC5}" type="pres">
      <dgm:prSet presAssocID="{C8820823-598A-49D1-B290-6A9CA58FB55D}" presName="compNode" presStyleCnt="0"/>
      <dgm:spPr/>
    </dgm:pt>
    <dgm:pt modelId="{6771B9E7-8EB3-49AE-8A44-B18ABAD5589F}" type="pres">
      <dgm:prSet presAssocID="{C8820823-598A-49D1-B290-6A9CA58FB55D}" presName="iconBgRect" presStyleLbl="bgShp" presStyleIdx="2" presStyleCnt="4"/>
      <dgm:spPr/>
    </dgm:pt>
    <dgm:pt modelId="{E71FF05A-BE32-4D0F-B013-05BCC042287E}" type="pres">
      <dgm:prSet presAssocID="{C8820823-598A-49D1-B290-6A9CA58FB5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CBDD636-5AE3-4AAD-B03E-78DAA500D03F}" type="pres">
      <dgm:prSet presAssocID="{C8820823-598A-49D1-B290-6A9CA58FB55D}" presName="spaceRect" presStyleCnt="0"/>
      <dgm:spPr/>
    </dgm:pt>
    <dgm:pt modelId="{EA5D1328-CA91-409A-9CA3-E77A3EE2763C}" type="pres">
      <dgm:prSet presAssocID="{C8820823-598A-49D1-B290-6A9CA58FB55D}" presName="textRect" presStyleLbl="revTx" presStyleIdx="2" presStyleCnt="4">
        <dgm:presLayoutVars>
          <dgm:chMax val="1"/>
          <dgm:chPref val="1"/>
        </dgm:presLayoutVars>
      </dgm:prSet>
      <dgm:spPr/>
    </dgm:pt>
    <dgm:pt modelId="{1E02DECD-B75C-43D0-A39E-E23B3C05BFC9}" type="pres">
      <dgm:prSet presAssocID="{17AF3FEC-2C74-485F-9F57-D812E0EEE112}" presName="sibTrans" presStyleCnt="0"/>
      <dgm:spPr/>
    </dgm:pt>
    <dgm:pt modelId="{D8D11453-226C-4F29-9607-FBAC95A0727E}" type="pres">
      <dgm:prSet presAssocID="{0710B7A3-5FF8-4EA6-AD9D-8B739F49ABD6}" presName="compNode" presStyleCnt="0"/>
      <dgm:spPr/>
    </dgm:pt>
    <dgm:pt modelId="{B498B8C7-C9E6-489B-BF56-E8A9D787EF18}" type="pres">
      <dgm:prSet presAssocID="{0710B7A3-5FF8-4EA6-AD9D-8B739F49ABD6}" presName="iconBgRect" presStyleLbl="bgShp" presStyleIdx="3" presStyleCnt="4"/>
      <dgm:spPr/>
    </dgm:pt>
    <dgm:pt modelId="{80A53FF7-439F-4FA6-BD7F-605F6AD7653B}" type="pres">
      <dgm:prSet presAssocID="{0710B7A3-5FF8-4EA6-AD9D-8B739F49AB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96D27D99-A0D0-4AAA-8F81-344288006573}" type="pres">
      <dgm:prSet presAssocID="{0710B7A3-5FF8-4EA6-AD9D-8B739F49ABD6}" presName="spaceRect" presStyleCnt="0"/>
      <dgm:spPr/>
    </dgm:pt>
    <dgm:pt modelId="{546524BC-5CB9-467F-B5AB-A8AB080E5CC4}" type="pres">
      <dgm:prSet presAssocID="{0710B7A3-5FF8-4EA6-AD9D-8B739F49AB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9CCA103-3EEE-449E-AF54-4143A2127CD3}" srcId="{3D104202-5E66-4B89-99F9-FAA5552F21BA}" destId="{0710B7A3-5FF8-4EA6-AD9D-8B739F49ABD6}" srcOrd="3" destOrd="0" parTransId="{5025993F-5B0D-43B5-8FAA-B9BE00F179F4}" sibTransId="{614943E2-9320-4D75-9A96-84BB865C23F6}"/>
    <dgm:cxn modelId="{C382EC11-707C-42FB-9378-B730EC7906F8}" type="presOf" srcId="{0710B7A3-5FF8-4EA6-AD9D-8B739F49ABD6}" destId="{546524BC-5CB9-467F-B5AB-A8AB080E5CC4}" srcOrd="0" destOrd="0" presId="urn:microsoft.com/office/officeart/2018/5/layout/IconCircleLabelList"/>
    <dgm:cxn modelId="{FE95BA25-B8E3-43EB-B10A-26920BC4AA53}" srcId="{3D104202-5E66-4B89-99F9-FAA5552F21BA}" destId="{292CA4A4-3087-4F7D-88A9-959575FED8F6}" srcOrd="0" destOrd="0" parTransId="{F9A367DA-F0AC-4401-B9E3-C3A94A7D7327}" sibTransId="{9BD82587-1F90-4FE9-94C5-F411F8A20991}"/>
    <dgm:cxn modelId="{043DB327-B74F-40FB-9417-C0B087B3D43F}" type="presOf" srcId="{3D104202-5E66-4B89-99F9-FAA5552F21BA}" destId="{9FFE5BB6-A462-41D0-9AA8-BDE8181FD4D0}" srcOrd="0" destOrd="0" presId="urn:microsoft.com/office/officeart/2018/5/layout/IconCircleLabelList"/>
    <dgm:cxn modelId="{1515C063-7C71-4B17-8D89-C317B8EA09BA}" type="presOf" srcId="{C8820823-598A-49D1-B290-6A9CA58FB55D}" destId="{EA5D1328-CA91-409A-9CA3-E77A3EE2763C}" srcOrd="0" destOrd="0" presId="urn:microsoft.com/office/officeart/2018/5/layout/IconCircleLabelList"/>
    <dgm:cxn modelId="{7B072274-D4E2-41A5-8426-E918BC0997E6}" srcId="{3D104202-5E66-4B89-99F9-FAA5552F21BA}" destId="{B49CCEEE-2E6C-487B-8F73-BBD0DF070A66}" srcOrd="1" destOrd="0" parTransId="{8CFC09E0-6FCB-40F9-89A1-0A877AF5A283}" sibTransId="{9D614844-9336-4389-B031-009246436D2B}"/>
    <dgm:cxn modelId="{ED52669E-A281-4E74-A58C-E6055CE88D81}" type="presOf" srcId="{B49CCEEE-2E6C-487B-8F73-BBD0DF070A66}" destId="{3C88FF30-F0EB-4F80-9AB2-A6A9240F68AD}" srcOrd="0" destOrd="0" presId="urn:microsoft.com/office/officeart/2018/5/layout/IconCircleLabelList"/>
    <dgm:cxn modelId="{4B6F4AD9-740A-436D-81B1-3A68BC6C6251}" srcId="{3D104202-5E66-4B89-99F9-FAA5552F21BA}" destId="{C8820823-598A-49D1-B290-6A9CA58FB55D}" srcOrd="2" destOrd="0" parTransId="{6664D8B5-2260-483D-9610-5C3EB589505B}" sibTransId="{17AF3FEC-2C74-485F-9F57-D812E0EEE112}"/>
    <dgm:cxn modelId="{B30881E1-DB18-4A51-ACB6-A8E8E128A86A}" type="presOf" srcId="{292CA4A4-3087-4F7D-88A9-959575FED8F6}" destId="{AE285DD3-6E18-4998-A1EE-EA7AD46734BB}" srcOrd="0" destOrd="0" presId="urn:microsoft.com/office/officeart/2018/5/layout/IconCircleLabelList"/>
    <dgm:cxn modelId="{EC5FDF24-06C7-49AC-A591-750D27209DD8}" type="presParOf" srcId="{9FFE5BB6-A462-41D0-9AA8-BDE8181FD4D0}" destId="{134BC1C9-8BB4-4294-9349-598E35933952}" srcOrd="0" destOrd="0" presId="urn:microsoft.com/office/officeart/2018/5/layout/IconCircleLabelList"/>
    <dgm:cxn modelId="{14670C99-B3D0-4562-9FE0-633CC8CD211F}" type="presParOf" srcId="{134BC1C9-8BB4-4294-9349-598E35933952}" destId="{03495DDF-4A28-4AAD-86AE-6296E5DB24E6}" srcOrd="0" destOrd="0" presId="urn:microsoft.com/office/officeart/2018/5/layout/IconCircleLabelList"/>
    <dgm:cxn modelId="{932769BD-8B6C-470B-A06F-2228595EF570}" type="presParOf" srcId="{134BC1C9-8BB4-4294-9349-598E35933952}" destId="{438B03D1-E0C4-4F2A-B6C9-1D0764090E88}" srcOrd="1" destOrd="0" presId="urn:microsoft.com/office/officeart/2018/5/layout/IconCircleLabelList"/>
    <dgm:cxn modelId="{1A8C23FB-797D-4C44-A18E-6657055B83F6}" type="presParOf" srcId="{134BC1C9-8BB4-4294-9349-598E35933952}" destId="{FF7124CA-7B5C-48DD-9847-45EE09A403F6}" srcOrd="2" destOrd="0" presId="urn:microsoft.com/office/officeart/2018/5/layout/IconCircleLabelList"/>
    <dgm:cxn modelId="{075CC97A-DFB1-4BCF-9C11-D20525855BBD}" type="presParOf" srcId="{134BC1C9-8BB4-4294-9349-598E35933952}" destId="{AE285DD3-6E18-4998-A1EE-EA7AD46734BB}" srcOrd="3" destOrd="0" presId="urn:microsoft.com/office/officeart/2018/5/layout/IconCircleLabelList"/>
    <dgm:cxn modelId="{2629BCCC-086A-43A1-A806-22024D36D6C7}" type="presParOf" srcId="{9FFE5BB6-A462-41D0-9AA8-BDE8181FD4D0}" destId="{F7E6A64C-9527-44E2-9018-9C014158B231}" srcOrd="1" destOrd="0" presId="urn:microsoft.com/office/officeart/2018/5/layout/IconCircleLabelList"/>
    <dgm:cxn modelId="{F02D8767-A94D-45E6-9247-0FCB049D3FE8}" type="presParOf" srcId="{9FFE5BB6-A462-41D0-9AA8-BDE8181FD4D0}" destId="{5AA5F94A-F342-4F26-A6E3-6B307296E909}" srcOrd="2" destOrd="0" presId="urn:microsoft.com/office/officeart/2018/5/layout/IconCircleLabelList"/>
    <dgm:cxn modelId="{9B3B8C33-BFAD-46FC-BE22-C254E4217A0C}" type="presParOf" srcId="{5AA5F94A-F342-4F26-A6E3-6B307296E909}" destId="{EBFD43D2-D911-498B-B942-238863600D59}" srcOrd="0" destOrd="0" presId="urn:microsoft.com/office/officeart/2018/5/layout/IconCircleLabelList"/>
    <dgm:cxn modelId="{59F90D38-0141-409A-850E-AE50585EA964}" type="presParOf" srcId="{5AA5F94A-F342-4F26-A6E3-6B307296E909}" destId="{E4E4F098-1309-4D96-BA73-2697EDA676D3}" srcOrd="1" destOrd="0" presId="urn:microsoft.com/office/officeart/2018/5/layout/IconCircleLabelList"/>
    <dgm:cxn modelId="{54425A4D-CBAF-4445-B02E-47C669BE6E41}" type="presParOf" srcId="{5AA5F94A-F342-4F26-A6E3-6B307296E909}" destId="{14489609-DE2A-4510-997E-5327F31DC09C}" srcOrd="2" destOrd="0" presId="urn:microsoft.com/office/officeart/2018/5/layout/IconCircleLabelList"/>
    <dgm:cxn modelId="{DE86B24E-0091-4CEF-B056-D50C3EE3ABBB}" type="presParOf" srcId="{5AA5F94A-F342-4F26-A6E3-6B307296E909}" destId="{3C88FF30-F0EB-4F80-9AB2-A6A9240F68AD}" srcOrd="3" destOrd="0" presId="urn:microsoft.com/office/officeart/2018/5/layout/IconCircleLabelList"/>
    <dgm:cxn modelId="{79924B84-4B51-4BC2-BB14-147EE9FEF2CE}" type="presParOf" srcId="{9FFE5BB6-A462-41D0-9AA8-BDE8181FD4D0}" destId="{B66AE4AD-528F-436C-9FD6-277D0B1085E5}" srcOrd="3" destOrd="0" presId="urn:microsoft.com/office/officeart/2018/5/layout/IconCircleLabelList"/>
    <dgm:cxn modelId="{E39C1D58-4821-473B-A0E0-EDC440052EFD}" type="presParOf" srcId="{9FFE5BB6-A462-41D0-9AA8-BDE8181FD4D0}" destId="{DEA95B33-C0ED-4805-BBDB-488085970FC5}" srcOrd="4" destOrd="0" presId="urn:microsoft.com/office/officeart/2018/5/layout/IconCircleLabelList"/>
    <dgm:cxn modelId="{0EC56B19-E408-4AC0-8C7C-7C53CB791061}" type="presParOf" srcId="{DEA95B33-C0ED-4805-BBDB-488085970FC5}" destId="{6771B9E7-8EB3-49AE-8A44-B18ABAD5589F}" srcOrd="0" destOrd="0" presId="urn:microsoft.com/office/officeart/2018/5/layout/IconCircleLabelList"/>
    <dgm:cxn modelId="{62952AC7-6AC6-4768-B0F0-39F2AC1D395C}" type="presParOf" srcId="{DEA95B33-C0ED-4805-BBDB-488085970FC5}" destId="{E71FF05A-BE32-4D0F-B013-05BCC042287E}" srcOrd="1" destOrd="0" presId="urn:microsoft.com/office/officeart/2018/5/layout/IconCircleLabelList"/>
    <dgm:cxn modelId="{88733D0D-3BFE-4A3B-8277-8B608A85DEB0}" type="presParOf" srcId="{DEA95B33-C0ED-4805-BBDB-488085970FC5}" destId="{1CBDD636-5AE3-4AAD-B03E-78DAA500D03F}" srcOrd="2" destOrd="0" presId="urn:microsoft.com/office/officeart/2018/5/layout/IconCircleLabelList"/>
    <dgm:cxn modelId="{DDF6527C-3145-49AA-88A5-8B937611B32D}" type="presParOf" srcId="{DEA95B33-C0ED-4805-BBDB-488085970FC5}" destId="{EA5D1328-CA91-409A-9CA3-E77A3EE2763C}" srcOrd="3" destOrd="0" presId="urn:microsoft.com/office/officeart/2018/5/layout/IconCircleLabelList"/>
    <dgm:cxn modelId="{F0184AEB-54F4-4692-9C2F-A70A40CA7D31}" type="presParOf" srcId="{9FFE5BB6-A462-41D0-9AA8-BDE8181FD4D0}" destId="{1E02DECD-B75C-43D0-A39E-E23B3C05BFC9}" srcOrd="5" destOrd="0" presId="urn:microsoft.com/office/officeart/2018/5/layout/IconCircleLabelList"/>
    <dgm:cxn modelId="{69891AE7-5A84-4457-9A94-D1F57EA28539}" type="presParOf" srcId="{9FFE5BB6-A462-41D0-9AA8-BDE8181FD4D0}" destId="{D8D11453-226C-4F29-9607-FBAC95A0727E}" srcOrd="6" destOrd="0" presId="urn:microsoft.com/office/officeart/2018/5/layout/IconCircleLabelList"/>
    <dgm:cxn modelId="{2A8AB5F4-A3DA-4183-BB2C-F42A8176938C}" type="presParOf" srcId="{D8D11453-226C-4F29-9607-FBAC95A0727E}" destId="{B498B8C7-C9E6-489B-BF56-E8A9D787EF18}" srcOrd="0" destOrd="0" presId="urn:microsoft.com/office/officeart/2018/5/layout/IconCircleLabelList"/>
    <dgm:cxn modelId="{2DCB3914-730E-4920-A17F-25A3A0CDDCBA}" type="presParOf" srcId="{D8D11453-226C-4F29-9607-FBAC95A0727E}" destId="{80A53FF7-439F-4FA6-BD7F-605F6AD7653B}" srcOrd="1" destOrd="0" presId="urn:microsoft.com/office/officeart/2018/5/layout/IconCircleLabelList"/>
    <dgm:cxn modelId="{219F2EDA-A43B-468D-BC23-955590889833}" type="presParOf" srcId="{D8D11453-226C-4F29-9607-FBAC95A0727E}" destId="{96D27D99-A0D0-4AAA-8F81-344288006573}" srcOrd="2" destOrd="0" presId="urn:microsoft.com/office/officeart/2018/5/layout/IconCircleLabelList"/>
    <dgm:cxn modelId="{B2AC959A-3071-4789-806E-6532E787A4B8}" type="presParOf" srcId="{D8D11453-226C-4F29-9607-FBAC95A0727E}" destId="{546524BC-5CB9-467F-B5AB-A8AB080E5C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F34A-7ED6-48CF-960D-7412E97ECBA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C40D3-F742-4B78-81D1-CCE1FCB4F277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23B44-5794-447A-94F1-8E3FCA405A6C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Cloud Console -&gt; Integrated web based management UI </a:t>
          </a:r>
        </a:p>
      </dsp:txBody>
      <dsp:txXfrm>
        <a:off x="1131174" y="4597"/>
        <a:ext cx="5382429" cy="979371"/>
      </dsp:txXfrm>
    </dsp:sp>
    <dsp:sp modelId="{B2590C76-88E1-428C-A137-B7F5DF914970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C957C-402E-46FE-A21E-9AF1588D08B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C1CED-AAE4-4CE1-9B68-970DDFE52C82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Cloud SDK -&gt; Command-line interface for Google Cloud Platform products and services</a:t>
          </a:r>
        </a:p>
      </dsp:txBody>
      <dsp:txXfrm>
        <a:off x="1131174" y="1228812"/>
        <a:ext cx="5382429" cy="979371"/>
      </dsp:txXfrm>
    </dsp:sp>
    <dsp:sp modelId="{A17B4EA8-785A-452E-B058-D9FDB43AEBE5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11DC7-9B0B-4473-BE33-F8EAAF7D0AE7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CAB8C-F552-4387-BD26-4AFC4A36910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Cloud Shell -&gt; Manage your infrastructure and applications from the command-line in any browser</a:t>
          </a:r>
        </a:p>
      </dsp:txBody>
      <dsp:txXfrm>
        <a:off x="1131174" y="2453027"/>
        <a:ext cx="5382429" cy="979371"/>
      </dsp:txXfrm>
    </dsp:sp>
    <dsp:sp modelId="{03A123A7-E73B-4D51-8540-33F92B2E23D3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64F22-0CAD-439A-BF23-EC7C9E2BBC88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30F7F-6EF3-4E99-B07D-CEF35053BD27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Android Studio -&gt; Cloud platform can be added as a backend to your android app</a:t>
          </a:r>
        </a:p>
      </dsp:txBody>
      <dsp:txXfrm>
        <a:off x="1131174" y="3677241"/>
        <a:ext cx="5382429" cy="979371"/>
      </dsp:txXfrm>
    </dsp:sp>
    <dsp:sp modelId="{6ED4145E-2867-484B-A6B7-AE06ABCD200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D734C-07E2-41F9-BCBC-AE8744B6829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551A1-8445-45AC-90DE-6CDEB1742866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Intellij Idea-&gt; Google sponsored plugin “Cloud tools for intellij”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95DDF-4A28-4AAD-86AE-6296E5DB24E6}">
      <dsp:nvSpPr>
        <dsp:cNvPr id="0" name=""/>
        <dsp:cNvSpPr/>
      </dsp:nvSpPr>
      <dsp:spPr>
        <a:xfrm>
          <a:off x="1154086" y="13513"/>
          <a:ext cx="1353573" cy="13535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B03D1-E0C4-4F2A-B6C9-1D0764090E88}">
      <dsp:nvSpPr>
        <dsp:cNvPr id="0" name=""/>
        <dsp:cNvSpPr/>
      </dsp:nvSpPr>
      <dsp:spPr>
        <a:xfrm>
          <a:off x="1442552" y="301979"/>
          <a:ext cx="776640" cy="776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85DD3-6E18-4998-A1EE-EA7AD46734BB}">
      <dsp:nvSpPr>
        <dsp:cNvPr id="0" name=""/>
        <dsp:cNvSpPr/>
      </dsp:nvSpPr>
      <dsp:spPr>
        <a:xfrm>
          <a:off x="721386" y="1788690"/>
          <a:ext cx="22189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Not many different services and features as AWS and Azure. </a:t>
          </a:r>
        </a:p>
      </dsp:txBody>
      <dsp:txXfrm>
        <a:off x="721386" y="1788690"/>
        <a:ext cx="2218972" cy="720000"/>
      </dsp:txXfrm>
    </dsp:sp>
    <dsp:sp modelId="{EBFD43D2-D911-498B-B942-238863600D59}">
      <dsp:nvSpPr>
        <dsp:cNvPr id="0" name=""/>
        <dsp:cNvSpPr/>
      </dsp:nvSpPr>
      <dsp:spPr>
        <a:xfrm>
          <a:off x="3761378" y="13513"/>
          <a:ext cx="1353573" cy="13535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4F098-1309-4D96-BA73-2697EDA676D3}">
      <dsp:nvSpPr>
        <dsp:cNvPr id="0" name=""/>
        <dsp:cNvSpPr/>
      </dsp:nvSpPr>
      <dsp:spPr>
        <a:xfrm>
          <a:off x="4049845" y="301979"/>
          <a:ext cx="776640" cy="776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8FF30-F0EB-4F80-9AB2-A6A9240F68AD}">
      <dsp:nvSpPr>
        <dsp:cNvPr id="0" name=""/>
        <dsp:cNvSpPr/>
      </dsp:nvSpPr>
      <dsp:spPr>
        <a:xfrm>
          <a:off x="3328679" y="1788690"/>
          <a:ext cx="22189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Delay in creation of resources</a:t>
          </a:r>
        </a:p>
      </dsp:txBody>
      <dsp:txXfrm>
        <a:off x="3328679" y="1788690"/>
        <a:ext cx="2218972" cy="720000"/>
      </dsp:txXfrm>
    </dsp:sp>
    <dsp:sp modelId="{6771B9E7-8EB3-49AE-8A44-B18ABAD5589F}">
      <dsp:nvSpPr>
        <dsp:cNvPr id="0" name=""/>
        <dsp:cNvSpPr/>
      </dsp:nvSpPr>
      <dsp:spPr>
        <a:xfrm>
          <a:off x="1154086" y="3063434"/>
          <a:ext cx="1353573" cy="13535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F05A-BE32-4D0F-B013-05BCC042287E}">
      <dsp:nvSpPr>
        <dsp:cNvPr id="0" name=""/>
        <dsp:cNvSpPr/>
      </dsp:nvSpPr>
      <dsp:spPr>
        <a:xfrm>
          <a:off x="1442552" y="3351900"/>
          <a:ext cx="776640" cy="776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D1328-CA91-409A-9CA3-E77A3EE2763C}">
      <dsp:nvSpPr>
        <dsp:cNvPr id="0" name=""/>
        <dsp:cNvSpPr/>
      </dsp:nvSpPr>
      <dsp:spPr>
        <a:xfrm>
          <a:off x="721386" y="4838611"/>
          <a:ext cx="22189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Managing user and roles is easier as compared to AWS</a:t>
          </a:r>
        </a:p>
      </dsp:txBody>
      <dsp:txXfrm>
        <a:off x="721386" y="4838611"/>
        <a:ext cx="2218972" cy="720000"/>
      </dsp:txXfrm>
    </dsp:sp>
    <dsp:sp modelId="{B498B8C7-C9E6-489B-BF56-E8A9D787EF18}">
      <dsp:nvSpPr>
        <dsp:cNvPr id="0" name=""/>
        <dsp:cNvSpPr/>
      </dsp:nvSpPr>
      <dsp:spPr>
        <a:xfrm>
          <a:off x="3761378" y="3063434"/>
          <a:ext cx="1353573" cy="13535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53FF7-439F-4FA6-BD7F-605F6AD7653B}">
      <dsp:nvSpPr>
        <dsp:cNvPr id="0" name=""/>
        <dsp:cNvSpPr/>
      </dsp:nvSpPr>
      <dsp:spPr>
        <a:xfrm>
          <a:off x="4049845" y="3351900"/>
          <a:ext cx="776640" cy="776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524BC-5CB9-467F-B5AB-A8AB080E5CC4}">
      <dsp:nvSpPr>
        <dsp:cNvPr id="0" name=""/>
        <dsp:cNvSpPr/>
      </dsp:nvSpPr>
      <dsp:spPr>
        <a:xfrm>
          <a:off x="3328679" y="4838611"/>
          <a:ext cx="22189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Not enough resources Online to refer</a:t>
          </a:r>
        </a:p>
      </dsp:txBody>
      <dsp:txXfrm>
        <a:off x="3328679" y="4838611"/>
        <a:ext cx="221897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CCF9-3480-4D90-AF94-3C04768B5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3D5F8-8A97-45FB-8E03-0C5960925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6A0C-9B99-4419-8E27-846EDF02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CEBC-FCBB-43F2-BCB6-68D423F4EA1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AB89-2032-4665-97E6-307C7096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251D-B5B2-4CE5-82EB-5BF88BE1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C5D0-6544-4615-9789-EAC728A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5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A38A-82EE-4DE8-BEFC-59D58DF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77095-3CFC-469E-8EC6-3A67572E9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23BF-643B-46B1-B9ED-78E100EC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CEBC-FCBB-43F2-BCB6-68D423F4EA1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0FCE-40BE-465D-BE98-9BC1056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F9FE-4EE9-4890-845F-F6B952B2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C5D0-6544-4615-9789-EAC728A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8781F-5799-4121-B0B0-469551E41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257A5-FBBD-43B5-898D-5993F6159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F967-8D85-4EB5-B5FE-75399EC8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CEBC-FCBB-43F2-BCB6-68D423F4EA1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5657-0225-469C-B02D-B262424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9796-B2DC-44AE-A564-7EDFA6BC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C5D0-6544-4615-9789-EAC728A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0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BA01-791E-4083-8444-A68B715A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51F0-8A3C-44B2-A3F2-DBC5656C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04E7-3302-4A95-A162-33313545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CEBC-FCBB-43F2-BCB6-68D423F4EA1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0B36-B854-4779-95AF-9BE99AA5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B191-FEFB-402C-859B-D070C0A1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C5D0-6544-4615-9789-EAC728A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C834-1F9D-4383-9DE2-3C7BCD17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527D3-7866-4E19-B726-2823979ED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5FA6-4DE1-4902-9E30-4D9D937E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CEBC-FCBB-43F2-BCB6-68D423F4EA1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9C9B-F8B0-458E-B7D7-EC437EEC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C44A-BB16-46D3-B890-809DB0DF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C5D0-6544-4615-9789-EAC728A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5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6651-5822-42B8-ABDC-41B7C1C0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30B1-AD90-4F72-891A-0AC44418F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BC14F-4344-4A67-AEAD-0198B45B6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D67E5-FF08-4407-97CC-653070BA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CEBC-FCBB-43F2-BCB6-68D423F4EA1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52619-652A-4315-9EC8-438224ED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04E2C-67C3-471B-90C4-D3DE8A50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C5D0-6544-4615-9789-EAC728A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1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70C3-7E84-44F2-8941-3F70A362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0948A-F413-4D39-9A8F-3FB2C5E9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BEBBD-6F7C-486A-8BFF-AEBB93E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749F0-F932-443A-9B6D-7F2FEBB6B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5561D-94AD-4BF6-9A5E-530F49581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A47F8-2527-4FC7-8FE2-E5A86231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CEBC-FCBB-43F2-BCB6-68D423F4EA1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96C98-5E4F-46A8-BC55-0402976E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EA7A2-D359-4E4D-82BF-32CB9E47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C5D0-6544-4615-9789-EAC728A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6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5DC7-A0C6-43AB-998D-B0A775A1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BA260-1AC9-4F57-88A4-4F0F99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CEBC-FCBB-43F2-BCB6-68D423F4EA1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C35A8-F950-4B42-861B-0F683473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EC6A6-7046-4F63-8358-DDFAEA37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C5D0-6544-4615-9789-EAC728A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34AC7-9B6B-4F12-BBA7-AB53B4E5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CEBC-FCBB-43F2-BCB6-68D423F4EA1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22C6F-62CC-4F1C-916E-F79D3D21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9C708-9F93-4306-A43E-D8534C6A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C5D0-6544-4615-9789-EAC728A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C0D-CAFE-41A7-81D4-E68D6A6E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6950-790A-427B-994E-5C597C5A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89897-C3C7-4BA2-B3C7-F777413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60903-157E-4ACC-AE15-0277A9D5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CEBC-FCBB-43F2-BCB6-68D423F4EA1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83478-D929-4066-95F2-2709770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CD6FA-3D80-4B83-9DF9-353A5D90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C5D0-6544-4615-9789-EAC728A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EA8E-2560-4092-AF82-0B83B8F8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D7224-E43C-43B8-82A5-142C75918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24CA8-9B84-43BB-813C-09FB8E24A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77183-F88B-4AC3-A70D-EC60CEFC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CEBC-FCBB-43F2-BCB6-68D423F4EA1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17B2C-299F-45C7-B116-3DF81F1C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45771-28CF-40B9-9CA1-54ED2149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C5D0-6544-4615-9789-EAC728A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BAC3A-DACF-43B8-9338-CFDC0F7C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59AAE-81B0-4E5A-A310-BA8081F17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19DEF-D10C-4DB9-B038-1F2C394D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CEBC-FCBB-43F2-BCB6-68D423F4EA1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D2E7-F706-4084-9897-A4EE28C2D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9928F-257D-4068-B5DA-9F9731717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BC5D0-6544-4615-9789-EAC728A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eliminary.istio.io/docs/concepts/multicluster-deployments/#multiple-control-plane-topology" TargetMode="External"/><Relationship Id="rId2" Type="http://schemas.openxmlformats.org/officeDocument/2006/relationships/hyperlink" Target="https://preliminary.istio.io/docs/concepts/what-is-ist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dns/" TargetMode="External"/><Relationship Id="rId13" Type="http://schemas.openxmlformats.org/officeDocument/2006/relationships/hyperlink" Target="https://cloud.google.com/bigtable/" TargetMode="External"/><Relationship Id="rId3" Type="http://schemas.openxmlformats.org/officeDocument/2006/relationships/hyperlink" Target="https://cloud.google.com/appengine/" TargetMode="External"/><Relationship Id="rId7" Type="http://schemas.openxmlformats.org/officeDocument/2006/relationships/hyperlink" Target="https://cloud.google.com/load-balancing/" TargetMode="External"/><Relationship Id="rId12" Type="http://schemas.openxmlformats.org/officeDocument/2006/relationships/hyperlink" Target="https://cloud.google.com/firestore/" TargetMode="External"/><Relationship Id="rId2" Type="http://schemas.openxmlformats.org/officeDocument/2006/relationships/hyperlink" Target="https://cloud.google.com/compute/" TargetMode="External"/><Relationship Id="rId16" Type="http://schemas.openxmlformats.org/officeDocument/2006/relationships/hyperlink" Target="https://cloud.google.com/deployment-manage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loud.google.com/vpc/" TargetMode="External"/><Relationship Id="rId11" Type="http://schemas.openxmlformats.org/officeDocument/2006/relationships/hyperlink" Target="https://cloud.google.com/spanner/" TargetMode="External"/><Relationship Id="rId5" Type="http://schemas.openxmlformats.org/officeDocument/2006/relationships/hyperlink" Target="https://cloud.google.com/functions/" TargetMode="External"/><Relationship Id="rId15" Type="http://schemas.openxmlformats.org/officeDocument/2006/relationships/hyperlink" Target="https://cloud.google.com/monitoring/" TargetMode="External"/><Relationship Id="rId10" Type="http://schemas.openxmlformats.org/officeDocument/2006/relationships/hyperlink" Target="https://cloud.google.com/sql/" TargetMode="External"/><Relationship Id="rId4" Type="http://schemas.openxmlformats.org/officeDocument/2006/relationships/hyperlink" Target="https://cloud.google.com/kubernetes-engine/" TargetMode="External"/><Relationship Id="rId9" Type="http://schemas.openxmlformats.org/officeDocument/2006/relationships/hyperlink" Target="https://cloud.google.com/cdn/" TargetMode="External"/><Relationship Id="rId14" Type="http://schemas.openxmlformats.org/officeDocument/2006/relationships/hyperlink" Target="https://cloud.google.com/pubsub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ws.amazon.com/ec2/pricing/reserved-instances/" TargetMode="Externa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9B2514-E6E6-4183-9262-E34DC5B6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Structures &amp; Cloud Computing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AE5E16-E3B4-4E0C-BBC5-09ED49B7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1963312"/>
            <a:ext cx="4105275" cy="146558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7390A5-B239-4276-BB83-850A18166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TEAM 05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Bhashmi</a:t>
            </a:r>
            <a:r>
              <a:rPr lang="en-US" sz="1800" dirty="0"/>
              <a:t> </a:t>
            </a:r>
            <a:r>
              <a:rPr lang="en-US" sz="1800" dirty="0" err="1"/>
              <a:t>Fatnani</a:t>
            </a:r>
            <a:r>
              <a:rPr lang="en-US" sz="1800" dirty="0"/>
              <a:t>  - 001449268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Harshitha</a:t>
            </a:r>
            <a:r>
              <a:rPr lang="en-US" sz="1800" dirty="0"/>
              <a:t> </a:t>
            </a:r>
            <a:r>
              <a:rPr lang="en-US" sz="1800" dirty="0" err="1"/>
              <a:t>SomaSundar</a:t>
            </a:r>
            <a:r>
              <a:rPr lang="en-US" sz="1800" dirty="0"/>
              <a:t> – 001497986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Shuravi Barman - 001475070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077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7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7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18692-5344-4DAF-A741-52565F73B5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6746" y="641850"/>
            <a:ext cx="361188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Hybrid Cloud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F4109-D18F-44A0-928A-119636F3C8CB}"/>
              </a:ext>
            </a:extLst>
          </p:cNvPr>
          <p:cNvSpPr txBox="1"/>
          <p:nvPr/>
        </p:nvSpPr>
        <p:spPr>
          <a:xfrm>
            <a:off x="5300640" y="641850"/>
            <a:ext cx="605316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Split the microservices app in such a way that frontend components are migrated to GCP while retaining the backend services on-prem connected to MySQL in the private datacenter.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 </a:t>
            </a:r>
            <a:r>
              <a:rPr lang="en-US" sz="1100" dirty="0" err="1">
                <a:hlinkClick r:id="rId2"/>
              </a:rPr>
              <a:t>Istio</a:t>
            </a:r>
            <a:r>
              <a:rPr lang="en-US" sz="1100" dirty="0"/>
              <a:t> (</a:t>
            </a:r>
            <a:r>
              <a:rPr lang="en-US" sz="1100" dirty="0">
                <a:hlinkClick r:id="rId3"/>
              </a:rPr>
              <a:t>Gateway-Connected Clusters</a:t>
            </a:r>
            <a:r>
              <a:rPr lang="en-US" sz="1100" dirty="0"/>
              <a:t> feature) combining two separate </a:t>
            </a:r>
            <a:r>
              <a:rPr lang="en-US" sz="1100" dirty="0" err="1"/>
              <a:t>Istio</a:t>
            </a:r>
            <a:r>
              <a:rPr lang="en-US" sz="1100" dirty="0"/>
              <a:t> service meshes into one logical, hybrid mesh.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Anthos </a:t>
            </a:r>
            <a:r>
              <a:rPr lang="en-US" sz="1100" dirty="0"/>
              <a:t>enables consistency between on-premises and cloud environments</a:t>
            </a:r>
          </a:p>
        </p:txBody>
      </p:sp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DFDEA7F5-0406-4E8F-9A6E-AF15771874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9" r="1" b="25931"/>
          <a:stretch/>
        </p:blipFill>
        <p:spPr>
          <a:xfrm>
            <a:off x="618424" y="2490852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0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986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 shot of a person&#10;&#10;Description automatically generated">
            <a:extLst>
              <a:ext uri="{FF2B5EF4-FFF2-40B4-BE49-F238E27FC236}">
                <a16:creationId xmlns:a16="http://schemas.microsoft.com/office/drawing/2014/main" id="{A2F03E4C-2555-4F73-8C0E-11F5D693F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63" y="1176793"/>
            <a:ext cx="4650581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F81F08-B3D2-4FCD-AA95-9A7D77BA2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37C28-7D02-447F-9F0C-36DE2D1BF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518"/>
            <a:ext cx="128016" cy="532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grass&#10;&#10;Description automatically generated">
            <a:extLst>
              <a:ext uri="{FF2B5EF4-FFF2-40B4-BE49-F238E27FC236}">
                <a16:creationId xmlns:a16="http://schemas.microsoft.com/office/drawing/2014/main" id="{EAA7A2F6-7B69-4EC9-BB01-0B92D4534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"/>
          <a:stretch/>
        </p:blipFill>
        <p:spPr>
          <a:xfrm>
            <a:off x="503272" y="537518"/>
            <a:ext cx="11185455" cy="53188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A3CC4C-B1A0-4F1A-9CF7-5A51A4ED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6197504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42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62776-D973-4AAF-9ABA-7FD32375E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699" y="0"/>
            <a:ext cx="70611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8E76DA-37E8-4203-B71B-311C32AE695B}"/>
              </a:ext>
            </a:extLst>
          </p:cNvPr>
          <p:cNvSpPr txBox="1"/>
          <p:nvPr/>
        </p:nvSpPr>
        <p:spPr>
          <a:xfrm>
            <a:off x="7061200" y="1659285"/>
            <a:ext cx="5270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 a hierarchy of ownership, which binds the lifecycle of a resource to its immediate parent in the hierarchy.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 attach points and inheritance for access control and organization policies.</a:t>
            </a:r>
          </a:p>
        </p:txBody>
      </p:sp>
    </p:spTree>
    <p:extLst>
      <p:ext uri="{BB962C8B-B14F-4D97-AF65-F5344CB8AC3E}">
        <p14:creationId xmlns:p14="http://schemas.microsoft.com/office/powerpoint/2010/main" val="348739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F81F08-B3D2-4FCD-AA95-9A7D77BA2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537C28-7D02-447F-9F0C-36DE2D1BF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518"/>
            <a:ext cx="128016" cy="532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950D153-37D9-41BE-8DD2-E6D2666DE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465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EA3CC4C-B1A0-4F1A-9CF7-5A51A4ED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6197504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32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92C1C-86F0-49C8-A204-3FE64638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Developer and Management Tools for GCP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FC99E0-9D62-4E20-9CDB-86D45E1D2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0568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19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754058C-5B70-47A2-8DF9-92DB5E8B6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6" y="1355713"/>
            <a:ext cx="5294716" cy="18796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212F5B2-88DA-4361-82D3-6094AB11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9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960DF-3877-42BA-A343-E3BF537C1B9D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 between AWS and GCP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7BA610-3437-463B-A9A5-E5DD4712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79867"/>
              </p:ext>
            </p:extLst>
          </p:nvPr>
        </p:nvGraphicFramePr>
        <p:xfrm>
          <a:off x="1556988" y="1675227"/>
          <a:ext cx="9078025" cy="456869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048446">
                  <a:extLst>
                    <a:ext uri="{9D8B030D-6E8A-4147-A177-3AD203B41FA5}">
                      <a16:colId xmlns:a16="http://schemas.microsoft.com/office/drawing/2014/main" val="2470596428"/>
                    </a:ext>
                  </a:extLst>
                </a:gridCol>
                <a:gridCol w="2343463">
                  <a:extLst>
                    <a:ext uri="{9D8B030D-6E8A-4147-A177-3AD203B41FA5}">
                      <a16:colId xmlns:a16="http://schemas.microsoft.com/office/drawing/2014/main" val="4181675926"/>
                    </a:ext>
                  </a:extLst>
                </a:gridCol>
                <a:gridCol w="2343463">
                  <a:extLst>
                    <a:ext uri="{9D8B030D-6E8A-4147-A177-3AD203B41FA5}">
                      <a16:colId xmlns:a16="http://schemas.microsoft.com/office/drawing/2014/main" val="1295956617"/>
                    </a:ext>
                  </a:extLst>
                </a:gridCol>
                <a:gridCol w="2342653">
                  <a:extLst>
                    <a:ext uri="{9D8B030D-6E8A-4147-A177-3AD203B41FA5}">
                      <a16:colId xmlns:a16="http://schemas.microsoft.com/office/drawing/2014/main" val="1078137919"/>
                    </a:ext>
                  </a:extLst>
                </a:gridCol>
              </a:tblGrid>
              <a:tr h="314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all" spc="150">
                          <a:solidFill>
                            <a:schemeClr val="lt1"/>
                          </a:solidFill>
                          <a:effectLst/>
                        </a:rPr>
                        <a:t>SERVICE CATEGORY</a:t>
                      </a:r>
                      <a:endParaRPr lang="en-US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all" spc="150">
                          <a:solidFill>
                            <a:schemeClr val="lt1"/>
                          </a:solidFill>
                          <a:effectLst/>
                        </a:rPr>
                        <a:t>SERVICE</a:t>
                      </a:r>
                      <a:endParaRPr lang="en-US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all" spc="150">
                          <a:solidFill>
                            <a:schemeClr val="lt1"/>
                          </a:solidFill>
                          <a:effectLst/>
                        </a:rPr>
                        <a:t>AWS</a:t>
                      </a:r>
                      <a:endParaRPr lang="en-US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all" spc="150">
                          <a:solidFill>
                            <a:schemeClr val="lt1"/>
                          </a:solidFill>
                          <a:effectLst/>
                        </a:rPr>
                        <a:t>GCP</a:t>
                      </a:r>
                      <a:endParaRPr lang="en-US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912388"/>
                  </a:ext>
                </a:extLst>
              </a:tr>
              <a:tr h="288176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Compute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IaaS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Amazon Elastic Compute Cloud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Compute Engine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305855"/>
                  </a:ext>
                </a:extLst>
              </a:tr>
              <a:tr h="288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PaaS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AWS Elastic Beanstalk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App Engine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970650"/>
                  </a:ext>
                </a:extLst>
              </a:tr>
              <a:tr h="288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Containers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Amazon Elastic Container Service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Google Kubernetes Engine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81079"/>
                  </a:ext>
                </a:extLst>
              </a:tr>
              <a:tr h="288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FaaS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AWS Lambda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Cloud Functions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04550"/>
                  </a:ext>
                </a:extLst>
              </a:tr>
              <a:tr h="288176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Network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Virtual Networks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Amazon Virtual Private Cloud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Virtual Private Cloud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895546"/>
                  </a:ext>
                </a:extLst>
              </a:tr>
              <a:tr h="288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Load Balancer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Elastic Load Balancer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Cloud Load Balancing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48963"/>
                  </a:ext>
                </a:extLst>
              </a:tr>
              <a:tr h="288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Domains and DNS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Amazon Route 53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Google Domains, Cloud DNS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1928"/>
                  </a:ext>
                </a:extLst>
              </a:tr>
              <a:tr h="288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CDN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Amazon CloudFront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9"/>
                        </a:rPr>
                        <a:t>Cloud CDN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82646"/>
                  </a:ext>
                </a:extLst>
              </a:tr>
              <a:tr h="5025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RDBMS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Amazon Relational Database Service, Amazon Aurora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10"/>
                        </a:rPr>
                        <a:t>Cloud SQL</a:t>
                      </a: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11"/>
                        </a:rPr>
                        <a:t>Cloud Spanner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990904"/>
                  </a:ext>
                </a:extLst>
              </a:tr>
              <a:tr h="288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NoSQL: Key-value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Amazon DynamoDB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12"/>
                        </a:rPr>
                        <a:t>Cloud Firestore</a:t>
                      </a: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13"/>
                        </a:rPr>
                        <a:t>Cloud Bigtable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237088"/>
                  </a:ext>
                </a:extLst>
              </a:tr>
              <a:tr h="407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Application Services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Messaging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Amazon Simple Notification Service, Amazon Simple Queueing Service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14"/>
                        </a:rPr>
                        <a:t>Cloud Pub/Sub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2680"/>
                  </a:ext>
                </a:extLst>
              </a:tr>
              <a:tr h="28817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Management Services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Monitoring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Amazon CloudWatch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15"/>
                        </a:rPr>
                        <a:t>Stackdriver Monitoring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10277"/>
                  </a:ext>
                </a:extLst>
              </a:tr>
              <a:tr h="288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Deployment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AWS CloudFormation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16"/>
                        </a:rPr>
                        <a:t>Cloud Deployment Manager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1" marR="77171" marT="77171" marB="771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18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38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655DE-9E7C-40DD-A220-4189689F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Views during Implementation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9350445-F363-4A36-B5F9-5EB7E213E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252055"/>
              </p:ext>
            </p:extLst>
          </p:nvPr>
        </p:nvGraphicFramePr>
        <p:xfrm>
          <a:off x="5257552" y="4905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3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22AB0D-34C4-4F16-A669-7520E8FC5B82}"/>
              </a:ext>
            </a:extLst>
          </p:cNvPr>
          <p:cNvSpPr/>
          <p:nvPr/>
        </p:nvSpPr>
        <p:spPr>
          <a:xfrm>
            <a:off x="7689359" y="1099180"/>
            <a:ext cx="3844042" cy="478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D1A20E-9C5D-4890-A6D1-DBE5C5D33416}"/>
              </a:ext>
            </a:extLst>
          </p:cNvPr>
          <p:cNvSpPr/>
          <p:nvPr/>
        </p:nvSpPr>
        <p:spPr>
          <a:xfrm>
            <a:off x="463540" y="1006607"/>
            <a:ext cx="3844042" cy="478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3AFB6790-2785-4E8C-8487-DCC9DBA78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41" y="2486948"/>
            <a:ext cx="3005817" cy="3029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F01FBA-2971-42DA-B5F3-282DE168F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9" y="-341974"/>
            <a:ext cx="3257550" cy="2443163"/>
          </a:xfrm>
          <a:prstGeom prst="rect">
            <a:avLst/>
          </a:prstGeom>
        </p:spPr>
      </p:pic>
      <p:pic>
        <p:nvPicPr>
          <p:cNvPr id="21" name="Picture 2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3151A6D-E1A3-48C5-9ADF-937804F02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006" y="283550"/>
            <a:ext cx="2112747" cy="13802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1F36E1-47FB-4FAD-B994-103C39C7F0E8}"/>
              </a:ext>
            </a:extLst>
          </p:cNvPr>
          <p:cNvSpPr txBox="1"/>
          <p:nvPr/>
        </p:nvSpPr>
        <p:spPr>
          <a:xfrm>
            <a:off x="617741" y="1920623"/>
            <a:ext cx="37165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2CPU/8GB RAM 12months ~ $69/month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3.8TB RAM + 128 vCPU ~ $3.97/</a:t>
            </a:r>
            <a:r>
              <a:rPr lang="en-US" dirty="0" err="1"/>
              <a:t>hr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12 month option of 100$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EC2 offers what they call </a:t>
            </a:r>
            <a:r>
              <a:rPr 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Reserved Instances</a:t>
            </a:r>
            <a:r>
              <a:rPr lang="en-US" dirty="0"/>
              <a:t>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8FC51C-0F0A-4358-8AB8-B8F3C6249197}"/>
              </a:ext>
            </a:extLst>
          </p:cNvPr>
          <p:cNvSpPr txBox="1"/>
          <p:nvPr/>
        </p:nvSpPr>
        <p:spPr>
          <a:xfrm>
            <a:off x="7884419" y="1914002"/>
            <a:ext cx="3453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2CPU/8GB RAM 12months ~ $52/month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3.8TB RAM + 160vCPU ~ $5.2/</a:t>
            </a:r>
            <a:r>
              <a:rPr lang="en-US" dirty="0" err="1"/>
              <a:t>hr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Free Tier that isn’t time-limited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Sustained Discounts: Longer duration less pricing 25% </a:t>
            </a:r>
            <a:r>
              <a:rPr lang="en-US" dirty="0"/>
              <a:t>save up to 30% based on your use and instance size.</a:t>
            </a:r>
          </a:p>
          <a:p>
            <a:endParaRPr lang="en-US" b="1" u="sng" dirty="0"/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083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Network Structures &amp; Cloud Computing</vt:lpstr>
      <vt:lpstr>PowerPoint Presentation</vt:lpstr>
      <vt:lpstr>PowerPoint Presentation</vt:lpstr>
      <vt:lpstr>PowerPoint Presentation</vt:lpstr>
      <vt:lpstr>Developer and Management Tools for GCP</vt:lpstr>
      <vt:lpstr>PowerPoint Presentation</vt:lpstr>
      <vt:lpstr>PowerPoint Presentation</vt:lpstr>
      <vt:lpstr>Views during Implementation</vt:lpstr>
      <vt:lpstr>PowerPoint Presentation</vt:lpstr>
      <vt:lpstr>Hybrid Cloud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Structures &amp; Cloud Computing</dc:title>
  <dc:creator>Shuravi Barman</dc:creator>
  <cp:lastModifiedBy>Shuravi Barman</cp:lastModifiedBy>
  <cp:revision>3</cp:revision>
  <dcterms:created xsi:type="dcterms:W3CDTF">2019-12-05T19:21:12Z</dcterms:created>
  <dcterms:modified xsi:type="dcterms:W3CDTF">2019-12-05T19:24:16Z</dcterms:modified>
</cp:coreProperties>
</file>