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h\Downloads\NC%20State\CSC%20522\project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comparison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Red wine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Sheet1!$A$4:$A$7</c:f>
              <c:strCache>
                <c:ptCount val="4"/>
                <c:pt idx="0">
                  <c:v>KNN</c:v>
                </c:pt>
                <c:pt idx="1">
                  <c:v>Neural Networks</c:v>
                </c:pt>
                <c:pt idx="2">
                  <c:v>SVM</c:v>
                </c:pt>
                <c:pt idx="3">
                  <c:v>Random Forest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76.7</c:v>
                </c:pt>
                <c:pt idx="1">
                  <c:v>77.263400000000004</c:v>
                </c:pt>
                <c:pt idx="2">
                  <c:v>82.106999999999999</c:v>
                </c:pt>
                <c:pt idx="3">
                  <c:v>83.166899999999998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White wine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Sheet1!$A$4:$A$7</c:f>
              <c:strCache>
                <c:ptCount val="4"/>
                <c:pt idx="0">
                  <c:v>KNN</c:v>
                </c:pt>
                <c:pt idx="1">
                  <c:v>Neural Networks</c:v>
                </c:pt>
                <c:pt idx="2">
                  <c:v>SVM</c:v>
                </c:pt>
                <c:pt idx="3">
                  <c:v>Random Forest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4"/>
                <c:pt idx="0">
                  <c:v>82</c:v>
                </c:pt>
                <c:pt idx="1">
                  <c:v>81.875</c:v>
                </c:pt>
                <c:pt idx="2">
                  <c:v>85.5</c:v>
                </c:pt>
                <c:pt idx="3">
                  <c:v>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655400"/>
        <c:axId val="207327168"/>
      </c:lineChart>
      <c:catAx>
        <c:axId val="20765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27168"/>
        <c:crosses val="autoZero"/>
        <c:auto val="1"/>
        <c:lblAlgn val="ctr"/>
        <c:lblOffset val="100"/>
        <c:noMultiLvlLbl val="0"/>
      </c:catAx>
      <c:valAx>
        <c:axId val="20732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5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F6ADF-0C45-4DB8-A78E-1CF9A8998790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09C74-8FDE-41CE-9AC6-2787CA1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09C74-8FDE-41CE-9AC6-2787CA154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290C1D1-1291-4816-B1FF-83C58D2598B8}" type="datetimeFigureOut">
              <a:rPr lang="en-US" smtClean="0"/>
              <a:t>25-Jan-15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2B1681-AB21-489A-84CF-7D39AC8FB7F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021" y="1364974"/>
            <a:ext cx="9218475" cy="2663687"/>
          </a:xfrm>
        </p:spPr>
        <p:txBody>
          <a:bodyPr/>
          <a:lstStyle/>
          <a:p>
            <a:r>
              <a:rPr lang="en-US" dirty="0" smtClean="0"/>
              <a:t>Prediction of wine quality from physiochemical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618" y="3670852"/>
            <a:ext cx="5227984" cy="26901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							</a:t>
            </a:r>
            <a:r>
              <a:rPr lang="en-US" dirty="0" smtClean="0">
                <a:solidFill>
                  <a:srgbClr val="C00000"/>
                </a:solidFill>
              </a:rPr>
              <a:t>Presented By:</a:t>
            </a:r>
          </a:p>
          <a:p>
            <a:pPr algn="r"/>
            <a:r>
              <a:rPr lang="en-US" dirty="0" err="1">
                <a:solidFill>
                  <a:srgbClr val="C00000"/>
                </a:solidFill>
              </a:rPr>
              <a:t>Bhashwanth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Kadapagunta</a:t>
            </a:r>
            <a:endParaRPr lang="en-US" dirty="0" smtClean="0">
              <a:solidFill>
                <a:srgbClr val="C00000"/>
              </a:solidFill>
            </a:endParaRPr>
          </a:p>
          <a:p>
            <a:pPr algn="r"/>
            <a:r>
              <a:rPr lang="en-US" dirty="0" err="1" smtClean="0">
                <a:solidFill>
                  <a:srgbClr val="C00000"/>
                </a:solidFill>
              </a:rPr>
              <a:t>Mahalaxmi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Sanathkumar</a:t>
            </a:r>
            <a:endParaRPr lang="en-US" dirty="0" smtClean="0">
              <a:solidFill>
                <a:srgbClr val="C00000"/>
              </a:solidFill>
            </a:endParaRP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Nitish Pandey </a:t>
            </a:r>
          </a:p>
          <a:p>
            <a:pPr algn="r"/>
            <a:r>
              <a:rPr lang="en-US" dirty="0" err="1" smtClean="0">
                <a:solidFill>
                  <a:srgbClr val="C00000"/>
                </a:solidFill>
              </a:rPr>
              <a:t>Parul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Upadhyaya</a:t>
            </a:r>
            <a:endParaRPr lang="en-US" dirty="0" smtClean="0">
              <a:solidFill>
                <a:srgbClr val="C00000"/>
              </a:solidFill>
            </a:endParaRPr>
          </a:p>
          <a:p>
            <a:pPr algn="r"/>
            <a:r>
              <a:rPr lang="en-US" dirty="0" err="1" smtClean="0">
                <a:solidFill>
                  <a:srgbClr val="C00000"/>
                </a:solidFill>
              </a:rPr>
              <a:t>Venkatesh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Sambandamoorthy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4" y="3882887"/>
            <a:ext cx="2313508" cy="25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7835"/>
            <a:ext cx="10972800" cy="106838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8501"/>
            <a:ext cx="10972800" cy="4458803"/>
          </a:xfrm>
        </p:spPr>
        <p:txBody>
          <a:bodyPr/>
          <a:lstStyle/>
          <a:p>
            <a:r>
              <a:rPr lang="en-US" dirty="0" smtClean="0"/>
              <a:t>What are physiochemical properties of wine ?</a:t>
            </a:r>
          </a:p>
          <a:p>
            <a:pPr marL="0" indent="0">
              <a:buNone/>
            </a:pPr>
            <a:r>
              <a:rPr lang="en-US" dirty="0" smtClean="0"/>
              <a:t>	- Sulfates,</a:t>
            </a:r>
            <a:r>
              <a:rPr lang="en-US" dirty="0"/>
              <a:t> citric </a:t>
            </a:r>
            <a:r>
              <a:rPr lang="en-US" dirty="0" smtClean="0"/>
              <a:t>acid, volatile </a:t>
            </a:r>
            <a:r>
              <a:rPr lang="en-US" dirty="0"/>
              <a:t>acidity</a:t>
            </a:r>
            <a:r>
              <a:rPr lang="en-US" dirty="0" smtClean="0"/>
              <a:t>, residual sugar, chlorides</a:t>
            </a:r>
            <a:r>
              <a:rPr lang="en-US" dirty="0"/>
              <a:t>, density, and </a:t>
            </a:r>
            <a:r>
              <a:rPr lang="en-US" dirty="0" smtClean="0"/>
              <a:t>	 </a:t>
            </a:r>
            <a:r>
              <a:rPr lang="en-US" dirty="0"/>
              <a:t> </a:t>
            </a:r>
            <a:r>
              <a:rPr lang="en-US" dirty="0" smtClean="0"/>
              <a:t> alcohol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Benefits of using physiochemical properties.</a:t>
            </a:r>
          </a:p>
          <a:p>
            <a:pPr marL="0" indent="0">
              <a:buNone/>
            </a:pPr>
            <a:r>
              <a:rPr lang="en-US" dirty="0" smtClean="0"/>
              <a:t>     - Statistical basis to quantify wine quality</a:t>
            </a:r>
            <a:r>
              <a:rPr lang="en-US" dirty="0" smtClean="0"/>
              <a:t>.\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Commercial Benefits</a:t>
            </a:r>
          </a:p>
          <a:p>
            <a:pPr lvl="1">
              <a:buFontTx/>
              <a:buChar char="-"/>
            </a:pPr>
            <a:r>
              <a:rPr lang="en-US" dirty="0" smtClean="0"/>
              <a:t>Preventing adulteration</a:t>
            </a:r>
          </a:p>
          <a:p>
            <a:pPr lvl="1">
              <a:buFontTx/>
              <a:buChar char="-"/>
            </a:pPr>
            <a:r>
              <a:rPr lang="en-US" dirty="0" smtClean="0"/>
              <a:t>Evaluation of price</a:t>
            </a:r>
          </a:p>
        </p:txBody>
      </p:sp>
    </p:spTree>
    <p:extLst>
      <p:ext uri="{BB962C8B-B14F-4D97-AF65-F5344CB8AC3E}">
        <p14:creationId xmlns:p14="http://schemas.microsoft.com/office/powerpoint/2010/main" val="14466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8501"/>
            <a:ext cx="10972800" cy="44455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Taken from UCI machine learning </a:t>
            </a:r>
            <a:r>
              <a:rPr lang="en-US" dirty="0" smtClean="0"/>
              <a:t>repository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Dataset has two subsets – red wine and white wine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Total 6497 instances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are a total of 11 physiochemical attributes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quality label</a:t>
            </a:r>
          </a:p>
          <a:p>
            <a:pPr>
              <a:lnSpc>
                <a:spcPct val="150000"/>
              </a:lnSpc>
            </a:pPr>
            <a:r>
              <a:rPr lang="en-US" dirty="0"/>
              <a:t>All values are numeric and </a:t>
            </a:r>
            <a:r>
              <a:rPr lang="en-US" dirty="0" smtClean="0"/>
              <a:t>continuous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8501"/>
            <a:ext cx="10972800" cy="41576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Results on raw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Misclassifications in classes 5 &amp;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Accuracy: </a:t>
            </a:r>
            <a:r>
              <a:rPr lang="en-US" dirty="0"/>
              <a:t> 64.4608 %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Merging of classes 5 &amp;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99" y="1947718"/>
            <a:ext cx="5326211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8501"/>
            <a:ext cx="10972800" cy="3915464"/>
          </a:xfrm>
        </p:spPr>
        <p:txBody>
          <a:bodyPr/>
          <a:lstStyle/>
          <a:p>
            <a:r>
              <a:rPr lang="en-US" sz="1800" dirty="0" smtClean="0"/>
              <a:t>Techniques used: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Random Forest, SVM, Neural networks, 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Random Forest: ensemble learning method</a:t>
            </a:r>
          </a:p>
          <a:p>
            <a:pPr marL="0" indent="0">
              <a:buNone/>
            </a:pPr>
            <a:r>
              <a:rPr lang="en-US" sz="1800" dirty="0" smtClean="0"/>
              <a:t>Accuracy: 83.1669%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" y="3416300"/>
            <a:ext cx="4325938" cy="3119783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253876"/>
              </p:ext>
            </p:extLst>
          </p:nvPr>
        </p:nvGraphicFramePr>
        <p:xfrm>
          <a:off x="7366000" y="1562100"/>
          <a:ext cx="44958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8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of boosting techniques to improve the performance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88407"/>
            <a:ext cx="10972800" cy="1068387"/>
          </a:xfrm>
        </p:spPr>
        <p:txBody>
          <a:bodyPr/>
          <a:lstStyle/>
          <a:p>
            <a:r>
              <a:rPr lang="en-US" dirty="0" smtClean="0"/>
              <a:t>Cheers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83" y="3556794"/>
            <a:ext cx="1821485" cy="17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</Template>
  <TotalTime>319</TotalTime>
  <Words>117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NCStateU-horizontal-left-logo</vt:lpstr>
      <vt:lpstr>Prediction of wine quality from physiochemical properties</vt:lpstr>
      <vt:lpstr>Introduction</vt:lpstr>
      <vt:lpstr>Dataset</vt:lpstr>
      <vt:lpstr>Our Contributions</vt:lpstr>
      <vt:lpstr>Results</vt:lpstr>
      <vt:lpstr>Future Work</vt:lpstr>
      <vt:lpstr>Cheers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wine quality</dc:title>
  <dc:creator>Nitish Pandey</dc:creator>
  <cp:lastModifiedBy>bash</cp:lastModifiedBy>
  <cp:revision>41</cp:revision>
  <dcterms:created xsi:type="dcterms:W3CDTF">2014-12-02T23:18:19Z</dcterms:created>
  <dcterms:modified xsi:type="dcterms:W3CDTF">2015-01-25T07:43:10Z</dcterms:modified>
</cp:coreProperties>
</file>