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cancer/dataviz" TargetMode="External"/><Relationship Id="rId1" Type="http://schemas.openxmlformats.org/officeDocument/2006/relationships/image" Target="../media/image-1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363636"/>
                </a:solidFill>
              </a:rPr>
              <a:t>Top 10 Cancers by Rates of Cancer Deaths</a:t>
            </a:r>
            <a:endParaRPr lang="en-US" dirty="0"/>
          </a:p>
          <a:p>
            <a:pPr algn="ctr" indent="0" marL="0">
              <a:buNone/>
            </a:pPr>
            <a:r>
              <a:rPr lang="en-US" dirty="0">
                <a:solidFill>
                  <a:srgbClr val="363636"/>
                </a:solidFill>
              </a:rPr>
              <a:t>United States, 2016-2020, All Races and Ethnicities, Male and Female</a:t>
            </a:r>
            <a:endParaRPr lang="en-US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3352" y="1252728"/>
            <a:ext cx="5715000" cy="381304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4389120"/>
            <a:ext cx="68580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000000"/>
                </a:solidFill>
              </a:rPr>
              <a:t>Rate per 100,000 people</a:t>
            </a:r>
            <a:endParaRPr lang="en-US" sz="1000" dirty="0"/>
          </a:p>
        </p:txBody>
      </p:sp>
      <p:sp>
        <p:nvSpPr>
          <p:cNvPr id="5" name="Text 2"/>
          <p:cNvSpPr/>
          <p:nvPr/>
        </p:nvSpPr>
        <p:spPr>
          <a:xfrm>
            <a:off x="457200" y="452628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000000"/>
                </a:solidFill>
              </a:rPr>
              <a:t>Source - U.S. Cancer Statistics Working Group. U.S. Cancer Statistics Data Visualizations Tool, based on 2022 submission data (1999-2020): U.S. Department of Health and Human Services, Centers for Disease Control and Prevention and National Cancer Institute; </a:t>
            </a:r>
            <a:pPr indent="0" marL="0">
              <a:buNone/>
            </a:pPr>
            <a:r>
              <a:rPr lang="en-US" sz="1000" u="sng" dirty="0">
                <a:solidFill>
                  <a:srgbClr val="00000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https://www.cdc.gov/cancer/dataviz</a:t>
            </a:r>
            <a:pPr indent="0" marL="0">
              <a:buNone/>
            </a:pPr>
            <a:r>
              <a:rPr lang="en-US" sz="1000" dirty="0">
                <a:solidFill>
                  <a:srgbClr val="000000"/>
                </a:solidFill>
              </a:rPr>
              <a:t>, released in November 2023.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2024-03-17T02:45:22Z</dcterms:created>
  <dcterms:modified xsi:type="dcterms:W3CDTF">2024-03-17T02:45:22Z</dcterms:modified>
</cp:coreProperties>
</file>