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4" r:id="rId9"/>
    <p:sldId id="256" r:id="rId10"/>
    <p:sldId id="280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/>
    <p:restoredTop sz="94706"/>
  </p:normalViewPr>
  <p:slideViewPr>
    <p:cSldViewPr snapToGrid="0" snapToObjects="1">
      <p:cViewPr>
        <p:scale>
          <a:sx n="96" d="100"/>
          <a:sy n="96" d="100"/>
        </p:scale>
        <p:origin x="-14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97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1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0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4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5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279C-87F3-6D4F-AE54-5B07888BDA13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5141-75AA-3D48-A395-2AE9C2158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5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CF13A38-549E-F642-B929-CDF117D1D7BC}"/>
              </a:ext>
            </a:extLst>
          </p:cNvPr>
          <p:cNvSpPr txBox="1"/>
          <p:nvPr/>
        </p:nvSpPr>
        <p:spPr>
          <a:xfrm>
            <a:off x="0" y="30861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Berlin, 1-2 FH</a:t>
            </a:r>
          </a:p>
        </p:txBody>
      </p:sp>
    </p:spTree>
    <p:extLst>
      <p:ext uri="{BB962C8B-B14F-4D97-AF65-F5344CB8AC3E}">
        <p14:creationId xmlns:p14="http://schemas.microsoft.com/office/powerpoint/2010/main" val="226153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F231CC0A-667B-8646-94A0-E75137AC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630014" y="63614"/>
            <a:ext cx="46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Alle Gebäude (MFH + 1-2FH) – Anteile of what?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Grafik 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72411539-66D4-5A40-A2D4-86D6930A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4BF7EB8-BA4E-464E-AD2D-FDDF3F941485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Flächenanteile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4341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Grafik 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5B99B9C2-3AFA-3842-9A52-276EA66F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3D94CBF-658B-CC49-91B2-DC493FBB8CF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Verbrauchsanteile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220584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0DB14CEF-2212-0C47-86F0-7FF05D63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8CD05F2-02B6-8749-8DF2-DE60AAEDAB9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Flächenanteile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362964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8D0C49D4-E63E-C74B-8AD9-1CDE8B66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EA0D3AF6-4734-904A-AE34-EF03735F3AB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Fläche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638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AEFA2A02-0607-C049-8A3A-47A7DB17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830E3F97-16A3-C94B-96CB-9FF8021A29C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Heizenergieverbrauch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72411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5018BC3D-DC83-6849-B735-E7B9AB20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C628D01-629A-2947-A929-73234540E73E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CO</a:t>
            </a:r>
            <a:r>
              <a:rPr lang="de-DE" baseline="-25000" dirty="0"/>
              <a:t>2</a:t>
            </a:r>
            <a:r>
              <a:rPr lang="de-DE" dirty="0"/>
              <a:t>-Emissions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227966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9F3A04D9-9BDB-CE45-9825-9BEADEC9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CCDC9E0F-D5A0-CC45-93F7-EF227BC291D5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CO</a:t>
            </a:r>
            <a:r>
              <a:rPr lang="de-DE" baseline="-25000" dirty="0"/>
              <a:t>2</a:t>
            </a:r>
            <a:r>
              <a:rPr lang="de-DE" dirty="0"/>
              <a:t>-Anteile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7595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Text, Karte enthält.&#10;&#10;&#10;&#10;Automatisch generierte Beschreibung">
            <a:extLst>
              <a:ext uri="{FF2B5EF4-FFF2-40B4-BE49-F238E27FC236}">
                <a16:creationId xmlns:a16="http://schemas.microsoft.com/office/drawing/2014/main" xmlns="" id="{62B7FB7C-2DEC-CC49-B801-488EE4BB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44"/>
            <a:ext cx="9144000" cy="615771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473DFB9-4235-F441-ADE1-1EB5C71E2927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spezifische CO</a:t>
            </a:r>
            <a:r>
              <a:rPr lang="de-DE" baseline="-25000" dirty="0"/>
              <a:t>2</a:t>
            </a:r>
            <a:r>
              <a:rPr lang="de-DE" dirty="0"/>
              <a:t>-Emission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46074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Text, Wand, Himmel enthält.&#10;&#10;&#10;&#10;Automatisch generierte Beschreibung">
            <a:extLst>
              <a:ext uri="{FF2B5EF4-FFF2-40B4-BE49-F238E27FC236}">
                <a16:creationId xmlns:a16="http://schemas.microsoft.com/office/drawing/2014/main" xmlns="" id="{15C52B6F-BE5D-B144-9193-3A549BF2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44"/>
            <a:ext cx="9144000" cy="615771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B2323E40-7414-934E-9915-FCE69AD0C9D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CO</a:t>
            </a:r>
            <a:r>
              <a:rPr lang="de-DE" baseline="-25000" dirty="0"/>
              <a:t>2</a:t>
            </a:r>
            <a:r>
              <a:rPr lang="de-DE" dirty="0"/>
              <a:t>-Emission</a:t>
            </a:r>
          </a:p>
        </p:txBody>
      </p:sp>
    </p:spTree>
    <p:extLst>
      <p:ext uri="{BB962C8B-B14F-4D97-AF65-F5344CB8AC3E}">
        <p14:creationId xmlns:p14="http://schemas.microsoft.com/office/powerpoint/2010/main" val="17272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174BB995-9CD7-AD48-A505-4C589689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CF13A38-549E-F642-B929-CDF117D1D7BC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Verbrauchsanteile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343825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Text, Wand enthält.&#10;&#10;&#10;&#10;Automatisch generierte Beschreibung">
            <a:extLst>
              <a:ext uri="{FF2B5EF4-FFF2-40B4-BE49-F238E27FC236}">
                <a16:creationId xmlns:a16="http://schemas.microsoft.com/office/drawing/2014/main" xmlns="" id="{97E5330A-CB6A-0E4E-B952-CADD14D6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22"/>
            <a:ext cx="9144000" cy="62301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A8FD6B40-45C5-1E4A-8349-FD354D1F5F62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Spezifische Emission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86559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Text, Karte enthält.&#10;&#10;&#10;&#10;Automatisch generierte Beschreibung">
            <a:extLst>
              <a:ext uri="{FF2B5EF4-FFF2-40B4-BE49-F238E27FC236}">
                <a16:creationId xmlns:a16="http://schemas.microsoft.com/office/drawing/2014/main" xmlns="" id="{648476D7-3758-574B-806F-7D2C061E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22"/>
            <a:ext cx="9144000" cy="62301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93F28ED-9225-A842-B670-5022B10DD2AC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MFH, CO</a:t>
            </a:r>
            <a:r>
              <a:rPr lang="de-DE" baseline="-25000" dirty="0"/>
              <a:t>2</a:t>
            </a:r>
            <a:r>
              <a:rPr lang="de-DE" dirty="0"/>
              <a:t>-Emission</a:t>
            </a:r>
          </a:p>
        </p:txBody>
      </p:sp>
    </p:spTree>
    <p:extLst>
      <p:ext uri="{BB962C8B-B14F-4D97-AF65-F5344CB8AC3E}">
        <p14:creationId xmlns:p14="http://schemas.microsoft.com/office/powerpoint/2010/main" val="29540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Text, Karte enthält.&#10;&#10;&#10;&#10;Automatisch generierte Beschreibung">
            <a:extLst>
              <a:ext uri="{FF2B5EF4-FFF2-40B4-BE49-F238E27FC236}">
                <a16:creationId xmlns:a16="http://schemas.microsoft.com/office/drawing/2014/main" xmlns="" id="{650BB0FA-EF8D-5E49-B8AD-B0129E84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22"/>
            <a:ext cx="9144000" cy="62301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EFB521A-2B4E-D443-B4DE-5B2CFAFDE578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alle Gebäude, CO</a:t>
            </a:r>
            <a:r>
              <a:rPr lang="de-DE" baseline="-25000" dirty="0"/>
              <a:t>2</a:t>
            </a:r>
            <a:r>
              <a:rPr lang="de-DE" dirty="0"/>
              <a:t>-Emission</a:t>
            </a:r>
          </a:p>
        </p:txBody>
      </p:sp>
    </p:spTree>
    <p:extLst>
      <p:ext uri="{BB962C8B-B14F-4D97-AF65-F5344CB8AC3E}">
        <p14:creationId xmlns:p14="http://schemas.microsoft.com/office/powerpoint/2010/main" val="404732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FE944B58-A4BA-C04B-825D-B1C58CDC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C5A332E-5ADE-AA4C-83DA-988417F82F7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Flächenanteile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392502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44D299DC-B8EB-D340-A2FB-4F24BE1F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9F21C73-DC99-434D-ADE8-C902786D04C1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Fläche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3740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7485A281-9296-B841-8840-AD67CF78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FE203D56-E87E-484E-BA7C-4B23B49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7ACDB568-E70E-904C-80C1-A96645C349A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Verbrauch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222422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AF162E84-5C45-E84A-A6F1-AF43BA42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4BC050C9-7E42-2144-9FEC-98294B36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F5EF5825-3BBD-774B-8446-65266BEBD77D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CO2-Emission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404765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38E6969B-9D7A-C442-BCE0-4F70C5E5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CC8D85C8-5063-284B-9259-441C08C3C055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CO</a:t>
            </a:r>
            <a:r>
              <a:rPr lang="de-DE" baseline="-25000" dirty="0"/>
              <a:t>2</a:t>
            </a:r>
            <a:r>
              <a:rPr lang="de-DE" dirty="0"/>
              <a:t>-Anteile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164803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598729-A212-B64D-B0C4-0AA9962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Grafik 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xmlns="" id="{2891C747-E019-D64F-A218-F66E5AE2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36"/>
            <a:ext cx="9144000" cy="59573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767D788-225F-574F-9358-67C207E81AE8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Berlin, 1-2 FH, CO</a:t>
            </a:r>
            <a:r>
              <a:rPr lang="de-DE" baseline="-25000" dirty="0"/>
              <a:t>2</a:t>
            </a:r>
            <a:r>
              <a:rPr lang="de-DE" dirty="0"/>
              <a:t>-Anteile nach Energieträger</a:t>
            </a:r>
          </a:p>
        </p:txBody>
      </p:sp>
    </p:spTree>
    <p:extLst>
      <p:ext uri="{BB962C8B-B14F-4D97-AF65-F5344CB8AC3E}">
        <p14:creationId xmlns:p14="http://schemas.microsoft.com/office/powerpoint/2010/main" val="319538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28D8BAA0-AB2C-F046-9D2E-1688DD757BBA}"/>
              </a:ext>
            </a:extLst>
          </p:cNvPr>
          <p:cNvSpPr txBox="1"/>
          <p:nvPr/>
        </p:nvSpPr>
        <p:spPr>
          <a:xfrm>
            <a:off x="0" y="30861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Berlin, MFH</a:t>
            </a:r>
          </a:p>
        </p:txBody>
      </p:sp>
    </p:spTree>
    <p:extLst>
      <p:ext uri="{BB962C8B-B14F-4D97-AF65-F5344CB8AC3E}">
        <p14:creationId xmlns:p14="http://schemas.microsoft.com/office/powerpoint/2010/main" val="17527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</Words>
  <Application>Microsoft Office PowerPoint</Application>
  <PresentationFormat>Bildschirmpräsentation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Hengstenberg</dc:creator>
  <cp:lastModifiedBy>Bhaskar Kamble</cp:lastModifiedBy>
  <cp:revision>5</cp:revision>
  <dcterms:created xsi:type="dcterms:W3CDTF">2019-03-19T16:09:34Z</dcterms:created>
  <dcterms:modified xsi:type="dcterms:W3CDTF">2019-03-20T14:13:01Z</dcterms:modified>
</cp:coreProperties>
</file>