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5" r:id="rId9"/>
    <p:sldId id="286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7" r:id="rId18"/>
    <p:sldId id="288" r:id="rId19"/>
    <p:sldId id="277" r:id="rId20"/>
    <p:sldId id="283" r:id="rId21"/>
    <p:sldId id="284" r:id="rId22"/>
    <p:sldId id="278" r:id="rId23"/>
    <p:sldId id="279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D4F5-EE97-4A08-A0E7-52967E2585C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E3D0-9567-43A4-A0CF-8B4BF5755F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8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D4F5-EE97-4A08-A0E7-52967E2585C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E3D0-9567-43A4-A0CF-8B4BF5755F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D4F5-EE97-4A08-A0E7-52967E2585C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E3D0-9567-43A4-A0CF-8B4BF5755F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4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D4F5-EE97-4A08-A0E7-52967E2585C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E3D0-9567-43A4-A0CF-8B4BF5755F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6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D4F5-EE97-4A08-A0E7-52967E2585C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E3D0-9567-43A4-A0CF-8B4BF5755F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9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D4F5-EE97-4A08-A0E7-52967E2585C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E3D0-9567-43A4-A0CF-8B4BF5755F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2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D4F5-EE97-4A08-A0E7-52967E2585C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E3D0-9567-43A4-A0CF-8B4BF5755F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3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D4F5-EE97-4A08-A0E7-52967E2585C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E3D0-9567-43A4-A0CF-8B4BF5755F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D4F5-EE97-4A08-A0E7-52967E2585C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E3D0-9567-43A4-A0CF-8B4BF5755F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3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D4F5-EE97-4A08-A0E7-52967E2585C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E3D0-9567-43A4-A0CF-8B4BF5755F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1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D4F5-EE97-4A08-A0E7-52967E2585C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E3D0-9567-43A4-A0CF-8B4BF5755F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0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9D4F5-EE97-4A08-A0E7-52967E2585C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2E3D0-9567-43A4-A0CF-8B4BF5755F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7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ACF13A38-549E-F642-B929-CDF117D1D7BC}"/>
              </a:ext>
            </a:extLst>
          </p:cNvPr>
          <p:cNvSpPr txBox="1"/>
          <p:nvPr/>
        </p:nvSpPr>
        <p:spPr>
          <a:xfrm>
            <a:off x="0" y="30861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b="1" dirty="0"/>
              <a:t>Berlin, 1-2 FH</a:t>
            </a:r>
          </a:p>
        </p:txBody>
      </p:sp>
    </p:spTree>
    <p:extLst>
      <p:ext uri="{BB962C8B-B14F-4D97-AF65-F5344CB8AC3E}">
        <p14:creationId xmlns:p14="http://schemas.microsoft.com/office/powerpoint/2010/main" val="257284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28D8BAA0-AB2C-F046-9D2E-1688DD757BBA}"/>
              </a:ext>
            </a:extLst>
          </p:cNvPr>
          <p:cNvSpPr txBox="1"/>
          <p:nvPr/>
        </p:nvSpPr>
        <p:spPr>
          <a:xfrm>
            <a:off x="0" y="30861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b="1" dirty="0"/>
              <a:t>Berlin, MFH</a:t>
            </a:r>
          </a:p>
        </p:txBody>
      </p:sp>
    </p:spTree>
    <p:extLst>
      <p:ext uri="{BB962C8B-B14F-4D97-AF65-F5344CB8AC3E}">
        <p14:creationId xmlns:p14="http://schemas.microsoft.com/office/powerpoint/2010/main" val="145642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" y="4515"/>
            <a:ext cx="9144300" cy="685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8532440" y="6597352"/>
            <a:ext cx="50405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8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2" y="13568"/>
            <a:ext cx="9146132" cy="685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8532440" y="6597352"/>
            <a:ext cx="50405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11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" y="-226"/>
            <a:ext cx="9147246" cy="685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8532440" y="6597352"/>
            <a:ext cx="50405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4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2" y="8828"/>
            <a:ext cx="9146132" cy="685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8532440" y="6597352"/>
            <a:ext cx="50405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" y="13568"/>
            <a:ext cx="9144300" cy="685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8532440" y="6597352"/>
            <a:ext cx="50405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06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2" y="13568"/>
            <a:ext cx="9146132" cy="685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8532440" y="6597352"/>
            <a:ext cx="50405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76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2" y="13568"/>
            <a:ext cx="9146132" cy="685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8532440" y="6597352"/>
            <a:ext cx="50405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62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2" y="4515"/>
            <a:ext cx="9146132" cy="685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8532440" y="6597352"/>
            <a:ext cx="50405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0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28D8BAA0-AB2C-F046-9D2E-1688DD757BBA}"/>
              </a:ext>
            </a:extLst>
          </p:cNvPr>
          <p:cNvSpPr txBox="1"/>
          <p:nvPr/>
        </p:nvSpPr>
        <p:spPr>
          <a:xfrm>
            <a:off x="0" y="3086100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b="1" dirty="0"/>
              <a:t>Berlin</a:t>
            </a:r>
            <a:r>
              <a:rPr lang="de-DE" sz="8800" b="1"/>
              <a:t>, </a:t>
            </a:r>
            <a:r>
              <a:rPr lang="de-DE" sz="8800" b="1" smtClean="0"/>
              <a:t>Alle Gebäude</a:t>
            </a:r>
            <a:endParaRPr lang="de-DE" sz="8800" b="1" dirty="0"/>
          </a:p>
        </p:txBody>
      </p:sp>
    </p:spTree>
    <p:extLst>
      <p:ext uri="{BB962C8B-B14F-4D97-AF65-F5344CB8AC3E}">
        <p14:creationId xmlns:p14="http://schemas.microsoft.com/office/powerpoint/2010/main" val="17945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3" y="-226"/>
            <a:ext cx="9147247" cy="685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8532440" y="6597352"/>
            <a:ext cx="50405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5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" y="-520"/>
            <a:ext cx="9152521" cy="685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8532440" y="6597352"/>
            <a:ext cx="50405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6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2" y="13568"/>
            <a:ext cx="9146132" cy="685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8532440" y="6597352"/>
            <a:ext cx="50405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10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3" y="13567"/>
            <a:ext cx="9146133" cy="685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8532440" y="6597352"/>
            <a:ext cx="50405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74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" y="13568"/>
            <a:ext cx="9144300" cy="685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680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" y="13568"/>
            <a:ext cx="9144300" cy="685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8532440" y="6597352"/>
            <a:ext cx="50405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54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54" y="13568"/>
            <a:ext cx="9153353" cy="686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8532440" y="6597352"/>
            <a:ext cx="50405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2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532440" y="6597352"/>
            <a:ext cx="50405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2" y="-226"/>
            <a:ext cx="9146132" cy="685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8604448" y="6597352"/>
            <a:ext cx="50405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0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" y="13568"/>
            <a:ext cx="9128849" cy="68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8532440" y="6597352"/>
            <a:ext cx="50405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9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" y="8828"/>
            <a:ext cx="9135171" cy="6849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8532440" y="6597352"/>
            <a:ext cx="50405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1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2" y="4515"/>
            <a:ext cx="9146132" cy="685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8532440" y="6597352"/>
            <a:ext cx="50405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" y="4515"/>
            <a:ext cx="9144300" cy="685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8532440" y="6597352"/>
            <a:ext cx="50405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8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2" y="13568"/>
            <a:ext cx="9146132" cy="685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8532440" y="6597352"/>
            <a:ext cx="50405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532440" y="6597352"/>
            <a:ext cx="50405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" y="8534"/>
            <a:ext cx="9141989" cy="685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8532440" y="6605989"/>
            <a:ext cx="50405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561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Bildschirmpräsentation (4:3)</PresentationFormat>
  <Paragraphs>3</Paragraphs>
  <Slides>25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Bhaskar Kamble</dc:creator>
  <cp:lastModifiedBy>Bhaskar Kamble</cp:lastModifiedBy>
  <cp:revision>10</cp:revision>
  <dcterms:created xsi:type="dcterms:W3CDTF">2019-03-20T15:01:30Z</dcterms:created>
  <dcterms:modified xsi:type="dcterms:W3CDTF">2019-03-20T17:36:27Z</dcterms:modified>
</cp:coreProperties>
</file>