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0" r:id="rId12"/>
    <p:sldId id="276" r:id="rId13"/>
    <p:sldId id="275" r:id="rId14"/>
    <p:sldId id="277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4706"/>
  </p:normalViewPr>
  <p:slideViewPr>
    <p:cSldViewPr snapToGrid="0" snapToObjects="1">
      <p:cViewPr varScale="1">
        <p:scale>
          <a:sx n="84" d="100"/>
          <a:sy n="84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2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2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95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87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99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2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2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0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0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A75F-7B70-B54F-B732-DC328D133AD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5542-890F-4449-9042-34C506499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0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B3495FDA-4B85-C14E-9876-A2DBCC54C671}"/>
              </a:ext>
            </a:extLst>
          </p:cNvPr>
          <p:cNvSpPr txBox="1"/>
          <p:nvPr/>
        </p:nvSpPr>
        <p:spPr>
          <a:xfrm>
            <a:off x="0" y="0"/>
            <a:ext cx="914399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CO2-Bilanz für Hamburg 2018</a:t>
            </a:r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Dr. Johannes D. Hengstenberg</a:t>
            </a:r>
          </a:p>
          <a:p>
            <a:r>
              <a:rPr lang="de-DE" b="1" dirty="0"/>
              <a:t>SEnerCon GmbH</a:t>
            </a:r>
          </a:p>
          <a:p>
            <a:r>
              <a:rPr lang="de-DE" b="1" dirty="0"/>
              <a:t>Hochkirchstraße 11</a:t>
            </a:r>
          </a:p>
          <a:p>
            <a:r>
              <a:rPr lang="de-DE" b="1" dirty="0"/>
              <a:t>10829 Berlin</a:t>
            </a:r>
          </a:p>
          <a:p>
            <a:r>
              <a:rPr lang="de-DE" b="1" dirty="0"/>
              <a:t>0173 9439 764</a:t>
            </a:r>
          </a:p>
        </p:txBody>
      </p:sp>
    </p:spTree>
    <p:extLst>
      <p:ext uri="{BB962C8B-B14F-4D97-AF65-F5344CB8AC3E}">
        <p14:creationId xmlns:p14="http://schemas.microsoft.com/office/powerpoint/2010/main" val="140085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9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433BE8C-E384-A74C-B077-26848B6741E3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 Hamburg, Entwicklung der CO2-Emissionen 2002 - 2018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E01F06F-ECB5-8C43-8CE1-EE3913F8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0561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2C0E7C2-1821-4749-8C7A-74A6FDDF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6572C8C-FBE5-4647-9A46-2D7D0E6B3C5D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7641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ED5A151-187C-734D-AE08-C87E66F9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2DF8B520-34AF-4049-95FB-0F279849543B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1718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1F097F5B-182F-3F48-8646-52A42680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7A697D0-C011-8648-8784-072FF9FE88F1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 Hamburg, flächenbezogener Verbrauch und beheizte Fläche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6446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7A697D0-C011-8648-8784-072FF9FE88F1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 Hamburg, flächenbezogener Verbrauch und beheizte Fläche 2002 - 2018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BA88BEE-0E4C-3E4C-BE6E-540DF39F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3019"/>
            <a:ext cx="9144000" cy="59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7A697D0-C011-8648-8784-072FF9FE88F1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 Hamburg, flächenbezogener Verbrauch und beheizte Fläche 2002 - 2018</a:t>
            </a:r>
            <a:endParaRPr lang="de-DE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175C1D21-3643-BB4E-BE05-D5625075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3019"/>
            <a:ext cx="9144000" cy="59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660751EA-3D33-D543-86CD-C63E77FA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69C6370-71C2-134A-AFBC-1B9B654115B6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Alle Wohngebäude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9255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B8DDA0E0-5778-C742-8AEF-03609B41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258DD37-42EC-9F4A-AE36-F54BC889DE0F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Alle Wohngebäude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4013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DC833792-5888-174C-B580-58646475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4DE946B6-1FC5-4B40-A2F2-DFE774850FF9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Alle Wohngebäude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9994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DE446426-FC45-CB49-B108-52A110E1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7F1BB20E-C02F-5C47-867B-743799E56D75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Alle Wohngebäude Hamburg, </a:t>
            </a:r>
            <a:r>
              <a:rPr lang="de-DE" sz="2800" b="1" dirty="0">
                <a:solidFill>
                  <a:schemeClr val="accent2"/>
                </a:solidFill>
              </a:rPr>
              <a:t>Flächenwachstum</a:t>
            </a:r>
            <a:r>
              <a:rPr lang="de-DE" sz="2800" b="1" dirty="0"/>
              <a:t> und </a:t>
            </a:r>
            <a:r>
              <a:rPr lang="de-DE" sz="2800" b="1" dirty="0">
                <a:solidFill>
                  <a:srgbClr val="0070C0"/>
                </a:solidFill>
              </a:rPr>
              <a:t>flächenbezogener Verbrauch </a:t>
            </a:r>
            <a:r>
              <a:rPr lang="de-DE" sz="2800" b="1" dirty="0"/>
              <a:t>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763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755E064-A62B-4545-B5FB-FCEAD136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EFE05BFC-D2E0-4D47-B8AC-2CB72407490D}"/>
              </a:ext>
            </a:extLst>
          </p:cNvPr>
          <p:cNvSpPr txBox="1"/>
          <p:nvPr/>
        </p:nvSpPr>
        <p:spPr>
          <a:xfrm>
            <a:off x="0" y="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MFH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9716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627C7D2-0535-AC44-94BC-D261430A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9E874F9-6F3D-8441-9DE9-0BBF5C266F16}"/>
              </a:ext>
            </a:extLst>
          </p:cNvPr>
          <p:cNvSpPr txBox="1"/>
          <p:nvPr/>
        </p:nvSpPr>
        <p:spPr>
          <a:xfrm>
            <a:off x="0" y="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MFH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7609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C47C0E3-FCC1-1141-B79E-FB560A09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23AE9FCD-4096-BA40-A445-93B6484B682A}"/>
              </a:ext>
            </a:extLst>
          </p:cNvPr>
          <p:cNvSpPr txBox="1"/>
          <p:nvPr/>
        </p:nvSpPr>
        <p:spPr>
          <a:xfrm>
            <a:off x="0" y="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MFH Hamburg, Entwicklung der CO2-Emissionen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851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E19FDE5-3C04-6C48-96E5-6B055451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B8A7F31-82AC-0E4A-9366-1654E0496461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MFH Hamburg, flächenbezogener Verbrauch und beheizte Fläche 2002 - 2018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25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Bildschirmpräsentation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Hengstenberg</dc:creator>
  <cp:lastModifiedBy>Bhaskar Kamble</cp:lastModifiedBy>
  <cp:revision>15</cp:revision>
  <dcterms:created xsi:type="dcterms:W3CDTF">2019-01-05T20:15:13Z</dcterms:created>
  <dcterms:modified xsi:type="dcterms:W3CDTF">2019-02-13T06:40:35Z</dcterms:modified>
</cp:coreProperties>
</file>