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9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4C4C-AD0A-461B-9EAF-EB9D44E73D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3AD5-A72E-4AEA-AA6E-02C288749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786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Bhaskar Kamble</dc:creator>
  <cp:lastModifiedBy>Bhaskar Kamble</cp:lastModifiedBy>
  <cp:revision>1</cp:revision>
  <dcterms:created xsi:type="dcterms:W3CDTF">2019-07-09T09:25:54Z</dcterms:created>
  <dcterms:modified xsi:type="dcterms:W3CDTF">2019-07-09T09:26:39Z</dcterms:modified>
</cp:coreProperties>
</file>