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C800-5C61-495F-BF81-864229EE9B3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5842-3F86-4D8C-AEA5-3D6B8F08B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GITHUB_REPOS\visualization-project2-smurfs\wwinter201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8165"/>
            <a:ext cx="3865612" cy="25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ITHUB_REPOS\visualization-project2-smurfs\wwinter2010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9" y="42577"/>
            <a:ext cx="3354071" cy="238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ITHUB_REPOS\visualization-project2-smurfs\winter2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3307493" cy="259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ITHUB_REPOS\visualization-project2-smurfs\Winter2010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3629025" cy="3819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GITHUB_REPOS\visualization-project2-smurfs\Winter2010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8165"/>
            <a:ext cx="4968552" cy="27667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677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Bhaskar Kamble</dc:creator>
  <cp:lastModifiedBy>Bhaskar Kamble</cp:lastModifiedBy>
  <cp:revision>2</cp:revision>
  <dcterms:created xsi:type="dcterms:W3CDTF">2019-07-08T17:06:00Z</dcterms:created>
  <dcterms:modified xsi:type="dcterms:W3CDTF">2019-07-08T17:20:49Z</dcterms:modified>
</cp:coreProperties>
</file>