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6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1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65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0109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7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33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012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4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2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4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9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19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2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96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30BE3C-10C6-49BE-B2B1-5078E8EAD57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A62D-9E81-401D-A657-DD5E5F3E1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3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FBCBE-22BD-4D94-124B-F5B10407D5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SUPER-MARKET SALES ANALYSIS DASHBOARD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64DBE2-DEC2-9C39-3311-7DF2FA8A4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By: Bhaskar </a:t>
            </a:r>
            <a:r>
              <a:rPr lang="en-IN"/>
              <a:t>V Pawar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10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B643-3871-C856-A735-7AEDB19F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VISUALS INCLUDED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6F92-67F7-00AD-19F1-E3DA6050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Clustered column chart:</a:t>
            </a:r>
          </a:p>
          <a:p>
            <a:pPr>
              <a:lnSpc>
                <a:spcPct val="150000"/>
              </a:lnSpc>
            </a:pPr>
            <a:r>
              <a:rPr lang="en-IN" dirty="0"/>
              <a:t>To analyse total sales by year</a:t>
            </a:r>
          </a:p>
          <a:p>
            <a:pPr>
              <a:lnSpc>
                <a:spcPct val="150000"/>
              </a:lnSpc>
            </a:pPr>
            <a:r>
              <a:rPr lang="en-IN" dirty="0"/>
              <a:t>With drill down option for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CD52E-6DAA-B9F3-C02E-29394C50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8633"/>
            <a:ext cx="2585139" cy="3158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5645C-0BBC-BA64-7129-910819E48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98" y="1718633"/>
            <a:ext cx="2649008" cy="31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2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AD1D-D4DA-0759-CF32-F4E334E1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VISUALS INCLUDED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5B3-6799-2FB8-7527-88EB4825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Clustered bar chart:</a:t>
            </a:r>
          </a:p>
          <a:p>
            <a:pPr>
              <a:lnSpc>
                <a:spcPct val="150000"/>
              </a:lnSpc>
            </a:pPr>
            <a:r>
              <a:rPr lang="en-IN" dirty="0"/>
              <a:t>For Total Profit by Category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FCB7A-5793-835E-0443-618BDCA2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3556819"/>
            <a:ext cx="797353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504B-B01A-8AB7-E9AC-E6F4A172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VISUALS INCLUDED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C487-6D3E-3715-3BB3-A8A6E0D0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Donut Chart:</a:t>
            </a:r>
          </a:p>
          <a:p>
            <a:pPr>
              <a:lnSpc>
                <a:spcPct val="150000"/>
              </a:lnSpc>
            </a:pPr>
            <a:r>
              <a:rPr lang="en-IN" dirty="0"/>
              <a:t>To analyse Sales by Segment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63AF8-0071-0C11-A168-B89599FB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540" y="3429000"/>
            <a:ext cx="4392920" cy="273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3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E15F-B1EB-3E75-095C-22304A66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VISUALS INCLUDED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060-CF19-941A-9D54-D8E4615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Shape map: </a:t>
            </a:r>
          </a:p>
          <a:p>
            <a:pPr>
              <a:lnSpc>
                <a:spcPct val="150000"/>
              </a:lnSpc>
            </a:pPr>
            <a:r>
              <a:rPr lang="en-IN" dirty="0"/>
              <a:t>To learn about the profit by each 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AEE86-248E-55F4-F550-FB151E83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74" y="3429000"/>
            <a:ext cx="5041652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3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AA8C-8676-87B3-3F2A-6CFFCD4D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INTERACTIVITY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6A97-DEA9-58C1-8DCA-52FFF398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Time Filter: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Provides the range between years</a:t>
            </a:r>
          </a:p>
          <a:p>
            <a:pPr>
              <a:lnSpc>
                <a:spcPct val="150000"/>
              </a:lnSpc>
            </a:pPr>
            <a:r>
              <a:rPr lang="en-IN" dirty="0"/>
              <a:t>Drop-down Slicer: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To select specific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EE9FF-6495-85F1-19A1-EB3FE16F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741" y="3429000"/>
            <a:ext cx="1722872" cy="92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26D0E-8566-111C-BE2F-F9EFF4EEA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49" y="2052918"/>
            <a:ext cx="2206255" cy="6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7D2D-7A9B-FF5F-E16B-8DF8346C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D00E9-BD3C-3EB9-BE79-7677FAA1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Texas and Alaska needs focus to boost sales</a:t>
            </a:r>
          </a:p>
          <a:p>
            <a:pPr>
              <a:lnSpc>
                <a:spcPct val="150000"/>
              </a:lnSpc>
            </a:pPr>
            <a:r>
              <a:rPr lang="en-IN" dirty="0"/>
              <a:t>Furniture Category needs to be highly marketed</a:t>
            </a:r>
          </a:p>
          <a:p>
            <a:pPr>
              <a:lnSpc>
                <a:spcPct val="150000"/>
              </a:lnSpc>
            </a:pPr>
            <a:r>
              <a:rPr lang="en-IN" dirty="0"/>
              <a:t>Provide more discounts to Consumer Segment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5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7C77-A47B-D561-BF62-AB192EE6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FC89-2D11-AA6E-38BB-516AEC83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Sales has been growing yearly</a:t>
            </a:r>
          </a:p>
          <a:p>
            <a:pPr>
              <a:lnSpc>
                <a:spcPct val="150000"/>
              </a:lnSpc>
            </a:pPr>
            <a:r>
              <a:rPr lang="en-IN" dirty="0"/>
              <a:t>Profit Margin is good</a:t>
            </a:r>
          </a:p>
          <a:p>
            <a:pPr>
              <a:lnSpc>
                <a:spcPct val="150000"/>
              </a:lnSpc>
            </a:pPr>
            <a:r>
              <a:rPr lang="en-IN" dirty="0"/>
              <a:t>California has the most customers</a:t>
            </a:r>
          </a:p>
          <a:p>
            <a:pPr>
              <a:lnSpc>
                <a:spcPct val="150000"/>
              </a:lnSpc>
            </a:pPr>
            <a:r>
              <a:rPr lang="en-IN" dirty="0"/>
              <a:t>Customers are more inclined towards products under Technology</a:t>
            </a:r>
          </a:p>
        </p:txBody>
      </p:sp>
    </p:spTree>
    <p:extLst>
      <p:ext uri="{BB962C8B-B14F-4D97-AF65-F5344CB8AC3E}">
        <p14:creationId xmlns:p14="http://schemas.microsoft.com/office/powerpoint/2010/main" val="2440770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B92E-AB3B-B7E2-8646-C3378FE2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22" y="2728735"/>
            <a:ext cx="9404723" cy="1400530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66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86B-086D-D2BB-B62B-0A3548BC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B635-836E-C592-0782-8064595E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Objective of the Project</a:t>
            </a:r>
          </a:p>
          <a:p>
            <a:pPr>
              <a:lnSpc>
                <a:spcPct val="150000"/>
              </a:lnSpc>
            </a:pPr>
            <a:r>
              <a:rPr lang="en-US" dirty="0"/>
              <a:t>Dataset Overview</a:t>
            </a:r>
          </a:p>
          <a:p>
            <a:pPr>
              <a:lnSpc>
                <a:spcPct val="150000"/>
              </a:lnSpc>
            </a:pPr>
            <a:r>
              <a:rPr lang="en-US" dirty="0"/>
              <a:t>Data Cleaning &amp;Transformation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Reports &amp; Dashboards</a:t>
            </a:r>
          </a:p>
          <a:p>
            <a:pPr>
              <a:lnSpc>
                <a:spcPct val="150000"/>
              </a:lnSpc>
            </a:pPr>
            <a:r>
              <a:rPr lang="en-US" dirty="0"/>
              <a:t>Key Insights</a:t>
            </a:r>
          </a:p>
          <a:p>
            <a:pPr>
              <a:lnSpc>
                <a:spcPct val="150000"/>
              </a:lnSpc>
            </a:pPr>
            <a:r>
              <a:rPr lang="en-US" dirty="0"/>
              <a:t>Suggestions &amp; Conclusions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18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E10B-5686-EB27-AC29-A96E18B0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CACA-0B81-03A2-327A-B3A7B924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To provide key insights on the sales</a:t>
            </a:r>
          </a:p>
          <a:p>
            <a:pPr>
              <a:lnSpc>
                <a:spcPct val="150000"/>
              </a:lnSpc>
            </a:pPr>
            <a:r>
              <a:rPr lang="en-IN" dirty="0"/>
              <a:t>To provide No. of orders, Total sales, Average no. of shipping days</a:t>
            </a:r>
          </a:p>
          <a:p>
            <a:pPr>
              <a:lnSpc>
                <a:spcPct val="150000"/>
              </a:lnSpc>
            </a:pPr>
            <a:r>
              <a:rPr lang="en-IN" dirty="0"/>
              <a:t>To create an easy-to-understand analysis</a:t>
            </a:r>
          </a:p>
          <a:p>
            <a:pPr>
              <a:lnSpc>
                <a:spcPct val="150000"/>
              </a:lnSpc>
            </a:pPr>
            <a:r>
              <a:rPr lang="en-IN" dirty="0"/>
              <a:t>To create an insightful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40623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BF77-4730-43F0-A3C9-71549EB1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9FD3-EFA9-FCF6-002D-1599D7C22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Table used: </a:t>
            </a:r>
            <a:r>
              <a:rPr lang="en-IN" dirty="0" err="1"/>
              <a:t>SuperMarket</a:t>
            </a:r>
            <a:r>
              <a:rPr lang="en-IN" dirty="0"/>
              <a:t> Data</a:t>
            </a:r>
          </a:p>
          <a:p>
            <a:r>
              <a:rPr lang="en-IN" dirty="0"/>
              <a:t>Category</a:t>
            </a:r>
          </a:p>
          <a:p>
            <a:r>
              <a:rPr lang="en-IN" dirty="0"/>
              <a:t>City</a:t>
            </a:r>
          </a:p>
          <a:p>
            <a:r>
              <a:rPr lang="en-IN" dirty="0"/>
              <a:t>Country</a:t>
            </a:r>
          </a:p>
          <a:p>
            <a:r>
              <a:rPr lang="en-IN" dirty="0"/>
              <a:t>Order Date</a:t>
            </a:r>
          </a:p>
          <a:p>
            <a:r>
              <a:rPr lang="en-IN" dirty="0"/>
              <a:t>Profit</a:t>
            </a:r>
          </a:p>
          <a:p>
            <a:r>
              <a:rPr lang="en-IN" dirty="0"/>
              <a:t>Sales</a:t>
            </a:r>
          </a:p>
          <a:p>
            <a:r>
              <a:rPr lang="en-IN" dirty="0"/>
              <a:t>Ship Date </a:t>
            </a:r>
          </a:p>
          <a:p>
            <a:r>
              <a:rPr lang="en-IN" dirty="0"/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11347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40AD-4477-9B6E-6FAE-2B873FCB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DATA CLEANING AND TRANSFORMATION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DC10CB-0525-4B60-0200-8BB8AA9B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Removed null values from:</a:t>
            </a:r>
          </a:p>
          <a:p>
            <a:pPr>
              <a:lnSpc>
                <a:spcPct val="150000"/>
              </a:lnSpc>
            </a:pPr>
            <a:r>
              <a:rPr lang="en-IN" dirty="0"/>
              <a:t>Row ID</a:t>
            </a:r>
          </a:p>
          <a:p>
            <a:pPr>
              <a:lnSpc>
                <a:spcPct val="150000"/>
              </a:lnSpc>
            </a:pPr>
            <a:r>
              <a:rPr lang="en-IN" dirty="0"/>
              <a:t>Order 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1945C-164F-B3CE-C9D1-2E3DA8409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105" y="2128551"/>
            <a:ext cx="6804524" cy="386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7A0-E854-BEF9-8069-039BC0A1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DATA CLEANING AND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0CEB-DE42-E5F0-274E-E4E8B93D0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Removed missing values from:</a:t>
            </a:r>
          </a:p>
          <a:p>
            <a:pPr>
              <a:lnSpc>
                <a:spcPct val="150000"/>
              </a:lnSpc>
            </a:pPr>
            <a:r>
              <a:rPr lang="en-IN" dirty="0"/>
              <a:t>Quantity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0D5AC-DEA9-D34C-A5B1-24D32B76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265" y="1853248"/>
            <a:ext cx="6589843" cy="359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680F-3DFF-0DBD-747D-38962C01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DATA CLEANING AND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0BDC-8A3B-209A-D8E9-922BDE65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/>
              <a:t>Converted from text to date:</a:t>
            </a:r>
          </a:p>
          <a:p>
            <a:pPr>
              <a:lnSpc>
                <a:spcPct val="150000"/>
              </a:lnSpc>
            </a:pPr>
            <a:r>
              <a:rPr lang="en-IN" dirty="0"/>
              <a:t>Order Date</a:t>
            </a:r>
          </a:p>
          <a:p>
            <a:pPr>
              <a:lnSpc>
                <a:spcPct val="150000"/>
              </a:lnSpc>
            </a:pPr>
            <a:r>
              <a:rPr lang="en-IN" dirty="0"/>
              <a:t>Ship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9ED7-F361-294E-6BEF-4C6CEC2C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75" y="1853248"/>
            <a:ext cx="6080888" cy="41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4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269E-8FFB-7489-719B-CA26D6FA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REPORTS AND DASHBOARDS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EB852-7856-6022-65CA-32307983D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" y="1531528"/>
            <a:ext cx="8627162" cy="4763778"/>
          </a:xfrm>
        </p:spPr>
      </p:pic>
    </p:spTree>
    <p:extLst>
      <p:ext uri="{BB962C8B-B14F-4D97-AF65-F5344CB8AC3E}">
        <p14:creationId xmlns:p14="http://schemas.microsoft.com/office/powerpoint/2010/main" val="230311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024B-9781-925B-A1FD-F7F2C2A4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CARDS FOR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7003-BC84-FD8E-888B-47AC477A6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Total Orders: Displays orders by customers</a:t>
            </a:r>
          </a:p>
          <a:p>
            <a:pPr>
              <a:lnSpc>
                <a:spcPct val="150000"/>
              </a:lnSpc>
            </a:pPr>
            <a:r>
              <a:rPr lang="en-IN" dirty="0"/>
              <a:t>Total Sales: Displays overall sales of the supermarket</a:t>
            </a:r>
          </a:p>
          <a:p>
            <a:pPr>
              <a:lnSpc>
                <a:spcPct val="150000"/>
              </a:lnSpc>
            </a:pPr>
            <a:r>
              <a:rPr lang="en-IN" dirty="0"/>
              <a:t>Total Profit: Displays overall profit</a:t>
            </a:r>
          </a:p>
          <a:p>
            <a:pPr>
              <a:lnSpc>
                <a:spcPct val="150000"/>
              </a:lnSpc>
            </a:pPr>
            <a:r>
              <a:rPr lang="en-IN" dirty="0"/>
              <a:t>Median Shipping Days: Median of shipping days</a:t>
            </a:r>
          </a:p>
          <a:p>
            <a:pPr>
              <a:lnSpc>
                <a:spcPct val="150000"/>
              </a:lnSpc>
            </a:pPr>
            <a:r>
              <a:rPr lang="en-IN" dirty="0"/>
              <a:t>Profit Margin: Displays profit in percentage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BD83F8-37CA-CD54-D8F1-D80DDC38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796" y="1152983"/>
            <a:ext cx="1469665" cy="9288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830230-B342-FDFA-2B3B-5AB10F70F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25" y="2256148"/>
            <a:ext cx="1489650" cy="900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42C034-1530-92FF-A922-2C53EFB6C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25" y="3356756"/>
            <a:ext cx="1607190" cy="8215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5A1E35-D09C-FC61-CFC9-E05CD5368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025" y="4378012"/>
            <a:ext cx="1329980" cy="90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AB3978-6790-AE43-252D-5C51A144B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120" y="5478787"/>
            <a:ext cx="1531016" cy="92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9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279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Bahnschrift Condensed</vt:lpstr>
      <vt:lpstr>Century Gothic</vt:lpstr>
      <vt:lpstr>Wingdings 3</vt:lpstr>
      <vt:lpstr>Ion</vt:lpstr>
      <vt:lpstr>SUPER-MARKET SALES ANALYSIS DASHBOARD</vt:lpstr>
      <vt:lpstr>AGENDA</vt:lpstr>
      <vt:lpstr>OBJECTIVE</vt:lpstr>
      <vt:lpstr>DATASET OVERVIEW</vt:lpstr>
      <vt:lpstr>DATA CLEANING AND TRANSFORMATION</vt:lpstr>
      <vt:lpstr>DATA CLEANING AND TRANSFORMATION</vt:lpstr>
      <vt:lpstr>DATA CLEANING AND TRANSFORMATION</vt:lpstr>
      <vt:lpstr>REPORTS AND DASHBOARDS</vt:lpstr>
      <vt:lpstr>CARDS FOR KEY INSIGHTS</vt:lpstr>
      <vt:lpstr>VISUALS INCLUDED</vt:lpstr>
      <vt:lpstr>VISUALS INCLUDED</vt:lpstr>
      <vt:lpstr>VISUALS INCLUDED</vt:lpstr>
      <vt:lpstr>VISUALS INCLUDED</vt:lpstr>
      <vt:lpstr>INTERACTIVITY FEATURES</vt:lpstr>
      <vt:lpstr>SUGGESTIONS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 V Pawar</dc:creator>
  <cp:lastModifiedBy>Bhaskar V Pawar</cp:lastModifiedBy>
  <cp:revision>6</cp:revision>
  <dcterms:created xsi:type="dcterms:W3CDTF">2025-09-10T20:32:45Z</dcterms:created>
  <dcterms:modified xsi:type="dcterms:W3CDTF">2025-09-13T18:47:09Z</dcterms:modified>
</cp:coreProperties>
</file>