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2482-DA18-4C6F-9A02-E0FFBE2020B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D7D-4BAA-433C-ACC2-7CAC3CDA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2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2482-DA18-4C6F-9A02-E0FFBE2020B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D7D-4BAA-433C-ACC2-7CAC3CDA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2482-DA18-4C6F-9A02-E0FFBE2020B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D7D-4BAA-433C-ACC2-7CAC3CDA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5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2482-DA18-4C6F-9A02-E0FFBE2020B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D7D-4BAA-433C-ACC2-7CAC3CDA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8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2482-DA18-4C6F-9A02-E0FFBE2020B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D7D-4BAA-433C-ACC2-7CAC3CDA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9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2482-DA18-4C6F-9A02-E0FFBE2020B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D7D-4BAA-433C-ACC2-7CAC3CDA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5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2482-DA18-4C6F-9A02-E0FFBE2020B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D7D-4BAA-433C-ACC2-7CAC3CDA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6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2482-DA18-4C6F-9A02-E0FFBE2020B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D7D-4BAA-433C-ACC2-7CAC3CDA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4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2482-DA18-4C6F-9A02-E0FFBE2020B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D7D-4BAA-433C-ACC2-7CAC3CDA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2482-DA18-4C6F-9A02-E0FFBE2020B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D7D-4BAA-433C-ACC2-7CAC3CDA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9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2482-DA18-4C6F-9A02-E0FFBE2020B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D7D-4BAA-433C-ACC2-7CAC3CDA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9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62482-DA18-4C6F-9A02-E0FFBE2020B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BD7D-4BAA-433C-ACC2-7CAC3CDA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3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3F871D-8EF0-4A15-AC2F-1CB1BC3E4475}"/>
              </a:ext>
            </a:extLst>
          </p:cNvPr>
          <p:cNvCxnSpPr/>
          <p:nvPr/>
        </p:nvCxnSpPr>
        <p:spPr>
          <a:xfrm>
            <a:off x="3338004" y="630315"/>
            <a:ext cx="8327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246611-B7C4-40FC-89E3-CF545B9A94CC}"/>
              </a:ext>
            </a:extLst>
          </p:cNvPr>
          <p:cNvCxnSpPr/>
          <p:nvPr/>
        </p:nvCxnSpPr>
        <p:spPr>
          <a:xfrm>
            <a:off x="3338004" y="1270987"/>
            <a:ext cx="8327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133D860-B673-43BE-814B-DD4DAB4A3472}"/>
              </a:ext>
            </a:extLst>
          </p:cNvPr>
          <p:cNvSpPr/>
          <p:nvPr/>
        </p:nvSpPr>
        <p:spPr>
          <a:xfrm>
            <a:off x="4252404" y="630315"/>
            <a:ext cx="1074198" cy="640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mt</a:t>
            </a:r>
            <a:r>
              <a:rPr lang="en-IN" dirty="0"/>
              <a:t>=</a:t>
            </a:r>
            <a:r>
              <a:rPr lang="en-IN" dirty="0" err="1"/>
              <a:t>mp+ms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73417D-C315-4312-A72A-48523054DF97}"/>
              </a:ext>
            </a:extLst>
          </p:cNvPr>
          <p:cNvCxnSpPr/>
          <p:nvPr/>
        </p:nvCxnSpPr>
        <p:spPr>
          <a:xfrm>
            <a:off x="3400148" y="914400"/>
            <a:ext cx="745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E4769F-3A20-43F4-A6A3-268B0E8F09D9}"/>
              </a:ext>
            </a:extLst>
          </p:cNvPr>
          <p:cNvCxnSpPr/>
          <p:nvPr/>
        </p:nvCxnSpPr>
        <p:spPr>
          <a:xfrm flipH="1">
            <a:off x="5397623" y="976544"/>
            <a:ext cx="698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5EB8DB-EADA-4B2C-B9B2-9B85F893AB4D}"/>
                  </a:ext>
                </a:extLst>
              </p:cNvPr>
              <p:cNvSpPr txBox="1"/>
              <p:nvPr/>
            </p:nvSpPr>
            <p:spPr>
              <a:xfrm>
                <a:off x="2535716" y="699545"/>
                <a:ext cx="7579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𝑏𝑒h𝑖𝑛𝑑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D5EB8DB-EADA-4B2C-B9B2-9B85F893A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716" y="699545"/>
                <a:ext cx="75790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258" r="-322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6036DA-4E29-4533-9ED9-2E23B14F9193}"/>
                  </a:ext>
                </a:extLst>
              </p:cNvPr>
              <p:cNvSpPr txBox="1"/>
              <p:nvPr/>
            </p:nvSpPr>
            <p:spPr>
              <a:xfrm>
                <a:off x="6211410" y="806808"/>
                <a:ext cx="643766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𝑓𝑟𝑜𝑛𝑡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36036DA-4E29-4533-9ED9-2E23B14F9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410" y="806808"/>
                <a:ext cx="643766" cy="299249"/>
              </a:xfrm>
              <a:prstGeom prst="rect">
                <a:avLst/>
              </a:prstGeom>
              <a:blipFill rotWithShape="0">
                <a:blip r:embed="rId3"/>
                <a:stretch>
                  <a:fillRect l="-8491" r="-566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63C66E-5AEA-4570-878D-236D2321ABE0}"/>
              </a:ext>
            </a:extLst>
          </p:cNvPr>
          <p:cNvCxnSpPr/>
          <p:nvPr/>
        </p:nvCxnSpPr>
        <p:spPr>
          <a:xfrm>
            <a:off x="7270812" y="630315"/>
            <a:ext cx="0" cy="640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77B09D-8D3A-4E51-B6B1-9F9C46B9DA1C}"/>
              </a:ext>
            </a:extLst>
          </p:cNvPr>
          <p:cNvSpPr txBox="1"/>
          <p:nvPr/>
        </p:nvSpPr>
        <p:spPr>
          <a:xfrm>
            <a:off x="7501631" y="699545"/>
            <a:ext cx="177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barrel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3F8A45-F4FE-42CF-A1F4-EF3DCEAC023A}"/>
                  </a:ext>
                </a:extLst>
              </p:cNvPr>
              <p:cNvSpPr txBox="1"/>
              <p:nvPr/>
            </p:nvSpPr>
            <p:spPr>
              <a:xfrm>
                <a:off x="9000140" y="745711"/>
                <a:ext cx="313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53F8A45-F4FE-42CF-A1F4-EF3DCEAC0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140" y="745711"/>
                <a:ext cx="31380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308" r="-57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2E2A2C08-A06D-4B27-88E3-A0B243C0730C}"/>
              </a:ext>
            </a:extLst>
          </p:cNvPr>
          <p:cNvSpPr/>
          <p:nvPr/>
        </p:nvSpPr>
        <p:spPr>
          <a:xfrm>
            <a:off x="381736" y="97663"/>
            <a:ext cx="2947383" cy="1757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AA06CB-FAB7-437F-81C0-E38EE41431AF}"/>
                  </a:ext>
                </a:extLst>
              </p:cNvPr>
              <p:cNvSpPr txBox="1"/>
              <p:nvPr/>
            </p:nvSpPr>
            <p:spPr>
              <a:xfrm>
                <a:off x="1360062" y="561045"/>
                <a:ext cx="426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6AA06CB-FAB7-437F-81C0-E38EE4143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062" y="561045"/>
                <a:ext cx="42639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429" r="-285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8EA953E-FD32-4209-A23F-DFBE32D1C838}"/>
                  </a:ext>
                </a:extLst>
              </p:cNvPr>
              <p:cNvSpPr txBox="1"/>
              <p:nvPr/>
            </p:nvSpPr>
            <p:spPr>
              <a:xfrm>
                <a:off x="1390566" y="1072108"/>
                <a:ext cx="418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8EA953E-FD32-4209-A23F-DFBE32D1C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566" y="1072108"/>
                <a:ext cx="41896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594" r="-289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3BCAE95-44C1-42DF-B9CF-027ED2F549CD}"/>
                  </a:ext>
                </a:extLst>
              </p:cNvPr>
              <p:cNvSpPr txBox="1"/>
              <p:nvPr/>
            </p:nvSpPr>
            <p:spPr>
              <a:xfrm>
                <a:off x="981861" y="2318807"/>
                <a:ext cx="2971839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𝑏𝑒h𝑖𝑛𝑑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𝑓𝑟𝑜𝑛𝑡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3BCAE95-44C1-42DF-B9CF-027ED2F54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61" y="2318807"/>
                <a:ext cx="2971839" cy="5712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0CE415-9EBE-4848-B68C-F0C3FEA6DE93}"/>
                  </a:ext>
                </a:extLst>
              </p:cNvPr>
              <p:cNvSpPr txBox="1"/>
              <p:nvPr/>
            </p:nvSpPr>
            <p:spPr>
              <a:xfrm>
                <a:off x="202127" y="3218148"/>
                <a:ext cx="5425077" cy="769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𝑏𝑒h𝑖𝑛𝑑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2∗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50CE415-9EBE-4848-B68C-F0C3FEA6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27" y="3218148"/>
                <a:ext cx="5425077" cy="76950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2C7111-F576-4C4E-BEEF-1ACF543DAEDD}"/>
                  </a:ext>
                </a:extLst>
              </p:cNvPr>
              <p:cNvSpPr txBox="1"/>
              <p:nvPr/>
            </p:nvSpPr>
            <p:spPr>
              <a:xfrm>
                <a:off x="859928" y="4467802"/>
                <a:ext cx="7402796" cy="7836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𝑓𝑟𝑜𝑛𝑡</m:t>
                          </m:r>
                        </m:sub>
                      </m:sSub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{1+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num>
                                        <m:den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num>
                                        <m:den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52C7111-F576-4C4E-BEEF-1ACF543DA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28" y="4467802"/>
                <a:ext cx="7402796" cy="78367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3B0298BB-9849-4373-91F1-151130A74477}"/>
              </a:ext>
            </a:extLst>
          </p:cNvPr>
          <p:cNvSpPr txBox="1"/>
          <p:nvPr/>
        </p:nvSpPr>
        <p:spPr>
          <a:xfrm>
            <a:off x="3983114" y="2449026"/>
            <a:ext cx="16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----1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4CA4E3-6F5D-4736-8F74-5F25D82F26C6}"/>
              </a:ext>
            </a:extLst>
          </p:cNvPr>
          <p:cNvSpPr txBox="1"/>
          <p:nvPr/>
        </p:nvSpPr>
        <p:spPr>
          <a:xfrm>
            <a:off x="8726749" y="4674974"/>
            <a:ext cx="16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----3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3649C9-48E5-48D8-9C07-33B110CF42B9}"/>
              </a:ext>
            </a:extLst>
          </p:cNvPr>
          <p:cNvSpPr txBox="1"/>
          <p:nvPr/>
        </p:nvSpPr>
        <p:spPr>
          <a:xfrm>
            <a:off x="5658035" y="3550177"/>
            <a:ext cx="16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----2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C73067-5D62-4CD0-8819-CE6E5255095A}"/>
              </a:ext>
            </a:extLst>
          </p:cNvPr>
          <p:cNvSpPr txBox="1"/>
          <p:nvPr/>
        </p:nvSpPr>
        <p:spPr>
          <a:xfrm>
            <a:off x="1390565" y="5637320"/>
            <a:ext cx="7682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(2) and (3) in (1) and solved( 1) for displacement and velocity at small iterations of time t=1e-6, The initial conditions of displacement and velocity are taken zero using ODE45 in MATLAB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DC8DCC-A84D-412F-9F6F-8D11BDBAE0BD}"/>
                  </a:ext>
                </a:extLst>
              </p:cNvPr>
              <p:cNvSpPr txBox="1"/>
              <p:nvPr/>
            </p:nvSpPr>
            <p:spPr>
              <a:xfrm>
                <a:off x="9313944" y="2304012"/>
                <a:ext cx="222829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=2lit or 0.002 m3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=0-4000psi to Pa</a:t>
                </a: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a(speed of sound I air)=340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pi*0.025^2</a:t>
                </a: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X=1.5</a:t>
                </a: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Gamma=1.4.1.6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6DC8DCC-A84D-412F-9F6F-8D11BDBAE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944" y="2304012"/>
                <a:ext cx="2228295" cy="2031325"/>
              </a:xfrm>
              <a:prstGeom prst="rect">
                <a:avLst/>
              </a:prstGeom>
              <a:blipFill rotWithShape="0">
                <a:blip r:embed="rId10"/>
                <a:stretch>
                  <a:fillRect l="-2466" t="-1802" r="-1096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82442A4-97B1-4B8A-B009-DA05A223E471}"/>
              </a:ext>
            </a:extLst>
          </p:cNvPr>
          <p:cNvCxnSpPr/>
          <p:nvPr/>
        </p:nvCxnSpPr>
        <p:spPr>
          <a:xfrm>
            <a:off x="3400148" y="97663"/>
            <a:ext cx="0" cy="1800514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8000B31-608D-4DF2-9998-0014EE6848D7}"/>
              </a:ext>
            </a:extLst>
          </p:cNvPr>
          <p:cNvSpPr txBox="1"/>
          <p:nvPr/>
        </p:nvSpPr>
        <p:spPr>
          <a:xfrm>
            <a:off x="3164150" y="1852751"/>
            <a:ext cx="608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X=0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5F6695-5C8F-4FCC-9A9D-5FA5BA2B8C3B}"/>
              </a:ext>
            </a:extLst>
          </p:cNvPr>
          <p:cNvSpPr txBox="1"/>
          <p:nvPr/>
        </p:nvSpPr>
        <p:spPr>
          <a:xfrm>
            <a:off x="10801434" y="1306009"/>
            <a:ext cx="973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X=1.5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B4B0D4-6CEC-44D3-A0B2-32EF2C34F4BF}"/>
              </a:ext>
            </a:extLst>
          </p:cNvPr>
          <p:cNvCxnSpPr/>
          <p:nvPr/>
        </p:nvCxnSpPr>
        <p:spPr>
          <a:xfrm>
            <a:off x="11542239" y="122453"/>
            <a:ext cx="0" cy="1800514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35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123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GUN FOR UHPC  (CIVIL)</dc:title>
  <dc:creator>BHASKAR RAMAGIRI</dc:creator>
  <cp:lastModifiedBy>bhaskar ramagiri</cp:lastModifiedBy>
  <cp:revision>41</cp:revision>
  <dcterms:created xsi:type="dcterms:W3CDTF">2020-10-16T06:45:39Z</dcterms:created>
  <dcterms:modified xsi:type="dcterms:W3CDTF">2022-09-01T18:48:09Z</dcterms:modified>
</cp:coreProperties>
</file>