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9" r:id="rId13"/>
    <p:sldId id="375" r:id="rId14"/>
    <p:sldId id="376" r:id="rId15"/>
    <p:sldId id="377" r:id="rId16"/>
    <p:sldId id="349" r:id="rId17"/>
    <p:sldId id="378" r:id="rId18"/>
    <p:sldId id="34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iWNY2LB4ETJwrL8F0N+EK9hEhq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SKAR P" initials="BP" lastIdx="1" clrIdx="0">
    <p:extLst>
      <p:ext uri="{19B8F6BF-5375-455C-9EA6-DF929625EA0E}">
        <p15:presenceInfo xmlns:p15="http://schemas.microsoft.com/office/powerpoint/2012/main" userId="acd5cb254e498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FF"/>
    <a:srgbClr val="0000A8"/>
    <a:srgbClr val="0000FF"/>
    <a:srgbClr val="213163"/>
    <a:srgbClr val="223366"/>
    <a:srgbClr val="001131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206" autoAdjust="0"/>
  </p:normalViewPr>
  <p:slideViewPr>
    <p:cSldViewPr snapToGrid="0">
      <p:cViewPr varScale="1">
        <p:scale>
          <a:sx n="104" d="100"/>
          <a:sy n="104" d="100"/>
        </p:scale>
        <p:origin x="396" y="8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>
                <a:latin typeface="Calibri"/>
                <a:cs typeface="Calibri"/>
              </a:rPr>
              <a:t>These are the list of chapters that we are going to cover in these foundation codes. Those are chapter one what are AI and ML? chapter 2 applied Python programming in AI,  and chapter 3 is</a:t>
            </a:r>
            <a:r>
              <a:rPr lang="en-US" b="1"/>
              <a:t> exploratory data analysis for ML.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en-US" sz="2000" b="1">
                <a:solidFill>
                  <a:srgbClr val="213163"/>
                </a:solidFill>
              </a:rPr>
              <a:t>Reference</a:t>
            </a:r>
            <a:endParaRPr lang="en-US" sz="2000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spc="-1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spc="-1"/>
              <a:t>These are the references for this session.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45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20-12-2023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s-7Y21onf4?si=6-7KCcSWycuMD4LQ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4" y="2312364"/>
            <a:ext cx="68985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Tic Tac Toe Using </a:t>
            </a:r>
            <a:r>
              <a:rPr lang="en-US" sz="2000" dirty="0" err="1"/>
              <a:t>PyGame</a:t>
            </a:r>
            <a:endParaRPr lang="en-US" sz="2000" dirty="0"/>
          </a:p>
          <a:p>
            <a:endParaRPr lang="en-US" sz="1400" dirty="0"/>
          </a:p>
          <a:p>
            <a:r>
              <a:rPr lang="en-US" sz="1400" b="1" dirty="0"/>
              <a:t>Team Members:   </a:t>
            </a:r>
          </a:p>
          <a:p>
            <a:r>
              <a:rPr lang="en-US" sz="1100" dirty="0"/>
              <a:t>Darshan Sandesh K S   [1VE20CS035]</a:t>
            </a:r>
          </a:p>
          <a:p>
            <a:r>
              <a:rPr lang="en-US" sz="1100" dirty="0"/>
              <a:t>Bhaskar P  	               [1VE20CS024]</a:t>
            </a:r>
          </a:p>
          <a:p>
            <a:r>
              <a:rPr lang="en-US" sz="1100" dirty="0"/>
              <a:t>Pranay G                       [1VE20CS040]</a:t>
            </a:r>
          </a:p>
          <a:p>
            <a:r>
              <a:rPr lang="en-US" sz="1100" dirty="0"/>
              <a:t>Deepak J                       [1VE20CS037]</a:t>
            </a:r>
          </a:p>
          <a:p>
            <a:r>
              <a:rPr lang="en-US" sz="1100" dirty="0" err="1"/>
              <a:t>Sanath</a:t>
            </a:r>
            <a:r>
              <a:rPr lang="en-US" sz="1100" dirty="0"/>
              <a:t> Kumar</a:t>
            </a:r>
            <a:r>
              <a:rPr lang="en-US" sz="1400" dirty="0"/>
              <a:t>	           </a:t>
            </a:r>
            <a:r>
              <a:rPr lang="en-US" sz="1100" dirty="0"/>
              <a:t>[1VE20CS025]</a:t>
            </a:r>
            <a:r>
              <a:rPr lang="en-US" sz="1400" dirty="0"/>
              <a:t>	</a:t>
            </a:r>
            <a:r>
              <a:rPr lang="en-US" dirty="0"/>
              <a:t>                         </a:t>
            </a:r>
            <a:r>
              <a:rPr lang="en-US" sz="1400" b="1" dirty="0"/>
              <a:t>Guide: </a:t>
            </a:r>
            <a:r>
              <a:rPr lang="en-US" sz="1400" dirty="0"/>
              <a:t>Shilpa  </a:t>
            </a:r>
            <a:r>
              <a:rPr lang="en-US" sz="1400" dirty="0" err="1"/>
              <a:t>HariRaj</a:t>
            </a:r>
            <a:endParaRPr lang="en-US" sz="1400" b="1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&amp; Deployment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2C15-0A94-6C38-EFD5-C83E15B58BF9}"/>
              </a:ext>
            </a:extLst>
          </p:cNvPr>
          <p:cNvSpPr txBox="1"/>
          <p:nvPr/>
        </p:nvSpPr>
        <p:spPr>
          <a:xfrm>
            <a:off x="311699" y="1017725"/>
            <a:ext cx="8520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minimax algorithm to make decisions about its moves in the Tic Tac Toe game. The minimax algorithm is a recursive algorithm used for decision-making in two-player games with perfect information, such as Tic Tac Toe.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62A2B-2CD7-41D4-67F1-FE2B7704D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7" b="18823"/>
          <a:stretch/>
        </p:blipFill>
        <p:spPr>
          <a:xfrm>
            <a:off x="486228" y="1713798"/>
            <a:ext cx="8026400" cy="3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87" y="409246"/>
            <a:ext cx="7886430" cy="993870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B3139-31B2-2A35-4813-87DA174BD7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4231" y="757425"/>
            <a:ext cx="8229330" cy="2982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In conclusion, the development of Tic Tac Toe using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Pygame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has resulted in a successful implementation of a classic game with an interactive and visually appealing interface. The project focused on creating an enjoyable gaming experience while incorporating key game development concepts and leveraging the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Pygame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library. </a:t>
            </a:r>
            <a:endParaRPr lang="en-IN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0" y="460215"/>
            <a:ext cx="7886430" cy="993870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CC49-2355-0D73-938A-06361A45239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0880" y="1578826"/>
            <a:ext cx="8229330" cy="2982960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UI/UX Improvements: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Add a start menu with options to choose between player vs. player and player vs. AI modes.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Score Tracking: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Keep track of the score for player vs. player and player vs. AI games.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Animations: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Add animations for moves, like highlighting the winning combination or fading out the board for a smooth transition between moves.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Network Multiplayer: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Implement network multiplayer functionality, allowing players to play against each other online.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g5fab984687_2_0">
            <a:extLst>
              <a:ext uri="{FF2B5EF4-FFF2-40B4-BE49-F238E27FC236}">
                <a16:creationId xmlns:a16="http://schemas.microsoft.com/office/drawing/2014/main" id="{8D66D476-62A2-1223-50DE-D356C5F99B3C}"/>
              </a:ext>
            </a:extLst>
          </p:cNvPr>
          <p:cNvSpPr txBox="1">
            <a:spLocks/>
          </p:cNvSpPr>
          <p:nvPr/>
        </p:nvSpPr>
        <p:spPr>
          <a:xfrm>
            <a:off x="144173" y="6427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1600" b="1">
                <a:solidFill>
                  <a:srgbClr val="213163"/>
                </a:solidFill>
              </a:rPr>
              <a:t>Reference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5C577-33AB-E042-C9AC-97F699956850}"/>
              </a:ext>
            </a:extLst>
          </p:cNvPr>
          <p:cNvSpPr txBox="1"/>
          <p:nvPr/>
        </p:nvSpPr>
        <p:spPr>
          <a:xfrm>
            <a:off x="210457" y="1234496"/>
            <a:ext cx="8505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https://www.tutorialspoint.com/design_and_analysis_of_algorithms/design_and_analysis_of_algorithms_max_min_problem.htm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C1D9-10CF-AC8B-9FD3-A9198E4DB464}"/>
              </a:ext>
            </a:extLst>
          </p:cNvPr>
          <p:cNvSpPr txBox="1"/>
          <p:nvPr/>
        </p:nvSpPr>
        <p:spPr>
          <a:xfrm>
            <a:off x="210457" y="2027155"/>
            <a:ext cx="4639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https://en.wikipedia.org/wiki/Tic-tac-toe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9F979-1E7A-F0C8-DBB6-5062D0981C81}"/>
              </a:ext>
            </a:extLst>
          </p:cNvPr>
          <p:cNvSpPr txBox="1"/>
          <p:nvPr/>
        </p:nvSpPr>
        <p:spPr>
          <a:xfrm>
            <a:off x="210457" y="2604371"/>
            <a:ext cx="4639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https://github.com/SamarpanCoder2002/Tic-Tac-Toe-AI</a:t>
            </a:r>
          </a:p>
        </p:txBody>
      </p:sp>
    </p:spTree>
    <p:extLst>
      <p:ext uri="{BB962C8B-B14F-4D97-AF65-F5344CB8AC3E}">
        <p14:creationId xmlns:p14="http://schemas.microsoft.com/office/powerpoint/2010/main" val="370919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3D498-138B-BBC1-FFBF-6E6958F71C58}"/>
              </a:ext>
            </a:extLst>
          </p:cNvPr>
          <p:cNvSpPr txBox="1"/>
          <p:nvPr/>
        </p:nvSpPr>
        <p:spPr>
          <a:xfrm>
            <a:off x="1393079" y="1090520"/>
            <a:ext cx="668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Link: </a:t>
            </a:r>
            <a:r>
              <a:rPr lang="en-US" dirty="0">
                <a:hlinkClick r:id="rId2"/>
              </a:rPr>
              <a:t>https://youtu.be/os-7Y21onf4?si=6-7KCcSWycuMD4LQ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24661" y="1436524"/>
            <a:ext cx="69350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Abstract     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Problem Statement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Aims, Objective &amp; Proposed System/Solution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System Design/Architecture 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+mn-lt"/>
              </a:rPr>
              <a:t>System Development Approach (Technology Used)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1800" dirty="0">
              <a:latin typeface="Arial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Future Scope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</a:rPr>
              <a:t>Video of the Project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7" y="460215"/>
            <a:ext cx="7886430" cy="461665"/>
          </a:xfr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C1869-D366-D2A7-35D9-BEEDF52176A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53910" y="1074413"/>
            <a:ext cx="8229330" cy="2942174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The Tic Tac Toe game is a classic two-player strategy game that involves placing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Xs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and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Os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on a 3x3 grid. This project aims to implement Tic Tac Toe using the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Pygame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library in Python, providing an interactive and visually appealing gaming experience.</a:t>
            </a:r>
          </a:p>
          <a:p>
            <a:pPr algn="l"/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The game starts by displaying an empty grid on the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Pygame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window. Players take turns clicking on the desired cell to place their respective symbols.</a:t>
            </a:r>
            <a:endParaRPr lang="en-IN" sz="18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78CE1-6651-BA16-9A3B-B76BDFA960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0044" y="1171786"/>
            <a:ext cx="8229330" cy="3420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Design and implement a two-player Tic Tac Toe game using the </a:t>
            </a:r>
            <a:r>
              <a:rPr lang="en-US" sz="1800" b="0" i="0" dirty="0" err="1">
                <a:solidFill>
                  <a:schemeClr val="accent2"/>
                </a:solidFill>
                <a:effectLst/>
                <a:latin typeface="Söhne"/>
              </a:rPr>
              <a:t>Pygame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 library in Python. The goal is to create a visually appealing and interactive gaming experience that adheres to the classic rules of Tic Tac Toe.</a:t>
            </a:r>
            <a:endParaRPr lang="en-IN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B60-3489-C70E-E0A6-2C0A7BC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0" y="395700"/>
            <a:ext cx="788643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Objective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AA1A2A-4E26-764D-CD82-16407D3A4F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6177" y="1982323"/>
            <a:ext cx="8229330" cy="2982960"/>
          </a:xfrm>
        </p:spPr>
        <p:txBody>
          <a:bodyPr/>
          <a:lstStyle/>
          <a:p>
            <a:r>
              <a:rPr lang="en-US" sz="2400" b="1" dirty="0">
                <a:solidFill>
                  <a:srgbClr val="1F1F1F"/>
                </a:solidFill>
                <a:latin typeface="Times New Roman"/>
              </a:rPr>
              <a:t>Aim:</a:t>
            </a:r>
            <a:endParaRPr lang="en-US" sz="1800" b="1" dirty="0">
              <a:solidFill>
                <a:schemeClr val="accent2"/>
              </a:solidFill>
              <a:latin typeface="Times New Roman"/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The Aim is to  provide an enjoyable gaming experience with intuitive controls, visually appealing graphics, and smooth gameplay. The game should be easy to understand and provide a challenging experience for players of all ages.</a:t>
            </a:r>
          </a:p>
          <a:p>
            <a:endParaRPr lang="en-US" sz="1800" b="0" i="0" dirty="0">
              <a:solidFill>
                <a:schemeClr val="accent2"/>
              </a:solidFill>
              <a:effectLst/>
              <a:latin typeface="Söhne"/>
            </a:endParaRPr>
          </a:p>
          <a:p>
            <a:r>
              <a:rPr lang="en-US" sz="1800" b="1" dirty="0">
                <a:solidFill>
                  <a:srgbClr val="1F1F1F"/>
                </a:solidFill>
                <a:latin typeface="Times New Roman"/>
              </a:rPr>
              <a:t>Objectives:</a:t>
            </a:r>
            <a:r>
              <a:rPr lang="en-US" sz="2000" b="1" dirty="0">
                <a:solidFill>
                  <a:srgbClr val="1F1F1F"/>
                </a:solidFill>
                <a:latin typeface="Times New Roman"/>
              </a:rPr>
              <a:t>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Develop an interactive and visually appealing GUI using </a:t>
            </a:r>
            <a:r>
              <a:rPr lang="en-US" sz="2000" b="0" i="0" dirty="0" err="1">
                <a:solidFill>
                  <a:schemeClr val="accent2"/>
                </a:solidFill>
                <a:effectLst/>
                <a:latin typeface="Söhne"/>
              </a:rPr>
              <a:t>Pygame</a:t>
            </a: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Enable players to make moves using mouse clicks.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Implement the underlying logic to determine game outcomes.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Organize the code for readability and maintainability.</a:t>
            </a:r>
            <a:endParaRPr lang="en-US" sz="2000" dirty="0">
              <a:solidFill>
                <a:schemeClr val="accent2"/>
              </a:solidFill>
              <a:latin typeface="Söhne"/>
            </a:endParaRPr>
          </a:p>
          <a:p>
            <a:endParaRPr lang="en-US" sz="2000" b="0" i="0" dirty="0">
              <a:solidFill>
                <a:schemeClr val="accent2"/>
              </a:solidFill>
              <a:effectLst/>
              <a:latin typeface="Söhne"/>
            </a:endParaRPr>
          </a:p>
          <a:p>
            <a:endParaRPr lang="en-US" sz="2000" dirty="0">
              <a:solidFill>
                <a:schemeClr val="accent2"/>
              </a:solidFill>
              <a:latin typeface="Times New Roman"/>
            </a:endParaRPr>
          </a:p>
          <a:p>
            <a:endParaRPr lang="en-US" sz="1800" b="1" dirty="0">
              <a:solidFill>
                <a:srgbClr val="1F1F1F"/>
              </a:solidFill>
              <a:latin typeface="Times New Roman"/>
            </a:endParaRPr>
          </a:p>
          <a:p>
            <a:endParaRPr lang="en-US" sz="1800" b="1" dirty="0">
              <a:solidFill>
                <a:schemeClr val="accent2"/>
              </a:solidFill>
              <a:latin typeface="Times New Roman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32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BF24B-BE4F-F506-8F07-26F18D2D15FE}"/>
              </a:ext>
            </a:extLst>
          </p:cNvPr>
          <p:cNvSpPr txBox="1"/>
          <p:nvPr/>
        </p:nvSpPr>
        <p:spPr>
          <a:xfrm>
            <a:off x="880647" y="1897224"/>
            <a:ext cx="738270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This Python code utilizes </a:t>
            </a:r>
            <a:r>
              <a:rPr lang="en-US" sz="1600" dirty="0" err="1"/>
              <a:t>Pygame</a:t>
            </a:r>
            <a:r>
              <a:rPr lang="en-US" sz="1600" dirty="0"/>
              <a:t> to create a graphical Tic Tac Toe game where players take turns clicking on an empty cell in a 3x3 grid, marking it with 'X' or 'O.' The game checks for a winner or a tie after each move, and the graphical interface updates accordingly until the game is won, tied, or manually closed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1" y="316947"/>
            <a:ext cx="7886430" cy="993870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69DDB24-12C1-905B-11EC-A6855708C5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2282" y="1465942"/>
            <a:ext cx="4856965" cy="267765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374151"/>
                </a:solidFill>
                <a:effectLst/>
                <a:latin typeface="Söhne"/>
              </a:rPr>
              <a:t>Game Board (Board Class):</a:t>
            </a:r>
            <a:endParaRPr lang="en-IN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Manages Tic Tac Toe board state.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Tracks player moves.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374151"/>
                </a:solidFill>
                <a:effectLst/>
                <a:latin typeface="Söhne"/>
              </a:rPr>
              <a:t>Player Logic (Game Class):</a:t>
            </a:r>
            <a:endParaRPr lang="en-IN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Manages game flow, player turns, and interactions.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Handles user input for moves.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Controls game state.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374151"/>
                </a:solidFill>
                <a:effectLst/>
                <a:latin typeface="Söhne"/>
              </a:rPr>
              <a:t>AI Logic (AI Class):</a:t>
            </a:r>
            <a:endParaRPr lang="en-IN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Implements AI player logic using minimax.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Configurable difficulty levels (random or minimax).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374151"/>
                </a:solidFill>
                <a:effectLst/>
                <a:latin typeface="Söhne"/>
              </a:rPr>
              <a:t>Constants and Config (constants.py):</a:t>
            </a:r>
            <a:endParaRPr lang="en-IN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Stores program constants (</a:t>
            </a:r>
            <a:r>
              <a:rPr lang="en-IN" sz="1100" b="0" i="0" dirty="0" err="1">
                <a:solidFill>
                  <a:srgbClr val="374151"/>
                </a:solidFill>
                <a:effectLst/>
                <a:latin typeface="Söhne"/>
              </a:rPr>
              <a:t>colors</a:t>
            </a: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, dimensions).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374151"/>
                </a:solidFill>
                <a:effectLst/>
                <a:latin typeface="Söhne"/>
              </a:rPr>
              <a:t>Main Loop (main() Function):</a:t>
            </a:r>
            <a:endParaRPr lang="en-IN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Program's main loop.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Listens for events, updates game state, and refreshes display.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Handles key presses (change mode, restart, AI levels).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374151"/>
                </a:solidFill>
                <a:effectLst/>
                <a:latin typeface="Söhne"/>
              </a:rPr>
              <a:t>System Flow:</a:t>
            </a:r>
            <a:endParaRPr lang="en-IN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Initializes, handles events, manages game and AI logic.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Renders current game state.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Exits program gracefully.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D51B2-B7C0-9422-9DF3-D4BDF3F78DDC}"/>
              </a:ext>
            </a:extLst>
          </p:cNvPr>
          <p:cNvSpPr/>
          <p:nvPr/>
        </p:nvSpPr>
        <p:spPr>
          <a:xfrm>
            <a:off x="6102215" y="1465942"/>
            <a:ext cx="1618343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63D572-7F77-824C-1034-E1FCC029AFF5}"/>
              </a:ext>
            </a:extLst>
          </p:cNvPr>
          <p:cNvSpPr/>
          <p:nvPr/>
        </p:nvSpPr>
        <p:spPr>
          <a:xfrm>
            <a:off x="6335486" y="3207657"/>
            <a:ext cx="820057" cy="71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204D4F-EBD5-2DE6-7976-4AB3ADB7BBF0}"/>
              </a:ext>
            </a:extLst>
          </p:cNvPr>
          <p:cNvSpPr/>
          <p:nvPr/>
        </p:nvSpPr>
        <p:spPr>
          <a:xfrm>
            <a:off x="6335486" y="2351314"/>
            <a:ext cx="1219200" cy="348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F6B132-3273-4C77-9456-8BF0C970599C}"/>
              </a:ext>
            </a:extLst>
          </p:cNvPr>
          <p:cNvSpPr/>
          <p:nvPr/>
        </p:nvSpPr>
        <p:spPr>
          <a:xfrm>
            <a:off x="5320847" y="3207657"/>
            <a:ext cx="651782" cy="638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C0EA4E-7D11-FD8C-1155-DB45D4740425}"/>
              </a:ext>
            </a:extLst>
          </p:cNvPr>
          <p:cNvSpPr/>
          <p:nvPr/>
        </p:nvSpPr>
        <p:spPr>
          <a:xfrm>
            <a:off x="7395029" y="3135086"/>
            <a:ext cx="914399" cy="7837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4C90-77CF-5454-2465-5271996CB71A}"/>
              </a:ext>
            </a:extLst>
          </p:cNvPr>
          <p:cNvSpPr txBox="1"/>
          <p:nvPr/>
        </p:nvSpPr>
        <p:spPr>
          <a:xfrm>
            <a:off x="5320847" y="1080461"/>
            <a:ext cx="3181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                                   </a:t>
            </a:r>
          </a:p>
          <a:p>
            <a:r>
              <a:rPr lang="en-IN" dirty="0"/>
              <a:t>                   </a:t>
            </a:r>
            <a:r>
              <a:rPr lang="en-IN" dirty="0" err="1"/>
              <a:t>Pygame</a:t>
            </a:r>
            <a:r>
              <a:rPr lang="en-IN" dirty="0"/>
              <a:t> GUI     </a:t>
            </a:r>
          </a:p>
          <a:p>
            <a:r>
              <a:rPr lang="en-IN" dirty="0"/>
              <a:t>                                  </a:t>
            </a:r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                   </a:t>
            </a:r>
          </a:p>
          <a:p>
            <a:r>
              <a:rPr lang="en-IN" dirty="0"/>
              <a:t>	   Game Class    </a:t>
            </a:r>
          </a:p>
          <a:p>
            <a:r>
              <a:rPr lang="en-IN" dirty="0"/>
              <a:t>                                   </a:t>
            </a:r>
          </a:p>
          <a:p>
            <a:r>
              <a:rPr lang="en-IN" dirty="0"/>
              <a:t>                 </a:t>
            </a:r>
          </a:p>
          <a:p>
            <a:r>
              <a:rPr lang="en-IN" dirty="0"/>
              <a:t>                                          </a:t>
            </a:r>
          </a:p>
          <a:p>
            <a:r>
              <a:rPr lang="en-IN" dirty="0"/>
              <a:t> AI                  Board            Player </a:t>
            </a:r>
          </a:p>
          <a:p>
            <a:r>
              <a:rPr lang="en-IN" dirty="0"/>
              <a:t> Class            </a:t>
            </a:r>
            <a:r>
              <a:rPr lang="en-IN" dirty="0" err="1"/>
              <a:t>Class</a:t>
            </a:r>
            <a:r>
              <a:rPr lang="en-IN" dirty="0"/>
              <a:t>             Logic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416CAA-C709-C08A-12FA-4C1133196C85}"/>
              </a:ext>
            </a:extLst>
          </p:cNvPr>
          <p:cNvCxnSpPr>
            <a:cxnSpLocks/>
          </p:cNvCxnSpPr>
          <p:nvPr/>
        </p:nvCxnSpPr>
        <p:spPr>
          <a:xfrm>
            <a:off x="6894286" y="1988457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65F16C-ADF7-6C97-3D3C-24F3D5B8B137}"/>
              </a:ext>
            </a:extLst>
          </p:cNvPr>
          <p:cNvCxnSpPr>
            <a:cxnSpLocks/>
          </p:cNvCxnSpPr>
          <p:nvPr/>
        </p:nvCxnSpPr>
        <p:spPr>
          <a:xfrm flipH="1">
            <a:off x="5695496" y="2699657"/>
            <a:ext cx="103187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2A20D5-BE4F-5F2C-DF99-2AF7B1F7608A}"/>
              </a:ext>
            </a:extLst>
          </p:cNvPr>
          <p:cNvCxnSpPr>
            <a:cxnSpLocks/>
          </p:cNvCxnSpPr>
          <p:nvPr/>
        </p:nvCxnSpPr>
        <p:spPr>
          <a:xfrm>
            <a:off x="6894286" y="2699657"/>
            <a:ext cx="103187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E3E4B-0621-36B5-95F2-451837C41C31}"/>
              </a:ext>
            </a:extLst>
          </p:cNvPr>
          <p:cNvCxnSpPr>
            <a:cxnSpLocks/>
          </p:cNvCxnSpPr>
          <p:nvPr/>
        </p:nvCxnSpPr>
        <p:spPr>
          <a:xfrm>
            <a:off x="6792686" y="2699657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8E5F-86A5-ECAF-68D6-5878ABFD3AE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Deployment Approach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DBC2A-2DF7-F7FF-AEA7-A57B5B17EF07}"/>
              </a:ext>
            </a:extLst>
          </p:cNvPr>
          <p:cNvSpPr txBox="1"/>
          <p:nvPr/>
        </p:nvSpPr>
        <p:spPr>
          <a:xfrm>
            <a:off x="311700" y="1017725"/>
            <a:ext cx="78453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Requirements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and document the requirements for the Tic Tac Toe game.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 features, functionality, and user interactions.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Design: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 the overall system architecture, including classes and their relationships.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 the user interface using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Pygame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plan for managing game state, player input, and AI logic.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Implementation: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Write the code for the Tic Tac Toe game based on the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the Board, Game, AI,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Pygame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components.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 integration testing to ensure seamless interaction between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 the game's functionality, including player moves, AI decisions, and win/draw conditions.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Debugging: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and fix any bugs or issues found during testing.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Debug the code to ensure smooth execution and handle edge cases.</a:t>
            </a:r>
          </a:p>
        </p:txBody>
      </p:sp>
    </p:spTree>
    <p:extLst>
      <p:ext uri="{BB962C8B-B14F-4D97-AF65-F5344CB8AC3E}">
        <p14:creationId xmlns:p14="http://schemas.microsoft.com/office/powerpoint/2010/main" val="27619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F9DB4-4E26-5084-2E11-7304624FFEE2}"/>
              </a:ext>
            </a:extLst>
          </p:cNvPr>
          <p:cNvSpPr txBox="1"/>
          <p:nvPr/>
        </p:nvSpPr>
        <p:spPr>
          <a:xfrm>
            <a:off x="304800" y="759866"/>
            <a:ext cx="82731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Optimization: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 the code for efficiency, especially the AI algorithm.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the game runs smoothly and responds quickly to user inputs.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Interface Refinement: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Pygame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-based user interface for a polished and visually appealing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graphics, animations, and overall user interaction.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Documentation: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Document the code, including comments and explanations for each component.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user documentation explaining how to play the game and any configurable options.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Deployment: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Package the game for distribution.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installation instructions if applicable.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Feedback and Iteration: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 feedback from users or testing.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Iterate on the game based on feedback, addressing any identified issues or suggestions.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Maintenance: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Monitor the game for any post-release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 periodic maintenance, addressing updates or improvements as needed.</a:t>
            </a:r>
          </a:p>
        </p:txBody>
      </p:sp>
    </p:spTree>
    <p:extLst>
      <p:ext uri="{BB962C8B-B14F-4D97-AF65-F5344CB8AC3E}">
        <p14:creationId xmlns:p14="http://schemas.microsoft.com/office/powerpoint/2010/main" val="798228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1132</Words>
  <Application>Microsoft Office PowerPoint</Application>
  <PresentationFormat>On-screen Show (16:9)</PresentationFormat>
  <Paragraphs>138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Aim and Objective</vt:lpstr>
      <vt:lpstr>Proposed Solution</vt:lpstr>
      <vt:lpstr>System Architecture</vt:lpstr>
      <vt:lpstr>System Deployment Approach</vt:lpstr>
      <vt:lpstr>PowerPoint Presentation</vt:lpstr>
      <vt:lpstr>Algorithm &amp; Deployment</vt:lpstr>
      <vt:lpstr>Conclusion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BHASKAR P</cp:lastModifiedBy>
  <cp:revision>141</cp:revision>
  <dcterms:modified xsi:type="dcterms:W3CDTF">2023-12-20T03:39:55Z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