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7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74A8-2B43-4E61-94CA-4B02AA6759F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1F04-0829-4469-84F5-E8A6B8FD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360609"/>
            <a:ext cx="12046579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599" y="257577"/>
            <a:ext cx="10243713" cy="6362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257577"/>
            <a:ext cx="708338" cy="7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39403" y="777450"/>
            <a:ext cx="8255358" cy="553319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03" y="777450"/>
            <a:ext cx="577224" cy="57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34862" y="1159098"/>
            <a:ext cx="3734873" cy="480381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62" y="1159098"/>
            <a:ext cx="436764" cy="43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19648" y="1802573"/>
            <a:ext cx="2119022" cy="38770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509" y="2972549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2" name="Graphic 6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298" y="36036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0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2021-07-23T14:34:23Z</dcterms:created>
  <dcterms:modified xsi:type="dcterms:W3CDTF">2021-07-23T14:56:03Z</dcterms:modified>
</cp:coreProperties>
</file>