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5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2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4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0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9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1B42-2A0B-4386-A54E-E3A7BE23A028}" type="datetimeFigureOut">
              <a:rPr lang="en-IN" smtClean="0"/>
              <a:t>28-11-2016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5DA7-E51F-44F6-B371-8FC140C5C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5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244" y="15342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638" y="3198381"/>
            <a:ext cx="9778314" cy="1655762"/>
          </a:xfrm>
        </p:spPr>
        <p:txBody>
          <a:bodyPr/>
          <a:lstStyle/>
          <a:p>
            <a:r>
              <a:rPr lang="en-IN" sz="2800" dirty="0" smtClean="0">
                <a:solidFill>
                  <a:srgbClr val="FF0000"/>
                </a:solidFill>
              </a:rPr>
              <a:t>( The study of algorithms that learn from experience and examples instead of relying on hardcoded rules.)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2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Machine Learning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Write a code for differentiating apples and oranges .</a:t>
            </a:r>
          </a:p>
          <a:p>
            <a:r>
              <a:rPr lang="en-US" sz="2000" dirty="0" smtClean="0"/>
              <a:t>How many functions will you write ?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    def </a:t>
            </a:r>
            <a:r>
              <a:rPr lang="en-US" sz="2000" dirty="0" smtClean="0">
                <a:solidFill>
                  <a:schemeClr val="accent1"/>
                </a:solidFill>
              </a:rPr>
              <a:t>detect_colors</a:t>
            </a:r>
            <a:r>
              <a:rPr lang="en-US" sz="2000" dirty="0" smtClean="0"/>
              <a:t>(image):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#code here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    def </a:t>
            </a:r>
            <a:r>
              <a:rPr lang="en-US" sz="2000" dirty="0" smtClean="0">
                <a:solidFill>
                  <a:schemeClr val="accent1"/>
                </a:solidFill>
              </a:rPr>
              <a:t>detect_colors</a:t>
            </a:r>
            <a:r>
              <a:rPr lang="en-US" sz="2000" dirty="0" smtClean="0"/>
              <a:t>(image):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#code here</a:t>
            </a:r>
          </a:p>
          <a:p>
            <a:pPr marL="0" indent="0">
              <a:buNone/>
            </a:pPr>
            <a:r>
              <a:rPr lang="en-US" sz="2000" dirty="0" smtClean="0"/>
              <a:t>and so on.</a:t>
            </a:r>
          </a:p>
          <a:p>
            <a:r>
              <a:rPr lang="en-US" sz="2000" dirty="0" smtClean="0"/>
              <a:t>Increased Computational power.</a:t>
            </a:r>
          </a:p>
          <a:p>
            <a:r>
              <a:rPr lang="en-US" sz="2000" dirty="0" smtClean="0"/>
              <a:t>Most important being the </a:t>
            </a:r>
            <a:r>
              <a:rPr lang="en-US" sz="2000" dirty="0" smtClean="0">
                <a:solidFill>
                  <a:srgbClr val="FF0000"/>
                </a:solidFill>
              </a:rPr>
              <a:t>TBs </a:t>
            </a:r>
            <a:r>
              <a:rPr lang="en-US" sz="2000" dirty="0" smtClean="0"/>
              <a:t>of data collected every hour.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3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315"/>
            <a:ext cx="9525000" cy="1134161"/>
          </a:xfrm>
        </p:spPr>
        <p:txBody>
          <a:bodyPr/>
          <a:lstStyle/>
          <a:p>
            <a:r>
              <a:rPr lang="en-US" dirty="0" smtClean="0"/>
              <a:t>Types of ML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441"/>
            <a:ext cx="10515600" cy="4351338"/>
          </a:xfrm>
        </p:spPr>
        <p:txBody>
          <a:bodyPr/>
          <a:lstStyle/>
          <a:p>
            <a:r>
              <a:rPr lang="en-IN" dirty="0" smtClean="0"/>
              <a:t>Supervised  -&gt;The input (features) and output (label) is given to you .Just feed these as the training data and train your model.</a:t>
            </a:r>
          </a:p>
          <a:p>
            <a:r>
              <a:rPr lang="en-IN" dirty="0" smtClean="0"/>
              <a:t>Unsupervised   -&gt; No output (label) is given to the model. The algorithm will only give you the particular structure of the data based on the clusters formed in the input (features).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9843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and Unsupervised Techniques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2" y="1690688"/>
            <a:ext cx="6522512" cy="4486275"/>
          </a:xfrm>
        </p:spPr>
      </p:pic>
    </p:spTree>
    <p:extLst>
      <p:ext uri="{BB962C8B-B14F-4D97-AF65-F5344CB8AC3E}">
        <p14:creationId xmlns:p14="http://schemas.microsoft.com/office/powerpoint/2010/main" val="153897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7113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Supervised algorithms can apply what has been learned in the past(old data) to new data and helps predicting the new data(test data). Models used for classification–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Decision tree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Networks</a:t>
            </a:r>
            <a:endParaRPr lang="en-IN" dirty="0" smtClean="0"/>
          </a:p>
          <a:p>
            <a:r>
              <a:rPr lang="en-IN" dirty="0" smtClean="0"/>
              <a:t>Unsupervised algorithms can draw inferences from datasets. Models used for clustering –</a:t>
            </a:r>
          </a:p>
          <a:p>
            <a:r>
              <a:rPr lang="en-US" dirty="0" smtClean="0"/>
              <a:t>Density models</a:t>
            </a:r>
          </a:p>
          <a:p>
            <a:r>
              <a:rPr lang="en-IN" dirty="0"/>
              <a:t>Centroid </a:t>
            </a:r>
            <a:r>
              <a:rPr lang="en-IN" dirty="0" smtClean="0"/>
              <a:t>models (K-mean Clustering)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2181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Supervised Learning using  					Decision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81" y="1825625"/>
            <a:ext cx="4404575" cy="3603110"/>
          </a:xfrm>
        </p:spPr>
      </p:pic>
    </p:spTree>
    <p:extLst>
      <p:ext uri="{BB962C8B-B14F-4D97-AF65-F5344CB8AC3E}">
        <p14:creationId xmlns:p14="http://schemas.microsoft.com/office/powerpoint/2010/main" val="109831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7184" y="2333968"/>
            <a:ext cx="10515600" cy="1325563"/>
          </a:xfrm>
        </p:spPr>
        <p:txBody>
          <a:bodyPr/>
          <a:lstStyle/>
          <a:p>
            <a:r>
              <a:rPr lang="en-US" dirty="0" smtClean="0"/>
              <a:t>	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56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</TotalTime>
  <Words>123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  </vt:lpstr>
      <vt:lpstr>Why Machine Learning ?</vt:lpstr>
      <vt:lpstr>Types of ML </vt:lpstr>
      <vt:lpstr>Supervised and Unsupervised Techniques</vt:lpstr>
      <vt:lpstr>Conclusion </vt:lpstr>
      <vt:lpstr>Implementing Supervised Learning using       Decision Tree</vt:lpstr>
      <vt:lpstr>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Bhaskar Kaushal</dc:creator>
  <cp:lastModifiedBy>Bhaskar Kaushal</cp:lastModifiedBy>
  <cp:revision>12</cp:revision>
  <dcterms:created xsi:type="dcterms:W3CDTF">2016-11-28T05:45:43Z</dcterms:created>
  <dcterms:modified xsi:type="dcterms:W3CDTF">2016-11-28T11:59:53Z</dcterms:modified>
</cp:coreProperties>
</file>