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80" r:id="rId5"/>
    <p:sldId id="277" r:id="rId6"/>
    <p:sldId id="281" r:id="rId7"/>
    <p:sldId id="282" r:id="rId8"/>
    <p:sldId id="283" r:id="rId9"/>
    <p:sldId id="278" r:id="rId10"/>
    <p:sldId id="2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BC27B3-B799-4C3E-A6E1-A2346C357F9B}" v="2" dt="2024-11-20T10:26:58.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Pinjari Sumaya Banu" userId="c8437cd2-8676-41c5-b688-5dee37e612f5" providerId="ADAL" clId="{F7BC27B3-B799-4C3E-A6E1-A2346C357F9B}"/>
    <pc:docChg chg="undo custSel addSld modSld">
      <pc:chgData name="-, Pinjari Sumaya Banu" userId="c8437cd2-8676-41c5-b688-5dee37e612f5" providerId="ADAL" clId="{F7BC27B3-B799-4C3E-A6E1-A2346C357F9B}" dt="2024-11-20T10:27:43.296" v="63" actId="14100"/>
      <pc:docMkLst>
        <pc:docMk/>
      </pc:docMkLst>
      <pc:sldChg chg="addSp delSp modSp mod delDesignElem chgLayout">
        <pc:chgData name="-, Pinjari Sumaya Banu" userId="c8437cd2-8676-41c5-b688-5dee37e612f5" providerId="ADAL" clId="{F7BC27B3-B799-4C3E-A6E1-A2346C357F9B}" dt="2024-11-20T10:10:51.277" v="26" actId="14100"/>
        <pc:sldMkLst>
          <pc:docMk/>
          <pc:sldMk cId="3813062082" sldId="281"/>
        </pc:sldMkLst>
        <pc:spChg chg="add mod ord">
          <ac:chgData name="-, Pinjari Sumaya Banu" userId="c8437cd2-8676-41c5-b688-5dee37e612f5" providerId="ADAL" clId="{F7BC27B3-B799-4C3E-A6E1-A2346C357F9B}" dt="2024-11-20T10:10:45.928" v="25" actId="14100"/>
          <ac:spMkLst>
            <pc:docMk/>
            <pc:sldMk cId="3813062082" sldId="281"/>
            <ac:spMk id="2" creationId="{EC27C1BF-2B5E-A614-A4B0-200C7009D813}"/>
          </ac:spMkLst>
        </pc:spChg>
        <pc:spChg chg="add del mod ord">
          <ac:chgData name="-, Pinjari Sumaya Banu" userId="c8437cd2-8676-41c5-b688-5dee37e612f5" providerId="ADAL" clId="{F7BC27B3-B799-4C3E-A6E1-A2346C357F9B}" dt="2024-11-20T10:10:08.914" v="5" actId="21"/>
          <ac:spMkLst>
            <pc:docMk/>
            <pc:sldMk cId="3813062082" sldId="281"/>
            <ac:spMk id="3" creationId="{A94F29F6-28D1-AE93-A603-EBC58A1B7C0B}"/>
          </ac:spMkLst>
        </pc:spChg>
        <pc:spChg chg="del">
          <ac:chgData name="-, Pinjari Sumaya Banu" userId="c8437cd2-8676-41c5-b688-5dee37e612f5" providerId="ADAL" clId="{F7BC27B3-B799-4C3E-A6E1-A2346C357F9B}" dt="2024-11-20T10:09:33.681" v="0" actId="6264"/>
          <ac:spMkLst>
            <pc:docMk/>
            <pc:sldMk cId="3813062082" sldId="281"/>
            <ac:spMk id="20" creationId="{A3EFF7B1-6CB7-47D1-AD37-B870CA2B2151}"/>
          </ac:spMkLst>
        </pc:spChg>
        <pc:spChg chg="del">
          <ac:chgData name="-, Pinjari Sumaya Banu" userId="c8437cd2-8676-41c5-b688-5dee37e612f5" providerId="ADAL" clId="{F7BC27B3-B799-4C3E-A6E1-A2346C357F9B}" dt="2024-11-20T10:09:33.681" v="0" actId="6264"/>
          <ac:spMkLst>
            <pc:docMk/>
            <pc:sldMk cId="3813062082" sldId="281"/>
            <ac:spMk id="28" creationId="{7FA2962B-21B6-4689-A95D-A8FF6ADE47F1}"/>
          </ac:spMkLst>
        </pc:spChg>
        <pc:spChg chg="del">
          <ac:chgData name="-, Pinjari Sumaya Banu" userId="c8437cd2-8676-41c5-b688-5dee37e612f5" providerId="ADAL" clId="{F7BC27B3-B799-4C3E-A6E1-A2346C357F9B}" dt="2024-11-20T10:09:33.681" v="0" actId="6264"/>
          <ac:spMkLst>
            <pc:docMk/>
            <pc:sldMk cId="3813062082" sldId="281"/>
            <ac:spMk id="29" creationId="{A00D2CE1-35C1-46E6-BD59-CEE668BD90F4}"/>
          </ac:spMkLst>
        </pc:spChg>
        <pc:spChg chg="del">
          <ac:chgData name="-, Pinjari Sumaya Banu" userId="c8437cd2-8676-41c5-b688-5dee37e612f5" providerId="ADAL" clId="{F7BC27B3-B799-4C3E-A6E1-A2346C357F9B}" dt="2024-11-20T10:09:33.681" v="0" actId="6264"/>
          <ac:spMkLst>
            <pc:docMk/>
            <pc:sldMk cId="3813062082" sldId="281"/>
            <ac:spMk id="37" creationId="{E18403B7-F2C7-4C07-8522-21C31910902C}"/>
          </ac:spMkLst>
        </pc:spChg>
        <pc:grpChg chg="del">
          <ac:chgData name="-, Pinjari Sumaya Banu" userId="c8437cd2-8676-41c5-b688-5dee37e612f5" providerId="ADAL" clId="{F7BC27B3-B799-4C3E-A6E1-A2346C357F9B}" dt="2024-11-20T10:09:33.681" v="0" actId="6264"/>
          <ac:grpSpMkLst>
            <pc:docMk/>
            <pc:sldMk cId="3813062082" sldId="281"/>
            <ac:grpSpMk id="21" creationId="{80E95A5C-1E97-41C3-9DEC-245FF6DEBF1F}"/>
          </ac:grpSpMkLst>
        </pc:grpChg>
        <pc:grpChg chg="del">
          <ac:chgData name="-, Pinjari Sumaya Banu" userId="c8437cd2-8676-41c5-b688-5dee37e612f5" providerId="ADAL" clId="{F7BC27B3-B799-4C3E-A6E1-A2346C357F9B}" dt="2024-11-20T10:09:33.681" v="0" actId="6264"/>
          <ac:grpSpMkLst>
            <pc:docMk/>
            <pc:sldMk cId="3813062082" sldId="281"/>
            <ac:grpSpMk id="30" creationId="{A745280D-ED36-41FE-8EB1-CE597C99CFE8}"/>
          </ac:grpSpMkLst>
        </pc:grpChg>
        <pc:grpChg chg="del">
          <ac:chgData name="-, Pinjari Sumaya Banu" userId="c8437cd2-8676-41c5-b688-5dee37e612f5" providerId="ADAL" clId="{F7BC27B3-B799-4C3E-A6E1-A2346C357F9B}" dt="2024-11-20T10:09:33.681" v="0" actId="6264"/>
          <ac:grpSpMkLst>
            <pc:docMk/>
            <pc:sldMk cId="3813062082" sldId="281"/>
            <ac:grpSpMk id="31" creationId="{A58DCE86-9AE1-46D1-96D6-04B8B3EDF6FA}"/>
          </ac:grpSpMkLst>
        </pc:grpChg>
        <pc:grpChg chg="del">
          <ac:chgData name="-, Pinjari Sumaya Banu" userId="c8437cd2-8676-41c5-b688-5dee37e612f5" providerId="ADAL" clId="{F7BC27B3-B799-4C3E-A6E1-A2346C357F9B}" dt="2024-11-20T10:09:33.681" v="0" actId="6264"/>
          <ac:grpSpMkLst>
            <pc:docMk/>
            <pc:sldMk cId="3813062082" sldId="281"/>
            <ac:grpSpMk id="39" creationId="{23B58CC6-A99E-43AF-A467-256F19287FB8}"/>
          </ac:grpSpMkLst>
        </pc:grpChg>
        <pc:picChg chg="mod">
          <ac:chgData name="-, Pinjari Sumaya Banu" userId="c8437cd2-8676-41c5-b688-5dee37e612f5" providerId="ADAL" clId="{F7BC27B3-B799-4C3E-A6E1-A2346C357F9B}" dt="2024-11-20T10:10:51.277" v="26" actId="14100"/>
          <ac:picMkLst>
            <pc:docMk/>
            <pc:sldMk cId="3813062082" sldId="281"/>
            <ac:picMk id="5" creationId="{3CF89B30-99B1-B490-2650-F9B75EBB836B}"/>
          </ac:picMkLst>
        </pc:picChg>
      </pc:sldChg>
      <pc:sldChg chg="addSp delSp modSp add mod setBg setClrOvrMap">
        <pc:chgData name="-, Pinjari Sumaya Banu" userId="c8437cd2-8676-41c5-b688-5dee37e612f5" providerId="ADAL" clId="{F7BC27B3-B799-4C3E-A6E1-A2346C357F9B}" dt="2024-11-20T10:21:55.940" v="48" actId="14100"/>
        <pc:sldMkLst>
          <pc:docMk/>
          <pc:sldMk cId="926979317" sldId="282"/>
        </pc:sldMkLst>
        <pc:spChg chg="del">
          <ac:chgData name="-, Pinjari Sumaya Banu" userId="c8437cd2-8676-41c5-b688-5dee37e612f5" providerId="ADAL" clId="{F7BC27B3-B799-4C3E-A6E1-A2346C357F9B}" dt="2024-11-20T10:17:51.045" v="29" actId="21"/>
          <ac:spMkLst>
            <pc:docMk/>
            <pc:sldMk cId="926979317" sldId="282"/>
            <ac:spMk id="2" creationId="{EC27C1BF-2B5E-A614-A4B0-200C7009D813}"/>
          </ac:spMkLst>
        </pc:spChg>
        <pc:spChg chg="add del mod">
          <ac:chgData name="-, Pinjari Sumaya Banu" userId="c8437cd2-8676-41c5-b688-5dee37e612f5" providerId="ADAL" clId="{F7BC27B3-B799-4C3E-A6E1-A2346C357F9B}" dt="2024-11-20T10:19:50.868" v="36" actId="21"/>
          <ac:spMkLst>
            <pc:docMk/>
            <pc:sldMk cId="926979317" sldId="282"/>
            <ac:spMk id="4" creationId="{712E265E-78C9-1415-7F11-982F58000687}"/>
          </ac:spMkLst>
        </pc:spChg>
        <pc:spChg chg="add del">
          <ac:chgData name="-, Pinjari Sumaya Banu" userId="c8437cd2-8676-41c5-b688-5dee37e612f5" providerId="ADAL" clId="{F7BC27B3-B799-4C3E-A6E1-A2346C357F9B}" dt="2024-11-20T10:21:19.260" v="38" actId="26606"/>
          <ac:spMkLst>
            <pc:docMk/>
            <pc:sldMk cId="926979317" sldId="282"/>
            <ac:spMk id="12" creationId="{2D2B266D-3625-4584-A5C3-7D3F672CFF30}"/>
          </ac:spMkLst>
        </pc:spChg>
        <pc:spChg chg="add del">
          <ac:chgData name="-, Pinjari Sumaya Banu" userId="c8437cd2-8676-41c5-b688-5dee37e612f5" providerId="ADAL" clId="{F7BC27B3-B799-4C3E-A6E1-A2346C357F9B}" dt="2024-11-20T10:21:19.260" v="38" actId="26606"/>
          <ac:spMkLst>
            <pc:docMk/>
            <pc:sldMk cId="926979317" sldId="282"/>
            <ac:spMk id="14" creationId="{C463B99A-73EE-4FBB-B7C4-F9F9BCC25C65}"/>
          </ac:spMkLst>
        </pc:spChg>
        <pc:spChg chg="add del">
          <ac:chgData name="-, Pinjari Sumaya Banu" userId="c8437cd2-8676-41c5-b688-5dee37e612f5" providerId="ADAL" clId="{F7BC27B3-B799-4C3E-A6E1-A2346C357F9B}" dt="2024-11-20T10:21:19.260" v="38" actId="26606"/>
          <ac:spMkLst>
            <pc:docMk/>
            <pc:sldMk cId="926979317" sldId="282"/>
            <ac:spMk id="16" creationId="{A5D2A5D1-BA0D-47D3-B051-DA7743C46E28}"/>
          </ac:spMkLst>
        </pc:spChg>
        <pc:spChg chg="add del">
          <ac:chgData name="-, Pinjari Sumaya Banu" userId="c8437cd2-8676-41c5-b688-5dee37e612f5" providerId="ADAL" clId="{F7BC27B3-B799-4C3E-A6E1-A2346C357F9B}" dt="2024-11-20T10:21:32.688" v="40" actId="26606"/>
          <ac:spMkLst>
            <pc:docMk/>
            <pc:sldMk cId="926979317" sldId="282"/>
            <ac:spMk id="18" creationId="{A8D57A06-A426-446D-B02C-A2DC6B62E45E}"/>
          </ac:spMkLst>
        </pc:spChg>
        <pc:spChg chg="add del">
          <ac:chgData name="-, Pinjari Sumaya Banu" userId="c8437cd2-8676-41c5-b688-5dee37e612f5" providerId="ADAL" clId="{F7BC27B3-B799-4C3E-A6E1-A2346C357F9B}" dt="2024-11-20T10:21:32.688" v="40" actId="26606"/>
          <ac:spMkLst>
            <pc:docMk/>
            <pc:sldMk cId="926979317" sldId="282"/>
            <ac:spMk id="19" creationId="{AB8C311F-7253-4AED-9701-7FC0708C41C7}"/>
          </ac:spMkLst>
        </pc:spChg>
        <pc:spChg chg="add del">
          <ac:chgData name="-, Pinjari Sumaya Banu" userId="c8437cd2-8676-41c5-b688-5dee37e612f5" providerId="ADAL" clId="{F7BC27B3-B799-4C3E-A6E1-A2346C357F9B}" dt="2024-11-20T10:21:32.688" v="40" actId="26606"/>
          <ac:spMkLst>
            <pc:docMk/>
            <pc:sldMk cId="926979317" sldId="282"/>
            <ac:spMk id="20" creationId="{E2384209-CB15-4CDF-9D31-C44FD9A3F20D}"/>
          </ac:spMkLst>
        </pc:spChg>
        <pc:spChg chg="add del">
          <ac:chgData name="-, Pinjari Sumaya Banu" userId="c8437cd2-8676-41c5-b688-5dee37e612f5" providerId="ADAL" clId="{F7BC27B3-B799-4C3E-A6E1-A2346C357F9B}" dt="2024-11-20T10:21:32.688" v="40" actId="26606"/>
          <ac:spMkLst>
            <pc:docMk/>
            <pc:sldMk cId="926979317" sldId="282"/>
            <ac:spMk id="21" creationId="{2633B3B5-CC90-43F0-8714-D31D1F3F0209}"/>
          </ac:spMkLst>
        </pc:spChg>
        <pc:spChg chg="add del">
          <ac:chgData name="-, Pinjari Sumaya Banu" userId="c8437cd2-8676-41c5-b688-5dee37e612f5" providerId="ADAL" clId="{F7BC27B3-B799-4C3E-A6E1-A2346C357F9B}" dt="2024-11-20T10:21:34.610" v="42" actId="26606"/>
          <ac:spMkLst>
            <pc:docMk/>
            <pc:sldMk cId="926979317" sldId="282"/>
            <ac:spMk id="23" creationId="{32BC26D8-82FB-445E-AA49-62A77D7C1EE0}"/>
          </ac:spMkLst>
        </pc:spChg>
        <pc:spChg chg="add del">
          <ac:chgData name="-, Pinjari Sumaya Banu" userId="c8437cd2-8676-41c5-b688-5dee37e612f5" providerId="ADAL" clId="{F7BC27B3-B799-4C3E-A6E1-A2346C357F9B}" dt="2024-11-20T10:21:34.610" v="42" actId="26606"/>
          <ac:spMkLst>
            <pc:docMk/>
            <pc:sldMk cId="926979317" sldId="282"/>
            <ac:spMk id="24" creationId="{CB44330D-EA18-4254-AA95-EB49948539B8}"/>
          </ac:spMkLst>
        </pc:spChg>
        <pc:spChg chg="add">
          <ac:chgData name="-, Pinjari Sumaya Banu" userId="c8437cd2-8676-41c5-b688-5dee37e612f5" providerId="ADAL" clId="{F7BC27B3-B799-4C3E-A6E1-A2346C357F9B}" dt="2024-11-20T10:21:34.617" v="43" actId="26606"/>
          <ac:spMkLst>
            <pc:docMk/>
            <pc:sldMk cId="926979317" sldId="282"/>
            <ac:spMk id="26" creationId="{AB8C311F-7253-4AED-9701-7FC0708C41C7}"/>
          </ac:spMkLst>
        </pc:spChg>
        <pc:spChg chg="add">
          <ac:chgData name="-, Pinjari Sumaya Banu" userId="c8437cd2-8676-41c5-b688-5dee37e612f5" providerId="ADAL" clId="{F7BC27B3-B799-4C3E-A6E1-A2346C357F9B}" dt="2024-11-20T10:21:34.617" v="43" actId="26606"/>
          <ac:spMkLst>
            <pc:docMk/>
            <pc:sldMk cId="926979317" sldId="282"/>
            <ac:spMk id="27" creationId="{E2384209-CB15-4CDF-9D31-C44FD9A3F20D}"/>
          </ac:spMkLst>
        </pc:spChg>
        <pc:spChg chg="add">
          <ac:chgData name="-, Pinjari Sumaya Banu" userId="c8437cd2-8676-41c5-b688-5dee37e612f5" providerId="ADAL" clId="{F7BC27B3-B799-4C3E-A6E1-A2346C357F9B}" dt="2024-11-20T10:21:34.617" v="43" actId="26606"/>
          <ac:spMkLst>
            <pc:docMk/>
            <pc:sldMk cId="926979317" sldId="282"/>
            <ac:spMk id="28" creationId="{2633B3B5-CC90-43F0-8714-D31D1F3F0209}"/>
          </ac:spMkLst>
        </pc:spChg>
        <pc:spChg chg="add">
          <ac:chgData name="-, Pinjari Sumaya Banu" userId="c8437cd2-8676-41c5-b688-5dee37e612f5" providerId="ADAL" clId="{F7BC27B3-B799-4C3E-A6E1-A2346C357F9B}" dt="2024-11-20T10:21:34.617" v="43" actId="26606"/>
          <ac:spMkLst>
            <pc:docMk/>
            <pc:sldMk cId="926979317" sldId="282"/>
            <ac:spMk id="29" creationId="{A8D57A06-A426-446D-B02C-A2DC6B62E45E}"/>
          </ac:spMkLst>
        </pc:spChg>
        <pc:picChg chg="del">
          <ac:chgData name="-, Pinjari Sumaya Banu" userId="c8437cd2-8676-41c5-b688-5dee37e612f5" providerId="ADAL" clId="{F7BC27B3-B799-4C3E-A6E1-A2346C357F9B}" dt="2024-11-20T10:17:45.612" v="28" actId="21"/>
          <ac:picMkLst>
            <pc:docMk/>
            <pc:sldMk cId="926979317" sldId="282"/>
            <ac:picMk id="5" creationId="{3CF89B30-99B1-B490-2650-F9B75EBB836B}"/>
          </ac:picMkLst>
        </pc:picChg>
        <pc:picChg chg="add mod modCrop">
          <ac:chgData name="-, Pinjari Sumaya Banu" userId="c8437cd2-8676-41c5-b688-5dee37e612f5" providerId="ADAL" clId="{F7BC27B3-B799-4C3E-A6E1-A2346C357F9B}" dt="2024-11-20T10:21:55.940" v="48" actId="14100"/>
          <ac:picMkLst>
            <pc:docMk/>
            <pc:sldMk cId="926979317" sldId="282"/>
            <ac:picMk id="7" creationId="{D95F7595-E08A-B305-6F07-689038F484C0}"/>
          </ac:picMkLst>
        </pc:picChg>
      </pc:sldChg>
      <pc:sldChg chg="addSp delSp modSp add mod">
        <pc:chgData name="-, Pinjari Sumaya Banu" userId="c8437cd2-8676-41c5-b688-5dee37e612f5" providerId="ADAL" clId="{F7BC27B3-B799-4C3E-A6E1-A2346C357F9B}" dt="2024-11-20T10:27:43.296" v="63" actId="14100"/>
        <pc:sldMkLst>
          <pc:docMk/>
          <pc:sldMk cId="618611337" sldId="283"/>
        </pc:sldMkLst>
        <pc:picChg chg="add mod modCrop">
          <ac:chgData name="-, Pinjari Sumaya Banu" userId="c8437cd2-8676-41c5-b688-5dee37e612f5" providerId="ADAL" clId="{F7BC27B3-B799-4C3E-A6E1-A2346C357F9B}" dt="2024-11-20T10:27:43.296" v="63" actId="14100"/>
          <ac:picMkLst>
            <pc:docMk/>
            <pc:sldMk cId="618611337" sldId="283"/>
            <ac:picMk id="3" creationId="{24420D1B-7E2D-C12A-AF4A-63B564AB3DBC}"/>
          </ac:picMkLst>
        </pc:picChg>
        <pc:picChg chg="del">
          <ac:chgData name="-, Pinjari Sumaya Banu" userId="c8437cd2-8676-41c5-b688-5dee37e612f5" providerId="ADAL" clId="{F7BC27B3-B799-4C3E-A6E1-A2346C357F9B}" dt="2024-11-20T10:26:45.149" v="50" actId="21"/>
          <ac:picMkLst>
            <pc:docMk/>
            <pc:sldMk cId="618611337" sldId="283"/>
            <ac:picMk id="7" creationId="{D95F7595-E08A-B305-6F07-689038F484C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ABBFA7-DABB-4ABB-A0EF-F638D87D032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83AA9BA-F4A8-46D3-92EA-E67222F6F8F0}">
      <dgm:prSet/>
      <dgm:spPr/>
      <dgm:t>
        <a:bodyPr/>
        <a:lstStyle/>
        <a:p>
          <a:r>
            <a:rPr lang="en-US"/>
            <a:t>To Create an Application for Hotel Booking Management System</a:t>
          </a:r>
        </a:p>
      </dgm:t>
    </dgm:pt>
    <dgm:pt modelId="{BEFEB17A-2F63-479C-A64A-B180BEF1430D}" type="parTrans" cxnId="{0FF971E4-B4C0-4323-A4D6-1FCDBC58456B}">
      <dgm:prSet/>
      <dgm:spPr/>
      <dgm:t>
        <a:bodyPr/>
        <a:lstStyle/>
        <a:p>
          <a:endParaRPr lang="en-US"/>
        </a:p>
      </dgm:t>
    </dgm:pt>
    <dgm:pt modelId="{3B9BCF97-A614-4190-B5AE-D75873EFF93E}" type="sibTrans" cxnId="{0FF971E4-B4C0-4323-A4D6-1FCDBC58456B}">
      <dgm:prSet/>
      <dgm:spPr/>
      <dgm:t>
        <a:bodyPr/>
        <a:lstStyle/>
        <a:p>
          <a:endParaRPr lang="en-US"/>
        </a:p>
      </dgm:t>
    </dgm:pt>
    <dgm:pt modelId="{A93F3B09-690D-4590-AAF6-00EE1C5372AB}">
      <dgm:prSet/>
      <dgm:spPr/>
      <dgm:t>
        <a:bodyPr/>
        <a:lstStyle/>
        <a:p>
          <a:r>
            <a:rPr lang="en-IN"/>
            <a:t>Customer should be able to view the list of hotels, rooms available.</a:t>
          </a:r>
          <a:endParaRPr lang="en-US"/>
        </a:p>
      </dgm:t>
    </dgm:pt>
    <dgm:pt modelId="{5835F973-0A07-48AB-A378-45FDA666036E}" type="parTrans" cxnId="{13EAA1EE-9DDC-4BAB-8262-8B27CF0B6BD1}">
      <dgm:prSet/>
      <dgm:spPr/>
      <dgm:t>
        <a:bodyPr/>
        <a:lstStyle/>
        <a:p>
          <a:endParaRPr lang="en-US"/>
        </a:p>
      </dgm:t>
    </dgm:pt>
    <dgm:pt modelId="{FB7D20C4-05AD-48CE-AF6F-8F061262930F}" type="sibTrans" cxnId="{13EAA1EE-9DDC-4BAB-8262-8B27CF0B6BD1}">
      <dgm:prSet/>
      <dgm:spPr/>
      <dgm:t>
        <a:bodyPr/>
        <a:lstStyle/>
        <a:p>
          <a:endParaRPr lang="en-US"/>
        </a:p>
      </dgm:t>
    </dgm:pt>
    <dgm:pt modelId="{04D64575-93F5-432B-9B2B-B468784FF576}">
      <dgm:prSet/>
      <dgm:spPr/>
      <dgm:t>
        <a:bodyPr/>
        <a:lstStyle/>
        <a:p>
          <a:r>
            <a:rPr lang="en-IN"/>
            <a:t>Customer should be able to book the rooms of the hotel.</a:t>
          </a:r>
          <a:endParaRPr lang="en-US"/>
        </a:p>
      </dgm:t>
    </dgm:pt>
    <dgm:pt modelId="{F94C8911-E7AC-4AED-A412-F46DD04576B3}" type="parTrans" cxnId="{EE21975C-C7F5-43C8-A25F-89763FF32434}">
      <dgm:prSet/>
      <dgm:spPr/>
      <dgm:t>
        <a:bodyPr/>
        <a:lstStyle/>
        <a:p>
          <a:endParaRPr lang="en-US"/>
        </a:p>
      </dgm:t>
    </dgm:pt>
    <dgm:pt modelId="{7B79D6D3-3C64-4400-81E0-97AB3832A495}" type="sibTrans" cxnId="{EE21975C-C7F5-43C8-A25F-89763FF32434}">
      <dgm:prSet/>
      <dgm:spPr/>
      <dgm:t>
        <a:bodyPr/>
        <a:lstStyle/>
        <a:p>
          <a:endParaRPr lang="en-US"/>
        </a:p>
      </dgm:t>
    </dgm:pt>
    <dgm:pt modelId="{1DA0C00B-2A13-4CF1-8387-9B76EA10CA7A}">
      <dgm:prSet/>
      <dgm:spPr/>
      <dgm:t>
        <a:bodyPr/>
        <a:lstStyle/>
        <a:p>
          <a:r>
            <a:rPr lang="en-IN"/>
            <a:t>Admin should be able to perform below operations:</a:t>
          </a:r>
          <a:endParaRPr lang="en-US"/>
        </a:p>
      </dgm:t>
    </dgm:pt>
    <dgm:pt modelId="{1490832A-9D4F-4030-AF02-F31F4A07A58A}" type="parTrans" cxnId="{57CBBBAA-2BC6-425D-91E9-90FBE425E27A}">
      <dgm:prSet/>
      <dgm:spPr/>
      <dgm:t>
        <a:bodyPr/>
        <a:lstStyle/>
        <a:p>
          <a:endParaRPr lang="en-US"/>
        </a:p>
      </dgm:t>
    </dgm:pt>
    <dgm:pt modelId="{C3C8D5CE-19FB-4EA1-B436-A9DA114193B9}" type="sibTrans" cxnId="{57CBBBAA-2BC6-425D-91E9-90FBE425E27A}">
      <dgm:prSet/>
      <dgm:spPr/>
      <dgm:t>
        <a:bodyPr/>
        <a:lstStyle/>
        <a:p>
          <a:endParaRPr lang="en-US"/>
        </a:p>
      </dgm:t>
    </dgm:pt>
    <dgm:pt modelId="{616C82CE-CB24-4527-96F3-705127CAEA7C}">
      <dgm:prSet/>
      <dgm:spPr/>
      <dgm:t>
        <a:bodyPr/>
        <a:lstStyle/>
        <a:p>
          <a:r>
            <a:rPr lang="en-IN"/>
            <a:t>1.Hotel Management </a:t>
          </a:r>
          <a:endParaRPr lang="en-US"/>
        </a:p>
      </dgm:t>
    </dgm:pt>
    <dgm:pt modelId="{0DB98890-4D1D-4D86-954E-DA17C8AE0554}" type="parTrans" cxnId="{B47D02A1-1334-4BE8-AB87-7F95B2B25578}">
      <dgm:prSet/>
      <dgm:spPr/>
      <dgm:t>
        <a:bodyPr/>
        <a:lstStyle/>
        <a:p>
          <a:endParaRPr lang="en-US"/>
        </a:p>
      </dgm:t>
    </dgm:pt>
    <dgm:pt modelId="{F267D5E3-69A6-49C2-80E7-4A94DDB9F258}" type="sibTrans" cxnId="{B47D02A1-1334-4BE8-AB87-7F95B2B25578}">
      <dgm:prSet/>
      <dgm:spPr/>
      <dgm:t>
        <a:bodyPr/>
        <a:lstStyle/>
        <a:p>
          <a:endParaRPr lang="en-US"/>
        </a:p>
      </dgm:t>
    </dgm:pt>
    <dgm:pt modelId="{D0DF4E2C-2C4E-4981-9660-2848B0536B2F}">
      <dgm:prSet/>
      <dgm:spPr/>
      <dgm:t>
        <a:bodyPr/>
        <a:lstStyle/>
        <a:p>
          <a:r>
            <a:rPr lang="en-IN"/>
            <a:t>2.Rooms management</a:t>
          </a:r>
          <a:endParaRPr lang="en-US"/>
        </a:p>
      </dgm:t>
    </dgm:pt>
    <dgm:pt modelId="{3FFEE9ED-9CA1-4D11-AFFC-D9F41703CD1A}" type="parTrans" cxnId="{EBF12888-ABDD-4607-B6C0-426E5E2E3037}">
      <dgm:prSet/>
      <dgm:spPr/>
      <dgm:t>
        <a:bodyPr/>
        <a:lstStyle/>
        <a:p>
          <a:endParaRPr lang="en-US"/>
        </a:p>
      </dgm:t>
    </dgm:pt>
    <dgm:pt modelId="{017E8470-4402-42DA-ABCE-8D227B71FE95}" type="sibTrans" cxnId="{EBF12888-ABDD-4607-B6C0-426E5E2E3037}">
      <dgm:prSet/>
      <dgm:spPr/>
      <dgm:t>
        <a:bodyPr/>
        <a:lstStyle/>
        <a:p>
          <a:endParaRPr lang="en-US"/>
        </a:p>
      </dgm:t>
    </dgm:pt>
    <dgm:pt modelId="{51D59769-ABD3-4CCC-B755-60ECA3FF776C}">
      <dgm:prSet/>
      <dgm:spPr/>
      <dgm:t>
        <a:bodyPr/>
        <a:lstStyle/>
        <a:p>
          <a:r>
            <a:rPr lang="en-IN"/>
            <a:t>3. Payments</a:t>
          </a:r>
          <a:endParaRPr lang="en-US"/>
        </a:p>
      </dgm:t>
    </dgm:pt>
    <dgm:pt modelId="{FCB67312-C495-429F-8EAC-D249E00A88BA}" type="parTrans" cxnId="{4C863481-32AD-46BF-A2FD-C6789DB07ADD}">
      <dgm:prSet/>
      <dgm:spPr/>
      <dgm:t>
        <a:bodyPr/>
        <a:lstStyle/>
        <a:p>
          <a:endParaRPr lang="en-US"/>
        </a:p>
      </dgm:t>
    </dgm:pt>
    <dgm:pt modelId="{119A30BA-FF4C-47F6-9044-3B45E92F1247}" type="sibTrans" cxnId="{4C863481-32AD-46BF-A2FD-C6789DB07ADD}">
      <dgm:prSet/>
      <dgm:spPr/>
      <dgm:t>
        <a:bodyPr/>
        <a:lstStyle/>
        <a:p>
          <a:endParaRPr lang="en-US"/>
        </a:p>
      </dgm:t>
    </dgm:pt>
    <dgm:pt modelId="{C255D2B0-92A9-4DF4-B768-B7F83A788904}" type="pres">
      <dgm:prSet presAssocID="{3FABBFA7-DABB-4ABB-A0EF-F638D87D032E}" presName="linear" presStyleCnt="0">
        <dgm:presLayoutVars>
          <dgm:animLvl val="lvl"/>
          <dgm:resizeHandles val="exact"/>
        </dgm:presLayoutVars>
      </dgm:prSet>
      <dgm:spPr/>
    </dgm:pt>
    <dgm:pt modelId="{43146372-77B8-4F83-8516-9D6C44B6964A}" type="pres">
      <dgm:prSet presAssocID="{C83AA9BA-F4A8-46D3-92EA-E67222F6F8F0}" presName="parentText" presStyleLbl="node1" presStyleIdx="0" presStyleCnt="7">
        <dgm:presLayoutVars>
          <dgm:chMax val="0"/>
          <dgm:bulletEnabled val="1"/>
        </dgm:presLayoutVars>
      </dgm:prSet>
      <dgm:spPr/>
    </dgm:pt>
    <dgm:pt modelId="{F39150AE-A6A1-4125-9686-C357CD1D8021}" type="pres">
      <dgm:prSet presAssocID="{3B9BCF97-A614-4190-B5AE-D75873EFF93E}" presName="spacer" presStyleCnt="0"/>
      <dgm:spPr/>
    </dgm:pt>
    <dgm:pt modelId="{89690401-4D98-4DB6-884D-196804E59B11}" type="pres">
      <dgm:prSet presAssocID="{A93F3B09-690D-4590-AAF6-00EE1C5372AB}" presName="parentText" presStyleLbl="node1" presStyleIdx="1" presStyleCnt="7">
        <dgm:presLayoutVars>
          <dgm:chMax val="0"/>
          <dgm:bulletEnabled val="1"/>
        </dgm:presLayoutVars>
      </dgm:prSet>
      <dgm:spPr/>
    </dgm:pt>
    <dgm:pt modelId="{29DD7003-90F6-48A9-808B-C49ABC317888}" type="pres">
      <dgm:prSet presAssocID="{FB7D20C4-05AD-48CE-AF6F-8F061262930F}" presName="spacer" presStyleCnt="0"/>
      <dgm:spPr/>
    </dgm:pt>
    <dgm:pt modelId="{4001F935-6845-4A06-926E-D828778C42B7}" type="pres">
      <dgm:prSet presAssocID="{04D64575-93F5-432B-9B2B-B468784FF576}" presName="parentText" presStyleLbl="node1" presStyleIdx="2" presStyleCnt="7">
        <dgm:presLayoutVars>
          <dgm:chMax val="0"/>
          <dgm:bulletEnabled val="1"/>
        </dgm:presLayoutVars>
      </dgm:prSet>
      <dgm:spPr/>
    </dgm:pt>
    <dgm:pt modelId="{52DF5753-FF5F-4015-9730-121595490571}" type="pres">
      <dgm:prSet presAssocID="{7B79D6D3-3C64-4400-81E0-97AB3832A495}" presName="spacer" presStyleCnt="0"/>
      <dgm:spPr/>
    </dgm:pt>
    <dgm:pt modelId="{F16E45FA-EC97-4FBF-98E2-27F0408E3DBC}" type="pres">
      <dgm:prSet presAssocID="{1DA0C00B-2A13-4CF1-8387-9B76EA10CA7A}" presName="parentText" presStyleLbl="node1" presStyleIdx="3" presStyleCnt="7">
        <dgm:presLayoutVars>
          <dgm:chMax val="0"/>
          <dgm:bulletEnabled val="1"/>
        </dgm:presLayoutVars>
      </dgm:prSet>
      <dgm:spPr/>
    </dgm:pt>
    <dgm:pt modelId="{3AA9B0DB-7F20-462D-9FBD-D6A8A29418B8}" type="pres">
      <dgm:prSet presAssocID="{C3C8D5CE-19FB-4EA1-B436-A9DA114193B9}" presName="spacer" presStyleCnt="0"/>
      <dgm:spPr/>
    </dgm:pt>
    <dgm:pt modelId="{E5349BA8-34DB-411C-ABC4-E3D81C24179E}" type="pres">
      <dgm:prSet presAssocID="{616C82CE-CB24-4527-96F3-705127CAEA7C}" presName="parentText" presStyleLbl="node1" presStyleIdx="4" presStyleCnt="7">
        <dgm:presLayoutVars>
          <dgm:chMax val="0"/>
          <dgm:bulletEnabled val="1"/>
        </dgm:presLayoutVars>
      </dgm:prSet>
      <dgm:spPr/>
    </dgm:pt>
    <dgm:pt modelId="{3ADEA18D-F455-431E-B2F2-4A4B5D00D40E}" type="pres">
      <dgm:prSet presAssocID="{F267D5E3-69A6-49C2-80E7-4A94DDB9F258}" presName="spacer" presStyleCnt="0"/>
      <dgm:spPr/>
    </dgm:pt>
    <dgm:pt modelId="{C66B10DD-4CA6-43BC-AE4E-A16C2320FE83}" type="pres">
      <dgm:prSet presAssocID="{D0DF4E2C-2C4E-4981-9660-2848B0536B2F}" presName="parentText" presStyleLbl="node1" presStyleIdx="5" presStyleCnt="7">
        <dgm:presLayoutVars>
          <dgm:chMax val="0"/>
          <dgm:bulletEnabled val="1"/>
        </dgm:presLayoutVars>
      </dgm:prSet>
      <dgm:spPr/>
    </dgm:pt>
    <dgm:pt modelId="{FD09E032-B915-4831-A12B-37A733B628C8}" type="pres">
      <dgm:prSet presAssocID="{017E8470-4402-42DA-ABCE-8D227B71FE95}" presName="spacer" presStyleCnt="0"/>
      <dgm:spPr/>
    </dgm:pt>
    <dgm:pt modelId="{DA95AD53-DF03-4925-8073-507C523D5366}" type="pres">
      <dgm:prSet presAssocID="{51D59769-ABD3-4CCC-B755-60ECA3FF776C}" presName="parentText" presStyleLbl="node1" presStyleIdx="6" presStyleCnt="7">
        <dgm:presLayoutVars>
          <dgm:chMax val="0"/>
          <dgm:bulletEnabled val="1"/>
        </dgm:presLayoutVars>
      </dgm:prSet>
      <dgm:spPr/>
    </dgm:pt>
  </dgm:ptLst>
  <dgm:cxnLst>
    <dgm:cxn modelId="{44BECD1C-15E4-45DC-8CBC-0B6CF7FFC5C9}" type="presOf" srcId="{04D64575-93F5-432B-9B2B-B468784FF576}" destId="{4001F935-6845-4A06-926E-D828778C42B7}" srcOrd="0" destOrd="0" presId="urn:microsoft.com/office/officeart/2005/8/layout/vList2"/>
    <dgm:cxn modelId="{D36C4B3C-71CF-45C6-B0E6-967C794B845D}" type="presOf" srcId="{C83AA9BA-F4A8-46D3-92EA-E67222F6F8F0}" destId="{43146372-77B8-4F83-8516-9D6C44B6964A}" srcOrd="0" destOrd="0" presId="urn:microsoft.com/office/officeart/2005/8/layout/vList2"/>
    <dgm:cxn modelId="{EE21975C-C7F5-43C8-A25F-89763FF32434}" srcId="{3FABBFA7-DABB-4ABB-A0EF-F638D87D032E}" destId="{04D64575-93F5-432B-9B2B-B468784FF576}" srcOrd="2" destOrd="0" parTransId="{F94C8911-E7AC-4AED-A412-F46DD04576B3}" sibTransId="{7B79D6D3-3C64-4400-81E0-97AB3832A495}"/>
    <dgm:cxn modelId="{2041D16D-7604-4E68-AC58-C42F3FD67EAE}" type="presOf" srcId="{D0DF4E2C-2C4E-4981-9660-2848B0536B2F}" destId="{C66B10DD-4CA6-43BC-AE4E-A16C2320FE83}" srcOrd="0" destOrd="0" presId="urn:microsoft.com/office/officeart/2005/8/layout/vList2"/>
    <dgm:cxn modelId="{4C863481-32AD-46BF-A2FD-C6789DB07ADD}" srcId="{3FABBFA7-DABB-4ABB-A0EF-F638D87D032E}" destId="{51D59769-ABD3-4CCC-B755-60ECA3FF776C}" srcOrd="6" destOrd="0" parTransId="{FCB67312-C495-429F-8EAC-D249E00A88BA}" sibTransId="{119A30BA-FF4C-47F6-9044-3B45E92F1247}"/>
    <dgm:cxn modelId="{EBF12888-ABDD-4607-B6C0-426E5E2E3037}" srcId="{3FABBFA7-DABB-4ABB-A0EF-F638D87D032E}" destId="{D0DF4E2C-2C4E-4981-9660-2848B0536B2F}" srcOrd="5" destOrd="0" parTransId="{3FFEE9ED-9CA1-4D11-AFFC-D9F41703CD1A}" sibTransId="{017E8470-4402-42DA-ABCE-8D227B71FE95}"/>
    <dgm:cxn modelId="{E2B6C493-2D5A-4FAA-8101-2F594DAE443E}" type="presOf" srcId="{A93F3B09-690D-4590-AAF6-00EE1C5372AB}" destId="{89690401-4D98-4DB6-884D-196804E59B11}" srcOrd="0" destOrd="0" presId="urn:microsoft.com/office/officeart/2005/8/layout/vList2"/>
    <dgm:cxn modelId="{91A6C297-C5D8-4261-A400-0AEB9D06720B}" type="presOf" srcId="{3FABBFA7-DABB-4ABB-A0EF-F638D87D032E}" destId="{C255D2B0-92A9-4DF4-B768-B7F83A788904}" srcOrd="0" destOrd="0" presId="urn:microsoft.com/office/officeart/2005/8/layout/vList2"/>
    <dgm:cxn modelId="{E694CD98-E761-4E93-B445-DBD85266DDA0}" type="presOf" srcId="{616C82CE-CB24-4527-96F3-705127CAEA7C}" destId="{E5349BA8-34DB-411C-ABC4-E3D81C24179E}" srcOrd="0" destOrd="0" presId="urn:microsoft.com/office/officeart/2005/8/layout/vList2"/>
    <dgm:cxn modelId="{B051FB9E-1213-4941-B0E2-7356A2AC2FB3}" type="presOf" srcId="{1DA0C00B-2A13-4CF1-8387-9B76EA10CA7A}" destId="{F16E45FA-EC97-4FBF-98E2-27F0408E3DBC}" srcOrd="0" destOrd="0" presId="urn:microsoft.com/office/officeart/2005/8/layout/vList2"/>
    <dgm:cxn modelId="{B47D02A1-1334-4BE8-AB87-7F95B2B25578}" srcId="{3FABBFA7-DABB-4ABB-A0EF-F638D87D032E}" destId="{616C82CE-CB24-4527-96F3-705127CAEA7C}" srcOrd="4" destOrd="0" parTransId="{0DB98890-4D1D-4D86-954E-DA17C8AE0554}" sibTransId="{F267D5E3-69A6-49C2-80E7-4A94DDB9F258}"/>
    <dgm:cxn modelId="{57CBBBAA-2BC6-425D-91E9-90FBE425E27A}" srcId="{3FABBFA7-DABB-4ABB-A0EF-F638D87D032E}" destId="{1DA0C00B-2A13-4CF1-8387-9B76EA10CA7A}" srcOrd="3" destOrd="0" parTransId="{1490832A-9D4F-4030-AF02-F31F4A07A58A}" sibTransId="{C3C8D5CE-19FB-4EA1-B436-A9DA114193B9}"/>
    <dgm:cxn modelId="{BD7CC7BD-EF22-4F1E-BEE6-89734901471D}" type="presOf" srcId="{51D59769-ABD3-4CCC-B755-60ECA3FF776C}" destId="{DA95AD53-DF03-4925-8073-507C523D5366}" srcOrd="0" destOrd="0" presId="urn:microsoft.com/office/officeart/2005/8/layout/vList2"/>
    <dgm:cxn modelId="{0FF971E4-B4C0-4323-A4D6-1FCDBC58456B}" srcId="{3FABBFA7-DABB-4ABB-A0EF-F638D87D032E}" destId="{C83AA9BA-F4A8-46D3-92EA-E67222F6F8F0}" srcOrd="0" destOrd="0" parTransId="{BEFEB17A-2F63-479C-A64A-B180BEF1430D}" sibTransId="{3B9BCF97-A614-4190-B5AE-D75873EFF93E}"/>
    <dgm:cxn modelId="{13EAA1EE-9DDC-4BAB-8262-8B27CF0B6BD1}" srcId="{3FABBFA7-DABB-4ABB-A0EF-F638D87D032E}" destId="{A93F3B09-690D-4590-AAF6-00EE1C5372AB}" srcOrd="1" destOrd="0" parTransId="{5835F973-0A07-48AB-A378-45FDA666036E}" sibTransId="{FB7D20C4-05AD-48CE-AF6F-8F061262930F}"/>
    <dgm:cxn modelId="{9EDCBF90-A0E7-4E0E-A1B5-4FDE37070090}" type="presParOf" srcId="{C255D2B0-92A9-4DF4-B768-B7F83A788904}" destId="{43146372-77B8-4F83-8516-9D6C44B6964A}" srcOrd="0" destOrd="0" presId="urn:microsoft.com/office/officeart/2005/8/layout/vList2"/>
    <dgm:cxn modelId="{F80D39E1-D445-4203-8995-24BD7C40473E}" type="presParOf" srcId="{C255D2B0-92A9-4DF4-B768-B7F83A788904}" destId="{F39150AE-A6A1-4125-9686-C357CD1D8021}" srcOrd="1" destOrd="0" presId="urn:microsoft.com/office/officeart/2005/8/layout/vList2"/>
    <dgm:cxn modelId="{BB771070-4F0B-45C7-ACC7-13528A0093B9}" type="presParOf" srcId="{C255D2B0-92A9-4DF4-B768-B7F83A788904}" destId="{89690401-4D98-4DB6-884D-196804E59B11}" srcOrd="2" destOrd="0" presId="urn:microsoft.com/office/officeart/2005/8/layout/vList2"/>
    <dgm:cxn modelId="{86C2C2D4-9674-4583-8552-368DCBEC29CD}" type="presParOf" srcId="{C255D2B0-92A9-4DF4-B768-B7F83A788904}" destId="{29DD7003-90F6-48A9-808B-C49ABC317888}" srcOrd="3" destOrd="0" presId="urn:microsoft.com/office/officeart/2005/8/layout/vList2"/>
    <dgm:cxn modelId="{5731DA5A-2FE9-49C6-B905-72766E3FB832}" type="presParOf" srcId="{C255D2B0-92A9-4DF4-B768-B7F83A788904}" destId="{4001F935-6845-4A06-926E-D828778C42B7}" srcOrd="4" destOrd="0" presId="urn:microsoft.com/office/officeart/2005/8/layout/vList2"/>
    <dgm:cxn modelId="{9A247989-1359-422C-AD4C-0B0F1AB66BAE}" type="presParOf" srcId="{C255D2B0-92A9-4DF4-B768-B7F83A788904}" destId="{52DF5753-FF5F-4015-9730-121595490571}" srcOrd="5" destOrd="0" presId="urn:microsoft.com/office/officeart/2005/8/layout/vList2"/>
    <dgm:cxn modelId="{E8449E5A-BA26-4638-B6BF-3F27D6407D13}" type="presParOf" srcId="{C255D2B0-92A9-4DF4-B768-B7F83A788904}" destId="{F16E45FA-EC97-4FBF-98E2-27F0408E3DBC}" srcOrd="6" destOrd="0" presId="urn:microsoft.com/office/officeart/2005/8/layout/vList2"/>
    <dgm:cxn modelId="{98115C08-DF96-45DA-A3A4-25E539BEED23}" type="presParOf" srcId="{C255D2B0-92A9-4DF4-B768-B7F83A788904}" destId="{3AA9B0DB-7F20-462D-9FBD-D6A8A29418B8}" srcOrd="7" destOrd="0" presId="urn:microsoft.com/office/officeart/2005/8/layout/vList2"/>
    <dgm:cxn modelId="{7C627D80-F836-4F31-B9F0-3A7F9B467262}" type="presParOf" srcId="{C255D2B0-92A9-4DF4-B768-B7F83A788904}" destId="{E5349BA8-34DB-411C-ABC4-E3D81C24179E}" srcOrd="8" destOrd="0" presId="urn:microsoft.com/office/officeart/2005/8/layout/vList2"/>
    <dgm:cxn modelId="{E884AB67-5581-4472-B219-B9FAFEC1C963}" type="presParOf" srcId="{C255D2B0-92A9-4DF4-B768-B7F83A788904}" destId="{3ADEA18D-F455-431E-B2F2-4A4B5D00D40E}" srcOrd="9" destOrd="0" presId="urn:microsoft.com/office/officeart/2005/8/layout/vList2"/>
    <dgm:cxn modelId="{A29267CF-0E4F-4332-8AAD-FE9A0ECA92D5}" type="presParOf" srcId="{C255D2B0-92A9-4DF4-B768-B7F83A788904}" destId="{C66B10DD-4CA6-43BC-AE4E-A16C2320FE83}" srcOrd="10" destOrd="0" presId="urn:microsoft.com/office/officeart/2005/8/layout/vList2"/>
    <dgm:cxn modelId="{B4A5C993-7538-4896-AAA6-D46E39DB8A31}" type="presParOf" srcId="{C255D2B0-92A9-4DF4-B768-B7F83A788904}" destId="{FD09E032-B915-4831-A12B-37A733B628C8}" srcOrd="11" destOrd="0" presId="urn:microsoft.com/office/officeart/2005/8/layout/vList2"/>
    <dgm:cxn modelId="{55D5B1B4-33C7-4697-A753-1B94AC6F3273}" type="presParOf" srcId="{C255D2B0-92A9-4DF4-B768-B7F83A788904}" destId="{DA95AD53-DF03-4925-8073-507C523D5366}"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12104F-1DA6-42FB-BB05-8AB8CA61FD9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24CA2171-01A1-420D-82CE-3EE69C4ACB91}">
      <dgm:prSet/>
      <dgm:spPr/>
      <dgm:t>
        <a:bodyPr/>
        <a:lstStyle/>
        <a:p>
          <a:r>
            <a:rPr lang="en-IN"/>
            <a:t>In  Conclusion , the proposed hotel management system will bring about a significant improvement in the operational efficiency and customer experience of the hotel industry.</a:t>
          </a:r>
          <a:endParaRPr lang="en-US"/>
        </a:p>
      </dgm:t>
    </dgm:pt>
    <dgm:pt modelId="{3CF5C0F2-0B22-4D91-920D-6311363684C5}" type="parTrans" cxnId="{6DAC3385-6D7C-407A-AB3A-92C520BA1CF7}">
      <dgm:prSet/>
      <dgm:spPr/>
      <dgm:t>
        <a:bodyPr/>
        <a:lstStyle/>
        <a:p>
          <a:endParaRPr lang="en-US"/>
        </a:p>
      </dgm:t>
    </dgm:pt>
    <dgm:pt modelId="{FA8658E9-66BD-464B-8B69-C441C9966B66}" type="sibTrans" cxnId="{6DAC3385-6D7C-407A-AB3A-92C520BA1CF7}">
      <dgm:prSet/>
      <dgm:spPr/>
      <dgm:t>
        <a:bodyPr/>
        <a:lstStyle/>
        <a:p>
          <a:endParaRPr lang="en-US"/>
        </a:p>
      </dgm:t>
    </dgm:pt>
    <dgm:pt modelId="{B3DEB88E-74A9-4C20-A23A-779813562C89}">
      <dgm:prSet/>
      <dgm:spPr/>
      <dgm:t>
        <a:bodyPr/>
        <a:lstStyle/>
        <a:p>
          <a:r>
            <a:rPr lang="en-IN" dirty="0"/>
            <a:t>This system will provide a comprehensive solution of the streamlines the operational tasks .</a:t>
          </a:r>
          <a:endParaRPr lang="en-US" dirty="0"/>
        </a:p>
      </dgm:t>
    </dgm:pt>
    <dgm:pt modelId="{3E4BE225-3A60-4395-BE48-A9F9F82F9FCE}" type="parTrans" cxnId="{F8E8508C-BA8F-4C8D-BF8A-E94DB04249A5}">
      <dgm:prSet/>
      <dgm:spPr/>
      <dgm:t>
        <a:bodyPr/>
        <a:lstStyle/>
        <a:p>
          <a:endParaRPr lang="en-US"/>
        </a:p>
      </dgm:t>
    </dgm:pt>
    <dgm:pt modelId="{0AB3EC71-02E0-4AAC-8EE9-C7151C882628}" type="sibTrans" cxnId="{F8E8508C-BA8F-4C8D-BF8A-E94DB04249A5}">
      <dgm:prSet/>
      <dgm:spPr/>
      <dgm:t>
        <a:bodyPr/>
        <a:lstStyle/>
        <a:p>
          <a:endParaRPr lang="en-US"/>
        </a:p>
      </dgm:t>
    </dgm:pt>
    <dgm:pt modelId="{4E76E154-0539-4605-B4D1-9A68117AB58D}" type="pres">
      <dgm:prSet presAssocID="{0B12104F-1DA6-42FB-BB05-8AB8CA61FD91}" presName="linear" presStyleCnt="0">
        <dgm:presLayoutVars>
          <dgm:animLvl val="lvl"/>
          <dgm:resizeHandles val="exact"/>
        </dgm:presLayoutVars>
      </dgm:prSet>
      <dgm:spPr/>
    </dgm:pt>
    <dgm:pt modelId="{C5604DA6-519C-4697-9F5E-3411B33A2C15}" type="pres">
      <dgm:prSet presAssocID="{24CA2171-01A1-420D-82CE-3EE69C4ACB91}" presName="parentText" presStyleLbl="node1" presStyleIdx="0" presStyleCnt="2">
        <dgm:presLayoutVars>
          <dgm:chMax val="0"/>
          <dgm:bulletEnabled val="1"/>
        </dgm:presLayoutVars>
      </dgm:prSet>
      <dgm:spPr/>
    </dgm:pt>
    <dgm:pt modelId="{6CD8E3B1-D88C-4CCF-9C54-8577AE7287DD}" type="pres">
      <dgm:prSet presAssocID="{FA8658E9-66BD-464B-8B69-C441C9966B66}" presName="spacer" presStyleCnt="0"/>
      <dgm:spPr/>
    </dgm:pt>
    <dgm:pt modelId="{3026DCBB-E209-4DCC-8288-524FDF4BCF3F}" type="pres">
      <dgm:prSet presAssocID="{B3DEB88E-74A9-4C20-A23A-779813562C89}" presName="parentText" presStyleLbl="node1" presStyleIdx="1" presStyleCnt="2">
        <dgm:presLayoutVars>
          <dgm:chMax val="0"/>
          <dgm:bulletEnabled val="1"/>
        </dgm:presLayoutVars>
      </dgm:prSet>
      <dgm:spPr/>
    </dgm:pt>
  </dgm:ptLst>
  <dgm:cxnLst>
    <dgm:cxn modelId="{9AD35C1D-FFDB-45A4-926F-166E101806D8}" type="presOf" srcId="{B3DEB88E-74A9-4C20-A23A-779813562C89}" destId="{3026DCBB-E209-4DCC-8288-524FDF4BCF3F}" srcOrd="0" destOrd="0" presId="urn:microsoft.com/office/officeart/2005/8/layout/vList2"/>
    <dgm:cxn modelId="{7B653B22-C0AB-49AE-9075-BB6F2B0BCE28}" type="presOf" srcId="{24CA2171-01A1-420D-82CE-3EE69C4ACB91}" destId="{C5604DA6-519C-4697-9F5E-3411B33A2C15}" srcOrd="0" destOrd="0" presId="urn:microsoft.com/office/officeart/2005/8/layout/vList2"/>
    <dgm:cxn modelId="{6DAC3385-6D7C-407A-AB3A-92C520BA1CF7}" srcId="{0B12104F-1DA6-42FB-BB05-8AB8CA61FD91}" destId="{24CA2171-01A1-420D-82CE-3EE69C4ACB91}" srcOrd="0" destOrd="0" parTransId="{3CF5C0F2-0B22-4D91-920D-6311363684C5}" sibTransId="{FA8658E9-66BD-464B-8B69-C441C9966B66}"/>
    <dgm:cxn modelId="{F8E8508C-BA8F-4C8D-BF8A-E94DB04249A5}" srcId="{0B12104F-1DA6-42FB-BB05-8AB8CA61FD91}" destId="{B3DEB88E-74A9-4C20-A23A-779813562C89}" srcOrd="1" destOrd="0" parTransId="{3E4BE225-3A60-4395-BE48-A9F9F82F9FCE}" sibTransId="{0AB3EC71-02E0-4AAC-8EE9-C7151C882628}"/>
    <dgm:cxn modelId="{B2107FA1-E0E2-41CA-9D7F-E03CE7D2BB3D}" type="presOf" srcId="{0B12104F-1DA6-42FB-BB05-8AB8CA61FD91}" destId="{4E76E154-0539-4605-B4D1-9A68117AB58D}" srcOrd="0" destOrd="0" presId="urn:microsoft.com/office/officeart/2005/8/layout/vList2"/>
    <dgm:cxn modelId="{663A244E-5C07-4D0E-A68B-AFE2DEC10E99}" type="presParOf" srcId="{4E76E154-0539-4605-B4D1-9A68117AB58D}" destId="{C5604DA6-519C-4697-9F5E-3411B33A2C15}" srcOrd="0" destOrd="0" presId="urn:microsoft.com/office/officeart/2005/8/layout/vList2"/>
    <dgm:cxn modelId="{1A7274F7-F164-4012-871C-188934286EB9}" type="presParOf" srcId="{4E76E154-0539-4605-B4D1-9A68117AB58D}" destId="{6CD8E3B1-D88C-4CCF-9C54-8577AE7287DD}" srcOrd="1" destOrd="0" presId="urn:microsoft.com/office/officeart/2005/8/layout/vList2"/>
    <dgm:cxn modelId="{7E015681-BC86-4F34-BF98-592340FB499C}" type="presParOf" srcId="{4E76E154-0539-4605-B4D1-9A68117AB58D}" destId="{3026DCBB-E209-4DCC-8288-524FDF4BCF3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46372-77B8-4F83-8516-9D6C44B6964A}">
      <dsp:nvSpPr>
        <dsp:cNvPr id="0" name=""/>
        <dsp:cNvSpPr/>
      </dsp:nvSpPr>
      <dsp:spPr>
        <a:xfrm>
          <a:off x="0" y="5593"/>
          <a:ext cx="6253721" cy="678746"/>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To Create an Application for Hotel Booking Management System</a:t>
          </a:r>
        </a:p>
      </dsp:txBody>
      <dsp:txXfrm>
        <a:off x="33134" y="38727"/>
        <a:ext cx="6187453" cy="612478"/>
      </dsp:txXfrm>
    </dsp:sp>
    <dsp:sp modelId="{89690401-4D98-4DB6-884D-196804E59B11}">
      <dsp:nvSpPr>
        <dsp:cNvPr id="0" name=""/>
        <dsp:cNvSpPr/>
      </dsp:nvSpPr>
      <dsp:spPr>
        <a:xfrm>
          <a:off x="0" y="733299"/>
          <a:ext cx="6253721" cy="678746"/>
        </a:xfrm>
        <a:prstGeom prst="roundRect">
          <a:avLst/>
        </a:prstGeom>
        <a:solidFill>
          <a:schemeClr val="accent5">
            <a:hueOff val="-2025358"/>
            <a:satOff val="-138"/>
            <a:lumOff val="32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Customer should be able to view the list of hotels, rooms available.</a:t>
          </a:r>
          <a:endParaRPr lang="en-US" sz="1700" kern="1200"/>
        </a:p>
      </dsp:txBody>
      <dsp:txXfrm>
        <a:off x="33134" y="766433"/>
        <a:ext cx="6187453" cy="612478"/>
      </dsp:txXfrm>
    </dsp:sp>
    <dsp:sp modelId="{4001F935-6845-4A06-926E-D828778C42B7}">
      <dsp:nvSpPr>
        <dsp:cNvPr id="0" name=""/>
        <dsp:cNvSpPr/>
      </dsp:nvSpPr>
      <dsp:spPr>
        <a:xfrm>
          <a:off x="0" y="1461005"/>
          <a:ext cx="6253721" cy="678746"/>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Customer should be able to book the rooms of the hotel.</a:t>
          </a:r>
          <a:endParaRPr lang="en-US" sz="1700" kern="1200"/>
        </a:p>
      </dsp:txBody>
      <dsp:txXfrm>
        <a:off x="33134" y="1494139"/>
        <a:ext cx="6187453" cy="612478"/>
      </dsp:txXfrm>
    </dsp:sp>
    <dsp:sp modelId="{F16E45FA-EC97-4FBF-98E2-27F0408E3DBC}">
      <dsp:nvSpPr>
        <dsp:cNvPr id="0" name=""/>
        <dsp:cNvSpPr/>
      </dsp:nvSpPr>
      <dsp:spPr>
        <a:xfrm>
          <a:off x="0" y="2188711"/>
          <a:ext cx="6253721" cy="678746"/>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Admin should be able to perform below operations:</a:t>
          </a:r>
          <a:endParaRPr lang="en-US" sz="1700" kern="1200"/>
        </a:p>
      </dsp:txBody>
      <dsp:txXfrm>
        <a:off x="33134" y="2221845"/>
        <a:ext cx="6187453" cy="612478"/>
      </dsp:txXfrm>
    </dsp:sp>
    <dsp:sp modelId="{E5349BA8-34DB-411C-ABC4-E3D81C24179E}">
      <dsp:nvSpPr>
        <dsp:cNvPr id="0" name=""/>
        <dsp:cNvSpPr/>
      </dsp:nvSpPr>
      <dsp:spPr>
        <a:xfrm>
          <a:off x="0" y="2916418"/>
          <a:ext cx="6253721" cy="678746"/>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1.Hotel Management </a:t>
          </a:r>
          <a:endParaRPr lang="en-US" sz="1700" kern="1200"/>
        </a:p>
      </dsp:txBody>
      <dsp:txXfrm>
        <a:off x="33134" y="2949552"/>
        <a:ext cx="6187453" cy="612478"/>
      </dsp:txXfrm>
    </dsp:sp>
    <dsp:sp modelId="{C66B10DD-4CA6-43BC-AE4E-A16C2320FE83}">
      <dsp:nvSpPr>
        <dsp:cNvPr id="0" name=""/>
        <dsp:cNvSpPr/>
      </dsp:nvSpPr>
      <dsp:spPr>
        <a:xfrm>
          <a:off x="0" y="3644124"/>
          <a:ext cx="6253721" cy="678746"/>
        </a:xfrm>
        <a:prstGeom prst="roundRect">
          <a:avLst/>
        </a:prstGeom>
        <a:solidFill>
          <a:schemeClr val="accent5">
            <a:hueOff val="-10126791"/>
            <a:satOff val="-688"/>
            <a:lumOff val="163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2.Rooms management</a:t>
          </a:r>
          <a:endParaRPr lang="en-US" sz="1700" kern="1200"/>
        </a:p>
      </dsp:txBody>
      <dsp:txXfrm>
        <a:off x="33134" y="3677258"/>
        <a:ext cx="6187453" cy="612478"/>
      </dsp:txXfrm>
    </dsp:sp>
    <dsp:sp modelId="{DA95AD53-DF03-4925-8073-507C523D5366}">
      <dsp:nvSpPr>
        <dsp:cNvPr id="0" name=""/>
        <dsp:cNvSpPr/>
      </dsp:nvSpPr>
      <dsp:spPr>
        <a:xfrm>
          <a:off x="0" y="4371830"/>
          <a:ext cx="6253721" cy="678746"/>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3. Payments</a:t>
          </a:r>
          <a:endParaRPr lang="en-US" sz="1700" kern="1200"/>
        </a:p>
      </dsp:txBody>
      <dsp:txXfrm>
        <a:off x="33134" y="4404964"/>
        <a:ext cx="6187453" cy="6124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04DA6-519C-4697-9F5E-3411B33A2C15}">
      <dsp:nvSpPr>
        <dsp:cNvPr id="0" name=""/>
        <dsp:cNvSpPr/>
      </dsp:nvSpPr>
      <dsp:spPr>
        <a:xfrm>
          <a:off x="0" y="86359"/>
          <a:ext cx="6666833" cy="25974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t>In  Conclusion , the proposed hotel management system will bring about a significant improvement in the operational efficiency and customer experience of the hotel industry.</a:t>
          </a:r>
          <a:endParaRPr lang="en-US" sz="3000" kern="1200"/>
        </a:p>
      </dsp:txBody>
      <dsp:txXfrm>
        <a:off x="126795" y="213154"/>
        <a:ext cx="6413243" cy="2343810"/>
      </dsp:txXfrm>
    </dsp:sp>
    <dsp:sp modelId="{3026DCBB-E209-4DCC-8288-524FDF4BCF3F}">
      <dsp:nvSpPr>
        <dsp:cNvPr id="0" name=""/>
        <dsp:cNvSpPr/>
      </dsp:nvSpPr>
      <dsp:spPr>
        <a:xfrm>
          <a:off x="0" y="2770160"/>
          <a:ext cx="6666833" cy="2597400"/>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dirty="0"/>
            <a:t>This system will provide a comprehensive solution of the streamlines the operational tasks .</a:t>
          </a:r>
          <a:endParaRPr lang="en-US" sz="3000" kern="1200" dirty="0"/>
        </a:p>
      </dsp:txBody>
      <dsp:txXfrm>
        <a:off x="126795" y="2896955"/>
        <a:ext cx="6413243" cy="23438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1C668-6317-CEE5-3CE2-A5A92D4822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FF050E-1342-BEFC-AA99-607ACF98E9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473C16-A2AB-4ABF-EB81-A6BA46057B2A}"/>
              </a:ext>
            </a:extLst>
          </p:cNvPr>
          <p:cNvSpPr>
            <a:spLocks noGrp="1"/>
          </p:cNvSpPr>
          <p:nvPr>
            <p:ph type="dt" sz="half" idx="10"/>
          </p:nvPr>
        </p:nvSpPr>
        <p:spPr/>
        <p:txBody>
          <a:bodyPr/>
          <a:lstStyle/>
          <a:p>
            <a:fld id="{F4740240-6D6B-4776-96CF-5642FF95BEE9}" type="datetimeFigureOut">
              <a:rPr lang="en-IN" smtClean="0"/>
              <a:t>20-11-2024</a:t>
            </a:fld>
            <a:endParaRPr lang="en-IN"/>
          </a:p>
        </p:txBody>
      </p:sp>
      <p:sp>
        <p:nvSpPr>
          <p:cNvPr id="5" name="Footer Placeholder 4">
            <a:extLst>
              <a:ext uri="{FF2B5EF4-FFF2-40B4-BE49-F238E27FC236}">
                <a16:creationId xmlns:a16="http://schemas.microsoft.com/office/drawing/2014/main" id="{0B771EBF-3131-657F-3043-85884D3CDA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6C5D9E-31EA-5B62-E134-F06791EED734}"/>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1386088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E615-00C5-77ED-7554-3CF488FB8F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86AECB-405E-34E8-591E-F06E1742AF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EF2C1B-39D2-BFC6-A456-FCFF28FAAA68}"/>
              </a:ext>
            </a:extLst>
          </p:cNvPr>
          <p:cNvSpPr>
            <a:spLocks noGrp="1"/>
          </p:cNvSpPr>
          <p:nvPr>
            <p:ph type="dt" sz="half" idx="10"/>
          </p:nvPr>
        </p:nvSpPr>
        <p:spPr/>
        <p:txBody>
          <a:bodyPr/>
          <a:lstStyle/>
          <a:p>
            <a:fld id="{F4740240-6D6B-4776-96CF-5642FF95BEE9}" type="datetimeFigureOut">
              <a:rPr lang="en-IN" smtClean="0"/>
              <a:t>20-11-2024</a:t>
            </a:fld>
            <a:endParaRPr lang="en-IN"/>
          </a:p>
        </p:txBody>
      </p:sp>
      <p:sp>
        <p:nvSpPr>
          <p:cNvPr id="5" name="Footer Placeholder 4">
            <a:extLst>
              <a:ext uri="{FF2B5EF4-FFF2-40B4-BE49-F238E27FC236}">
                <a16:creationId xmlns:a16="http://schemas.microsoft.com/office/drawing/2014/main" id="{554D6E06-5A93-0D72-247E-0971722255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7CCF97-9D76-138B-B8FB-E86150C9125E}"/>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61902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14FB14-49C6-AAC6-8B7C-7674D421AA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14D49F-8BD1-DCC9-D1EB-6FC89202BB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A31BE-8AEA-2061-5AA5-A5838880E0D0}"/>
              </a:ext>
            </a:extLst>
          </p:cNvPr>
          <p:cNvSpPr>
            <a:spLocks noGrp="1"/>
          </p:cNvSpPr>
          <p:nvPr>
            <p:ph type="dt" sz="half" idx="10"/>
          </p:nvPr>
        </p:nvSpPr>
        <p:spPr/>
        <p:txBody>
          <a:bodyPr/>
          <a:lstStyle/>
          <a:p>
            <a:fld id="{F4740240-6D6B-4776-96CF-5642FF95BEE9}" type="datetimeFigureOut">
              <a:rPr lang="en-IN" smtClean="0"/>
              <a:t>20-11-2024</a:t>
            </a:fld>
            <a:endParaRPr lang="en-IN"/>
          </a:p>
        </p:txBody>
      </p:sp>
      <p:sp>
        <p:nvSpPr>
          <p:cNvPr id="5" name="Footer Placeholder 4">
            <a:extLst>
              <a:ext uri="{FF2B5EF4-FFF2-40B4-BE49-F238E27FC236}">
                <a16:creationId xmlns:a16="http://schemas.microsoft.com/office/drawing/2014/main" id="{442D23C7-1FFE-89AB-8F79-72954338E9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3365A1-0B7C-FC07-D22F-694DD6F5452D}"/>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3952035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4B3E-2EC9-9D9E-7FF2-695F1FDDF82B}"/>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0B8166-B68E-1C5A-25CE-A3515E7DAD9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C022B6-0FB8-AE8D-431C-B49709869FDB}"/>
              </a:ext>
            </a:extLst>
          </p:cNvPr>
          <p:cNvSpPr>
            <a:spLocks noGrp="1"/>
          </p:cNvSpPr>
          <p:nvPr>
            <p:ph type="dt" sz="half" idx="10"/>
          </p:nvPr>
        </p:nvSpPr>
        <p:spPr/>
        <p:txBody>
          <a:bodyPr/>
          <a:lstStyle/>
          <a:p>
            <a:fld id="{F4740240-6D6B-4776-96CF-5642FF95BEE9}" type="datetimeFigureOut">
              <a:rPr lang="en-IN" smtClean="0"/>
              <a:t>20-11-2024</a:t>
            </a:fld>
            <a:endParaRPr lang="en-IN"/>
          </a:p>
        </p:txBody>
      </p:sp>
      <p:sp>
        <p:nvSpPr>
          <p:cNvPr id="5" name="Footer Placeholder 4">
            <a:extLst>
              <a:ext uri="{FF2B5EF4-FFF2-40B4-BE49-F238E27FC236}">
                <a16:creationId xmlns:a16="http://schemas.microsoft.com/office/drawing/2014/main" id="{BE38675C-FF5C-FE69-81A9-05AEC3433F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0E2000-4072-26CA-DAB6-BF9BBAE03AFF}"/>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9316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3E82-F95C-6005-7F08-E54E29351A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2416EB-DCEF-F2F5-53B8-5D744E49D2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746505-27C8-4862-DEFF-9C1045B2B2FA}"/>
              </a:ext>
            </a:extLst>
          </p:cNvPr>
          <p:cNvSpPr>
            <a:spLocks noGrp="1"/>
          </p:cNvSpPr>
          <p:nvPr>
            <p:ph type="dt" sz="half" idx="10"/>
          </p:nvPr>
        </p:nvSpPr>
        <p:spPr/>
        <p:txBody>
          <a:bodyPr/>
          <a:lstStyle/>
          <a:p>
            <a:fld id="{F4740240-6D6B-4776-96CF-5642FF95BEE9}" type="datetimeFigureOut">
              <a:rPr lang="en-IN" smtClean="0"/>
              <a:t>20-11-2024</a:t>
            </a:fld>
            <a:endParaRPr lang="en-IN"/>
          </a:p>
        </p:txBody>
      </p:sp>
      <p:sp>
        <p:nvSpPr>
          <p:cNvPr id="5" name="Footer Placeholder 4">
            <a:extLst>
              <a:ext uri="{FF2B5EF4-FFF2-40B4-BE49-F238E27FC236}">
                <a16:creationId xmlns:a16="http://schemas.microsoft.com/office/drawing/2014/main" id="{227259B9-3654-FEC1-DD04-44CEF9BBFA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00AEB9-6796-4178-05F1-3E1FC1BFCE9A}"/>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1416788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ED95D-898A-B85F-BD07-B96184EB30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4EFB42-CCD0-5D10-0F15-B2E2D7D6B6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096E1C-AA36-9794-8C66-CD7F6F2FD56D}"/>
              </a:ext>
            </a:extLst>
          </p:cNvPr>
          <p:cNvSpPr>
            <a:spLocks noGrp="1"/>
          </p:cNvSpPr>
          <p:nvPr>
            <p:ph type="dt" sz="half" idx="10"/>
          </p:nvPr>
        </p:nvSpPr>
        <p:spPr/>
        <p:txBody>
          <a:bodyPr/>
          <a:lstStyle/>
          <a:p>
            <a:fld id="{F4740240-6D6B-4776-96CF-5642FF95BEE9}" type="datetimeFigureOut">
              <a:rPr lang="en-IN" smtClean="0"/>
              <a:t>20-11-2024</a:t>
            </a:fld>
            <a:endParaRPr lang="en-IN"/>
          </a:p>
        </p:txBody>
      </p:sp>
      <p:sp>
        <p:nvSpPr>
          <p:cNvPr id="5" name="Footer Placeholder 4">
            <a:extLst>
              <a:ext uri="{FF2B5EF4-FFF2-40B4-BE49-F238E27FC236}">
                <a16:creationId xmlns:a16="http://schemas.microsoft.com/office/drawing/2014/main" id="{287DD466-BBD0-ECEC-2CC8-D473D70A38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C6C55F-D481-4EBA-FE8F-F5DBEF452C52}"/>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76947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B6C6-5528-5A61-7FF8-1456CDA5B2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282E3C-D8F3-1574-2D6E-8BDD3B4E3F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311D82-31A4-1348-A34C-D21A4B0E44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B06E73-54BE-AA6F-E2F4-63ED8352374B}"/>
              </a:ext>
            </a:extLst>
          </p:cNvPr>
          <p:cNvSpPr>
            <a:spLocks noGrp="1"/>
          </p:cNvSpPr>
          <p:nvPr>
            <p:ph type="dt" sz="half" idx="10"/>
          </p:nvPr>
        </p:nvSpPr>
        <p:spPr/>
        <p:txBody>
          <a:bodyPr/>
          <a:lstStyle/>
          <a:p>
            <a:fld id="{F4740240-6D6B-4776-96CF-5642FF95BEE9}" type="datetimeFigureOut">
              <a:rPr lang="en-IN" smtClean="0"/>
              <a:t>20-11-2024</a:t>
            </a:fld>
            <a:endParaRPr lang="en-IN"/>
          </a:p>
        </p:txBody>
      </p:sp>
      <p:sp>
        <p:nvSpPr>
          <p:cNvPr id="6" name="Footer Placeholder 5">
            <a:extLst>
              <a:ext uri="{FF2B5EF4-FFF2-40B4-BE49-F238E27FC236}">
                <a16:creationId xmlns:a16="http://schemas.microsoft.com/office/drawing/2014/main" id="{F62A7E8A-EA1D-4772-BD20-8339DB9165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E2F791-BC80-54CB-8E16-48259F421A5D}"/>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180994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1547-E363-BC3B-FDFC-3C870211ED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42943C-F379-2816-F9F1-9BD1D8CE60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C8A935-8A77-2C87-1BB1-2CB547858D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3F0AB3-04E3-A7F1-D473-81E499B39F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9CA897-5D3E-9430-F0EE-687604A77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05D1DE-CC89-3ECD-5506-6CB190874C14}"/>
              </a:ext>
            </a:extLst>
          </p:cNvPr>
          <p:cNvSpPr>
            <a:spLocks noGrp="1"/>
          </p:cNvSpPr>
          <p:nvPr>
            <p:ph type="dt" sz="half" idx="10"/>
          </p:nvPr>
        </p:nvSpPr>
        <p:spPr/>
        <p:txBody>
          <a:bodyPr/>
          <a:lstStyle/>
          <a:p>
            <a:fld id="{F4740240-6D6B-4776-96CF-5642FF95BEE9}" type="datetimeFigureOut">
              <a:rPr lang="en-IN" smtClean="0"/>
              <a:t>20-11-2024</a:t>
            </a:fld>
            <a:endParaRPr lang="en-IN"/>
          </a:p>
        </p:txBody>
      </p:sp>
      <p:sp>
        <p:nvSpPr>
          <p:cNvPr id="8" name="Footer Placeholder 7">
            <a:extLst>
              <a:ext uri="{FF2B5EF4-FFF2-40B4-BE49-F238E27FC236}">
                <a16:creationId xmlns:a16="http://schemas.microsoft.com/office/drawing/2014/main" id="{39A18BE6-E7DA-93F0-33EC-12414B7681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D90DB1-45AF-B63D-E5C6-44458EC31610}"/>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357287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09B55-0682-621B-BE04-677E2D9170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B06386-B17D-9D0A-4D8D-9A26935EFC10}"/>
              </a:ext>
            </a:extLst>
          </p:cNvPr>
          <p:cNvSpPr>
            <a:spLocks noGrp="1"/>
          </p:cNvSpPr>
          <p:nvPr>
            <p:ph type="dt" sz="half" idx="10"/>
          </p:nvPr>
        </p:nvSpPr>
        <p:spPr/>
        <p:txBody>
          <a:bodyPr/>
          <a:lstStyle/>
          <a:p>
            <a:fld id="{F4740240-6D6B-4776-96CF-5642FF95BEE9}" type="datetimeFigureOut">
              <a:rPr lang="en-IN" smtClean="0"/>
              <a:t>20-11-2024</a:t>
            </a:fld>
            <a:endParaRPr lang="en-IN"/>
          </a:p>
        </p:txBody>
      </p:sp>
      <p:sp>
        <p:nvSpPr>
          <p:cNvPr id="4" name="Footer Placeholder 3">
            <a:extLst>
              <a:ext uri="{FF2B5EF4-FFF2-40B4-BE49-F238E27FC236}">
                <a16:creationId xmlns:a16="http://schemas.microsoft.com/office/drawing/2014/main" id="{FB44C77C-EF45-5536-E31D-13C251EB1F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08438A-2FB6-6E52-676E-5E9DF91C21FA}"/>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2941211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6C2A3-5EFC-49F4-C584-50A65C452670}"/>
              </a:ext>
            </a:extLst>
          </p:cNvPr>
          <p:cNvSpPr>
            <a:spLocks noGrp="1"/>
          </p:cNvSpPr>
          <p:nvPr>
            <p:ph type="dt" sz="half" idx="10"/>
          </p:nvPr>
        </p:nvSpPr>
        <p:spPr/>
        <p:txBody>
          <a:bodyPr/>
          <a:lstStyle/>
          <a:p>
            <a:fld id="{F4740240-6D6B-4776-96CF-5642FF95BEE9}" type="datetimeFigureOut">
              <a:rPr lang="en-IN" smtClean="0"/>
              <a:t>20-11-2024</a:t>
            </a:fld>
            <a:endParaRPr lang="en-IN"/>
          </a:p>
        </p:txBody>
      </p:sp>
      <p:sp>
        <p:nvSpPr>
          <p:cNvPr id="3" name="Footer Placeholder 2">
            <a:extLst>
              <a:ext uri="{FF2B5EF4-FFF2-40B4-BE49-F238E27FC236}">
                <a16:creationId xmlns:a16="http://schemas.microsoft.com/office/drawing/2014/main" id="{AEF3F61A-8444-BC91-4B79-B32661F9E6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11C998-4F8D-0862-C4D5-7922399C4240}"/>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3444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00F-D4A3-C6D3-41A8-F79EA3BBD7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891B99-6015-296B-D715-CA7CAE4122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A187BE-548C-725E-1FFD-6C5F009C0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2D0ACE-CF8A-79D5-A3EB-C3B4BEA8CFAB}"/>
              </a:ext>
            </a:extLst>
          </p:cNvPr>
          <p:cNvSpPr>
            <a:spLocks noGrp="1"/>
          </p:cNvSpPr>
          <p:nvPr>
            <p:ph type="dt" sz="half" idx="10"/>
          </p:nvPr>
        </p:nvSpPr>
        <p:spPr/>
        <p:txBody>
          <a:bodyPr/>
          <a:lstStyle/>
          <a:p>
            <a:fld id="{F4740240-6D6B-4776-96CF-5642FF95BEE9}" type="datetimeFigureOut">
              <a:rPr lang="en-IN" smtClean="0"/>
              <a:t>20-11-2024</a:t>
            </a:fld>
            <a:endParaRPr lang="en-IN"/>
          </a:p>
        </p:txBody>
      </p:sp>
      <p:sp>
        <p:nvSpPr>
          <p:cNvPr id="6" name="Footer Placeholder 5">
            <a:extLst>
              <a:ext uri="{FF2B5EF4-FFF2-40B4-BE49-F238E27FC236}">
                <a16:creationId xmlns:a16="http://schemas.microsoft.com/office/drawing/2014/main" id="{B52E8FA3-F148-D683-F584-C3343888E5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FAD91C-3BEE-4F3A-66E4-ECCD77487BB3}"/>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4235216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FC2FE-075C-0F26-C9D8-11596AD43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712380-87F5-52AD-45A8-56F6D774F0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DF7530-E7C9-7060-99FB-78BEA12E28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A13987-5783-5001-5F57-9340C85BB128}"/>
              </a:ext>
            </a:extLst>
          </p:cNvPr>
          <p:cNvSpPr>
            <a:spLocks noGrp="1"/>
          </p:cNvSpPr>
          <p:nvPr>
            <p:ph type="dt" sz="half" idx="10"/>
          </p:nvPr>
        </p:nvSpPr>
        <p:spPr/>
        <p:txBody>
          <a:bodyPr/>
          <a:lstStyle/>
          <a:p>
            <a:fld id="{F4740240-6D6B-4776-96CF-5642FF95BEE9}" type="datetimeFigureOut">
              <a:rPr lang="en-IN" smtClean="0"/>
              <a:t>20-11-2024</a:t>
            </a:fld>
            <a:endParaRPr lang="en-IN"/>
          </a:p>
        </p:txBody>
      </p:sp>
      <p:sp>
        <p:nvSpPr>
          <p:cNvPr id="6" name="Footer Placeholder 5">
            <a:extLst>
              <a:ext uri="{FF2B5EF4-FFF2-40B4-BE49-F238E27FC236}">
                <a16:creationId xmlns:a16="http://schemas.microsoft.com/office/drawing/2014/main" id="{988E3018-BF13-1CFD-6F67-4ABAB47B44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C21E49-7D11-0E33-CA1D-D6BF7CEF9452}"/>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233415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E0D1C7-C09A-1CC3-FC67-DA31D0C6D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332323-92BA-F320-14AE-CF42A91017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F866FA-DA49-9853-68B2-A6FF0F5FF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740240-6D6B-4776-96CF-5642FF95BEE9}" type="datetimeFigureOut">
              <a:rPr lang="en-IN" smtClean="0"/>
              <a:t>20-11-2024</a:t>
            </a:fld>
            <a:endParaRPr lang="en-IN"/>
          </a:p>
        </p:txBody>
      </p:sp>
      <p:sp>
        <p:nvSpPr>
          <p:cNvPr id="5" name="Footer Placeholder 4">
            <a:extLst>
              <a:ext uri="{FF2B5EF4-FFF2-40B4-BE49-F238E27FC236}">
                <a16:creationId xmlns:a16="http://schemas.microsoft.com/office/drawing/2014/main" id="{3CDD6B33-523D-9822-6E0C-2F87CB5E42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F1A8D0D-C856-6C22-C3F3-E2B2902897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A86DC6-278C-4E62-A9E6-2693D4DBDEDF}" type="slidenum">
              <a:rPr lang="en-IN" smtClean="0"/>
              <a:t>‹#›</a:t>
            </a:fld>
            <a:endParaRPr lang="en-IN"/>
          </a:p>
        </p:txBody>
      </p:sp>
    </p:spTree>
    <p:extLst>
      <p:ext uri="{BB962C8B-B14F-4D97-AF65-F5344CB8AC3E}">
        <p14:creationId xmlns:p14="http://schemas.microsoft.com/office/powerpoint/2010/main" val="151638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mmons.wikimedia.org/wiki/File:ST.REGIS_HOTEL_OSAKA_ENTRANCE.JPG"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hyperlink" Target="https://www.publicdomainpictures.net/en/view-image.php?image=41013&amp;picture=agenda"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building with a sign on the front&#10;&#10;Description automatically generated">
            <a:extLst>
              <a:ext uri="{FF2B5EF4-FFF2-40B4-BE49-F238E27FC236}">
                <a16:creationId xmlns:a16="http://schemas.microsoft.com/office/drawing/2014/main" id="{74A8ED8E-D2BB-6F37-FAB1-E48A1624C8A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25000"/>
          <a:stretch/>
        </p:blipFill>
        <p:spPr>
          <a:xfrm>
            <a:off x="20" y="10"/>
            <a:ext cx="12191980" cy="6857990"/>
          </a:xfrm>
          <a:prstGeom prst="rect">
            <a:avLst/>
          </a:prstGeom>
        </p:spPr>
      </p:pic>
      <p:sp>
        <p:nvSpPr>
          <p:cNvPr id="127" name="Rectangle 126">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5C42B2-8B6B-F6D7-0D5E-BCFA27871539}"/>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dirty="0">
                <a:solidFill>
                  <a:schemeClr val="tx1">
                    <a:lumMod val="85000"/>
                    <a:lumOff val="15000"/>
                  </a:schemeClr>
                </a:solidFill>
              </a:rPr>
              <a:t>Hotel Booking Management System</a:t>
            </a:r>
          </a:p>
        </p:txBody>
      </p:sp>
      <p:cxnSp>
        <p:nvCxnSpPr>
          <p:cNvPr id="129" name="Straight Connector 128">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F272563-FC6B-13D3-6C34-2C0FDFC250A7}"/>
              </a:ext>
            </a:extLst>
          </p:cNvPr>
          <p:cNvSpPr>
            <a:spLocks noGrp="1"/>
          </p:cNvSpPr>
          <p:nvPr>
            <p:ph type="subTitle" idx="1"/>
          </p:nvPr>
        </p:nvSpPr>
        <p:spPr>
          <a:xfrm rot="11014692" flipV="1">
            <a:off x="738605" y="8744300"/>
            <a:ext cx="3973386" cy="87607"/>
          </a:xfrm>
          <a:noFill/>
        </p:spPr>
        <p:txBody>
          <a:bodyPr>
            <a:normAutofit fontScale="25000" lnSpcReduction="20000"/>
          </a:bodyPr>
          <a:lstStyle/>
          <a:p>
            <a:pPr algn="l"/>
            <a:endParaRPr lang="en-US" dirty="0"/>
          </a:p>
        </p:txBody>
      </p:sp>
    </p:spTree>
    <p:extLst>
      <p:ext uri="{BB962C8B-B14F-4D97-AF65-F5344CB8AC3E}">
        <p14:creationId xmlns:p14="http://schemas.microsoft.com/office/powerpoint/2010/main" val="328292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nodePh="1">
                                  <p:stCondLst>
                                    <p:cond delay="1500"/>
                                  </p:stCondLst>
                                  <p:endCondLst>
                                    <p:cond evt="begin" delay="0">
                                      <p:tn val="8"/>
                                    </p:cond>
                                  </p:end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1" name="Freeform: Shape 440">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288579E-B40B-8A5E-113E-347922B0EA4F}"/>
              </a:ext>
            </a:extLst>
          </p:cNvPr>
          <p:cNvSpPr>
            <a:spLocks noGrp="1"/>
          </p:cNvSpPr>
          <p:nvPr>
            <p:ph type="title"/>
          </p:nvPr>
        </p:nvSpPr>
        <p:spPr>
          <a:xfrm>
            <a:off x="586478" y="1683756"/>
            <a:ext cx="3115265" cy="2396359"/>
          </a:xfrm>
        </p:spPr>
        <p:txBody>
          <a:bodyPr anchor="b">
            <a:normAutofit/>
          </a:bodyPr>
          <a:lstStyle/>
          <a:p>
            <a:pPr algn="r"/>
            <a:r>
              <a:rPr lang="en-IN" sz="4000">
                <a:solidFill>
                  <a:srgbClr val="FFFFFF"/>
                </a:solidFill>
              </a:rPr>
              <a:t>Conclusion</a:t>
            </a:r>
          </a:p>
        </p:txBody>
      </p:sp>
      <p:graphicFrame>
        <p:nvGraphicFramePr>
          <p:cNvPr id="442" name="Content Placeholder 12">
            <a:extLst>
              <a:ext uri="{FF2B5EF4-FFF2-40B4-BE49-F238E27FC236}">
                <a16:creationId xmlns:a16="http://schemas.microsoft.com/office/drawing/2014/main" id="{FA2ECB91-5B54-6F83-56B9-D75CA1430F96}"/>
              </a:ext>
            </a:extLst>
          </p:cNvPr>
          <p:cNvGraphicFramePr>
            <a:graphicFrameLocks noGrp="1"/>
          </p:cNvGraphicFramePr>
          <p:nvPr>
            <p:ph idx="1"/>
            <p:extLst>
              <p:ext uri="{D42A27DB-BD31-4B8C-83A1-F6EECF244321}">
                <p14:modId xmlns:p14="http://schemas.microsoft.com/office/powerpoint/2010/main" val="144234960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6762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oup 51">
            <a:extLst>
              <a:ext uri="{FF2B5EF4-FFF2-40B4-BE49-F238E27FC236}">
                <a16:creationId xmlns:a16="http://schemas.microsoft.com/office/drawing/2014/main" id="{2A638C7D-9088-41A9-88A0-7357157B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1180" y="1109243"/>
            <a:ext cx="4842710" cy="4842710"/>
            <a:chOff x="1881974" y="1174396"/>
            <a:chExt cx="5290997" cy="5290997"/>
          </a:xfrm>
        </p:grpSpPr>
        <p:sp>
          <p:nvSpPr>
            <p:cNvPr id="53" name="Oval 52">
              <a:extLst>
                <a:ext uri="{FF2B5EF4-FFF2-40B4-BE49-F238E27FC236}">
                  <a16:creationId xmlns:a16="http://schemas.microsoft.com/office/drawing/2014/main" id="{9714B173-1D32-4BBC-A685-1F5D257A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BEF82DD1-2343-4F41-B6A7-A6489A713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Oval 55">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270" y="1095407"/>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3F219210-B16A-47B6-9AA8-207DAFF37E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59" name="Freeform: Shape 5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60" name="Freeform: Shape 5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pic>
        <p:nvPicPr>
          <p:cNvPr id="5" name="Picture 4" descr="A hand writing on a transparent board&#10;&#10;Description automatically generated">
            <a:extLst>
              <a:ext uri="{FF2B5EF4-FFF2-40B4-BE49-F238E27FC236}">
                <a16:creationId xmlns:a16="http://schemas.microsoft.com/office/drawing/2014/main" id="{E2AB70B1-4A71-B0D4-FF86-3E94531782B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17607"/>
          <a:stretch/>
        </p:blipFill>
        <p:spPr>
          <a:xfrm>
            <a:off x="1649077" y="2439046"/>
            <a:ext cx="3217333" cy="2067668"/>
          </a:xfrm>
          <a:prstGeom prst="rect">
            <a:avLst/>
          </a:prstGeom>
        </p:spPr>
      </p:pic>
      <p:sp>
        <p:nvSpPr>
          <p:cNvPr id="9" name="TextBox 8">
            <a:extLst>
              <a:ext uri="{FF2B5EF4-FFF2-40B4-BE49-F238E27FC236}">
                <a16:creationId xmlns:a16="http://schemas.microsoft.com/office/drawing/2014/main" id="{A30DBF78-171A-6998-5353-63F97FE12D1F}"/>
              </a:ext>
            </a:extLst>
          </p:cNvPr>
          <p:cNvSpPr txBox="1"/>
          <p:nvPr/>
        </p:nvSpPr>
        <p:spPr>
          <a:xfrm>
            <a:off x="6234868" y="1820369"/>
            <a:ext cx="5217173"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solidFill>
                  <a:schemeClr val="bg1"/>
                </a:solidFill>
              </a:rPr>
              <a:t>Problem Statement</a:t>
            </a:r>
          </a:p>
          <a:p>
            <a:pPr indent="-228600">
              <a:lnSpc>
                <a:spcPct val="90000"/>
              </a:lnSpc>
              <a:spcAft>
                <a:spcPts val="600"/>
              </a:spcAft>
              <a:buFont typeface="Arial" panose="020B0604020202020204" pitchFamily="34" charset="0"/>
              <a:buChar char="•"/>
            </a:pPr>
            <a:r>
              <a:rPr lang="en-US">
                <a:solidFill>
                  <a:schemeClr val="bg1"/>
                </a:solidFill>
              </a:rPr>
              <a:t>Client</a:t>
            </a:r>
          </a:p>
          <a:p>
            <a:pPr indent="-228600">
              <a:lnSpc>
                <a:spcPct val="90000"/>
              </a:lnSpc>
              <a:spcAft>
                <a:spcPts val="600"/>
              </a:spcAft>
              <a:buFont typeface="Arial" panose="020B0604020202020204" pitchFamily="34" charset="0"/>
              <a:buChar char="•"/>
            </a:pPr>
            <a:r>
              <a:rPr lang="en-US">
                <a:solidFill>
                  <a:schemeClr val="bg1"/>
                </a:solidFill>
              </a:rPr>
              <a:t>Eureka Server</a:t>
            </a:r>
          </a:p>
          <a:p>
            <a:pPr indent="-228600">
              <a:lnSpc>
                <a:spcPct val="90000"/>
              </a:lnSpc>
              <a:spcAft>
                <a:spcPts val="600"/>
              </a:spcAft>
              <a:buFont typeface="Arial" panose="020B0604020202020204" pitchFamily="34" charset="0"/>
              <a:buChar char="•"/>
            </a:pPr>
            <a:r>
              <a:rPr lang="en-US">
                <a:solidFill>
                  <a:schemeClr val="bg1"/>
                </a:solidFill>
              </a:rPr>
              <a:t>API Gateway</a:t>
            </a:r>
          </a:p>
          <a:p>
            <a:pPr indent="-228600">
              <a:lnSpc>
                <a:spcPct val="90000"/>
              </a:lnSpc>
              <a:spcAft>
                <a:spcPts val="600"/>
              </a:spcAft>
              <a:buFont typeface="Arial" panose="020B0604020202020204" pitchFamily="34" charset="0"/>
              <a:buChar char="•"/>
            </a:pPr>
            <a:r>
              <a:rPr lang="en-US">
                <a:solidFill>
                  <a:schemeClr val="bg1"/>
                </a:solidFill>
              </a:rPr>
              <a:t>JWT Security</a:t>
            </a:r>
          </a:p>
          <a:p>
            <a:pPr indent="-228600">
              <a:lnSpc>
                <a:spcPct val="90000"/>
              </a:lnSpc>
              <a:spcAft>
                <a:spcPts val="600"/>
              </a:spcAft>
              <a:buFont typeface="Arial" panose="020B0604020202020204" pitchFamily="34" charset="0"/>
              <a:buChar char="•"/>
            </a:pPr>
            <a:r>
              <a:rPr lang="en-US">
                <a:solidFill>
                  <a:schemeClr val="bg1"/>
                </a:solidFill>
              </a:rPr>
              <a:t>User </a:t>
            </a:r>
          </a:p>
          <a:p>
            <a:pPr indent="-228600">
              <a:lnSpc>
                <a:spcPct val="90000"/>
              </a:lnSpc>
              <a:spcAft>
                <a:spcPts val="600"/>
              </a:spcAft>
              <a:buFont typeface="Arial" panose="020B0604020202020204" pitchFamily="34" charset="0"/>
              <a:buChar char="•"/>
            </a:pPr>
            <a:r>
              <a:rPr lang="en-US">
                <a:solidFill>
                  <a:schemeClr val="bg1"/>
                </a:solidFill>
              </a:rPr>
              <a:t> Booking Service</a:t>
            </a:r>
          </a:p>
          <a:p>
            <a:pPr indent="-228600">
              <a:lnSpc>
                <a:spcPct val="90000"/>
              </a:lnSpc>
              <a:spcAft>
                <a:spcPts val="600"/>
              </a:spcAft>
              <a:buFont typeface="Arial" panose="020B0604020202020204" pitchFamily="34" charset="0"/>
              <a:buChar char="•"/>
            </a:pPr>
            <a:r>
              <a:rPr lang="en-US">
                <a:solidFill>
                  <a:schemeClr val="bg1"/>
                </a:solidFill>
              </a:rPr>
              <a:t>Payment Service</a:t>
            </a:r>
          </a:p>
          <a:p>
            <a:pPr indent="-228600">
              <a:lnSpc>
                <a:spcPct val="90000"/>
              </a:lnSpc>
              <a:spcAft>
                <a:spcPts val="600"/>
              </a:spcAft>
              <a:buFont typeface="Arial" panose="020B0604020202020204" pitchFamily="34" charset="0"/>
              <a:buChar char="•"/>
            </a:pPr>
            <a:r>
              <a:rPr lang="en-US">
                <a:solidFill>
                  <a:schemeClr val="bg1"/>
                </a:solidFill>
              </a:rPr>
              <a:t>Conclusion</a:t>
            </a:r>
          </a:p>
        </p:txBody>
      </p:sp>
      <p:grpSp>
        <p:nvGrpSpPr>
          <p:cNvPr id="62"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63" name="Freeform: Shape 62">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14899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6" name="Straight Connector 15">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2" name="Oval 21">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2" name="Straight Connector 31">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0" name="Straight Connector 39">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0D54D41-1408-5601-0C1B-D760BB49D515}"/>
              </a:ext>
            </a:extLst>
          </p:cNvPr>
          <p:cNvSpPr>
            <a:spLocks noGrp="1"/>
          </p:cNvSpPr>
          <p:nvPr>
            <p:ph type="title"/>
          </p:nvPr>
        </p:nvSpPr>
        <p:spPr>
          <a:xfrm>
            <a:off x="630936" y="495992"/>
            <a:ext cx="4195140" cy="5638831"/>
          </a:xfrm>
          <a:noFill/>
        </p:spPr>
        <p:txBody>
          <a:bodyPr vert="horz" lIns="91440" tIns="45720" rIns="91440" bIns="45720" rtlCol="0" anchor="ctr">
            <a:normAutofit/>
          </a:bodyPr>
          <a:lstStyle/>
          <a:p>
            <a:r>
              <a:rPr lang="en-US" sz="4800" kern="1200" dirty="0">
                <a:solidFill>
                  <a:schemeClr val="tx1"/>
                </a:solidFill>
                <a:latin typeface="+mj-lt"/>
                <a:ea typeface="+mj-ea"/>
                <a:cs typeface="+mj-cs"/>
              </a:rPr>
              <a:t>Problem Statement</a:t>
            </a:r>
          </a:p>
        </p:txBody>
      </p:sp>
      <p:graphicFrame>
        <p:nvGraphicFramePr>
          <p:cNvPr id="7" name="TextBox 4">
            <a:extLst>
              <a:ext uri="{FF2B5EF4-FFF2-40B4-BE49-F238E27FC236}">
                <a16:creationId xmlns:a16="http://schemas.microsoft.com/office/drawing/2014/main" id="{2D406C5A-96E9-11D1-B675-50AD634B1D3C}"/>
              </a:ext>
            </a:extLst>
          </p:cNvPr>
          <p:cNvGraphicFramePr/>
          <p:nvPr>
            <p:extLst>
              <p:ext uri="{D42A27DB-BD31-4B8C-83A1-F6EECF244321}">
                <p14:modId xmlns:p14="http://schemas.microsoft.com/office/powerpoint/2010/main" val="2870501323"/>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787989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6" name="Straight Connector 15">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2" name="Oval 21">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2" name="Straight Connector 31">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0" name="Straight Connector 39">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6" name="Picture 5" descr="A diagram of a computer">
            <a:extLst>
              <a:ext uri="{FF2B5EF4-FFF2-40B4-BE49-F238E27FC236}">
                <a16:creationId xmlns:a16="http://schemas.microsoft.com/office/drawing/2014/main" id="{6C54BADB-39A3-F49C-63AC-84574AFDF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7147"/>
            <a:ext cx="12192000" cy="5003706"/>
          </a:xfrm>
          <a:prstGeom prst="rect">
            <a:avLst/>
          </a:prstGeom>
        </p:spPr>
      </p:pic>
    </p:spTree>
    <p:extLst>
      <p:ext uri="{BB962C8B-B14F-4D97-AF65-F5344CB8AC3E}">
        <p14:creationId xmlns:p14="http://schemas.microsoft.com/office/powerpoint/2010/main" val="307302153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6" name="Straight Connector 15">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2" name="Oval 21">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2" name="Straight Connector 31">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0" name="Straight Connector 39">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A2072FC4-B96F-8844-5E3F-7ED5C401005B}"/>
              </a:ext>
            </a:extLst>
          </p:cNvPr>
          <p:cNvSpPr/>
          <p:nvPr/>
        </p:nvSpPr>
        <p:spPr>
          <a:xfrm>
            <a:off x="2089302" y="207732"/>
            <a:ext cx="2328380" cy="2324099"/>
          </a:xfrm>
          <a:prstGeom prst="rect">
            <a:avLst/>
          </a:prstGeom>
          <a:solidFill>
            <a:sysClr val="window" lastClr="FFFFFF"/>
          </a:solidFill>
          <a:ln w="15875" cap="rnd" cmpd="sng" algn="ctr">
            <a:solidFill>
              <a:srgbClr val="6AAC91"/>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IN" sz="2400" b="1" i="0" u="none" strike="noStrike" kern="0" cap="none" spc="0" normalizeH="0" baseline="0" noProof="0" dirty="0">
                <a:ln>
                  <a:noFill/>
                </a:ln>
                <a:solidFill>
                  <a:prstClr val="black"/>
                </a:solidFill>
                <a:effectLst/>
                <a:uLnTx/>
                <a:uFillTx/>
                <a:latin typeface="Century Gothic" panose="020B0502020202020204"/>
                <a:ea typeface="+mn-ea"/>
                <a:cs typeface="+mn-cs"/>
              </a:rPr>
              <a:t>User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entury Gothic" panose="020B0502020202020204"/>
                <a:ea typeface="+mn-ea"/>
                <a:cs typeface="+mn-cs"/>
              </a:rPr>
              <a:t>User _id : int</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entury Gothic" panose="020B0502020202020204"/>
                <a:ea typeface="+mn-ea"/>
                <a:cs typeface="+mn-cs"/>
              </a:rPr>
              <a:t>username : String</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entury Gothic" panose="020B0502020202020204"/>
                <a:ea typeface="+mn-ea"/>
                <a:cs typeface="+mn-cs"/>
              </a:rPr>
              <a:t>email :String</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entury Gothic" panose="020B0502020202020204"/>
                <a:ea typeface="+mn-ea"/>
                <a:cs typeface="+mn-cs"/>
              </a:rPr>
              <a:t>password :String</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entury Gothic" panose="020B0502020202020204"/>
                <a:ea typeface="+mn-ea"/>
                <a:cs typeface="+mn-cs"/>
              </a:rPr>
              <a:t>role : String</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entury Gothic" panose="020B0502020202020204"/>
                <a:ea typeface="+mn-ea"/>
                <a:cs typeface="+mn-cs"/>
              </a:rPr>
              <a:t>mobile : String</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entury Gothic" panose="020B0502020202020204"/>
                <a:ea typeface="+mn-ea"/>
                <a:cs typeface="+mn-cs"/>
              </a:rPr>
              <a:t>address : String</a:t>
            </a:r>
          </a:p>
        </p:txBody>
      </p:sp>
      <p:sp>
        <p:nvSpPr>
          <p:cNvPr id="6" name="Rectangle 5">
            <a:extLst>
              <a:ext uri="{FF2B5EF4-FFF2-40B4-BE49-F238E27FC236}">
                <a16:creationId xmlns:a16="http://schemas.microsoft.com/office/drawing/2014/main" id="{97F79FCF-869E-74DF-7D03-A5C9B9A6D617}"/>
              </a:ext>
            </a:extLst>
          </p:cNvPr>
          <p:cNvSpPr/>
          <p:nvPr/>
        </p:nvSpPr>
        <p:spPr>
          <a:xfrm>
            <a:off x="5052981" y="228600"/>
            <a:ext cx="2502880" cy="3200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t>Hotel</a:t>
            </a:r>
          </a:p>
          <a:p>
            <a:pPr algn="ctr"/>
            <a:r>
              <a:rPr lang="en-IN" dirty="0"/>
              <a:t>Hotel id : int</a:t>
            </a:r>
          </a:p>
          <a:p>
            <a:pPr algn="ctr"/>
            <a:r>
              <a:rPr lang="en-IN" dirty="0"/>
              <a:t>City : String</a:t>
            </a:r>
          </a:p>
          <a:p>
            <a:pPr algn="ctr"/>
            <a:r>
              <a:rPr lang="en-IN" dirty="0"/>
              <a:t>Hotel name : String</a:t>
            </a:r>
          </a:p>
          <a:p>
            <a:pPr algn="ctr"/>
            <a:r>
              <a:rPr lang="en-IN" dirty="0"/>
              <a:t>Address : String</a:t>
            </a:r>
          </a:p>
          <a:p>
            <a:pPr algn="ctr"/>
            <a:r>
              <a:rPr lang="en-IN" dirty="0"/>
              <a:t>Description: String</a:t>
            </a:r>
          </a:p>
          <a:p>
            <a:pPr algn="ctr"/>
            <a:r>
              <a:rPr lang="en-IN" dirty="0"/>
              <a:t> rate per day: double</a:t>
            </a:r>
          </a:p>
          <a:p>
            <a:pPr algn="ctr"/>
            <a:r>
              <a:rPr lang="en-IN" dirty="0"/>
              <a:t>Email: String</a:t>
            </a:r>
          </a:p>
          <a:p>
            <a:pPr algn="ctr"/>
            <a:r>
              <a:rPr lang="en-IN" dirty="0"/>
              <a:t>Phone 1: String</a:t>
            </a:r>
          </a:p>
          <a:p>
            <a:pPr algn="ctr"/>
            <a:r>
              <a:rPr lang="en-IN" dirty="0"/>
              <a:t>Phone 2: String</a:t>
            </a:r>
          </a:p>
          <a:p>
            <a:pPr algn="ctr"/>
            <a:r>
              <a:rPr lang="en-IN" dirty="0"/>
              <a:t>Website : String</a:t>
            </a:r>
          </a:p>
        </p:txBody>
      </p:sp>
      <p:sp>
        <p:nvSpPr>
          <p:cNvPr id="8" name="Rectangle 7">
            <a:extLst>
              <a:ext uri="{FF2B5EF4-FFF2-40B4-BE49-F238E27FC236}">
                <a16:creationId xmlns:a16="http://schemas.microsoft.com/office/drawing/2014/main" id="{B592DA96-8DA7-BA6E-93F7-51F3BA8F1121}"/>
              </a:ext>
            </a:extLst>
          </p:cNvPr>
          <p:cNvSpPr/>
          <p:nvPr/>
        </p:nvSpPr>
        <p:spPr>
          <a:xfrm>
            <a:off x="8451024" y="123156"/>
            <a:ext cx="2965996" cy="33058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2400" b="1" dirty="0"/>
          </a:p>
          <a:p>
            <a:pPr algn="ctr"/>
            <a:r>
              <a:rPr lang="en-IN" sz="2400" b="1" dirty="0"/>
              <a:t>Room Details</a:t>
            </a:r>
          </a:p>
          <a:p>
            <a:pPr algn="ctr"/>
            <a:r>
              <a:rPr lang="en-IN" dirty="0"/>
              <a:t>room_ id : int</a:t>
            </a:r>
          </a:p>
          <a:p>
            <a:pPr algn="ctr"/>
            <a:r>
              <a:rPr lang="en-IN" dirty="0"/>
              <a:t>hotel _id :int</a:t>
            </a:r>
          </a:p>
          <a:p>
            <a:pPr algn="ctr"/>
            <a:r>
              <a:rPr lang="en-IN" dirty="0"/>
              <a:t>room _no : String</a:t>
            </a:r>
          </a:p>
          <a:p>
            <a:pPr algn="ctr"/>
            <a:r>
              <a:rPr lang="en-IN" dirty="0"/>
              <a:t>room _type : String</a:t>
            </a:r>
          </a:p>
          <a:p>
            <a:pPr algn="ctr"/>
            <a:endParaRPr lang="en-IN" dirty="0"/>
          </a:p>
          <a:p>
            <a:pPr algn="ctr"/>
            <a:r>
              <a:rPr lang="en-IN" dirty="0"/>
              <a:t>rate _per_ day : double</a:t>
            </a:r>
          </a:p>
          <a:p>
            <a:pPr algn="ctr"/>
            <a:endParaRPr lang="en-IN" dirty="0"/>
          </a:p>
          <a:p>
            <a:pPr algn="ctr"/>
            <a:r>
              <a:rPr lang="en-IN" dirty="0"/>
              <a:t>is _available  : Boolean</a:t>
            </a:r>
          </a:p>
          <a:p>
            <a:pPr algn="ctr"/>
            <a:endParaRPr lang="en-IN" dirty="0"/>
          </a:p>
          <a:p>
            <a:pPr algn="ctr"/>
            <a:r>
              <a:rPr lang="en-IN" dirty="0"/>
              <a:t>photo : blob</a:t>
            </a:r>
          </a:p>
          <a:p>
            <a:pPr algn="ctr"/>
            <a:endParaRPr lang="en-IN" dirty="0"/>
          </a:p>
          <a:p>
            <a:pPr algn="ctr"/>
            <a:endParaRPr lang="en-IN" dirty="0"/>
          </a:p>
        </p:txBody>
      </p:sp>
      <p:sp>
        <p:nvSpPr>
          <p:cNvPr id="9" name="Rectangle 8">
            <a:extLst>
              <a:ext uri="{FF2B5EF4-FFF2-40B4-BE49-F238E27FC236}">
                <a16:creationId xmlns:a16="http://schemas.microsoft.com/office/drawing/2014/main" id="{020099C5-C119-86EB-7EED-FB3B93F976EB}"/>
              </a:ext>
            </a:extLst>
          </p:cNvPr>
          <p:cNvSpPr/>
          <p:nvPr/>
        </p:nvSpPr>
        <p:spPr>
          <a:xfrm>
            <a:off x="915004" y="2760757"/>
            <a:ext cx="2407767" cy="12083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t>Admin</a:t>
            </a:r>
          </a:p>
          <a:p>
            <a:pPr algn="ctr"/>
            <a:r>
              <a:rPr lang="en-IN" dirty="0"/>
              <a:t>admin_ id : Int</a:t>
            </a:r>
          </a:p>
          <a:p>
            <a:pPr algn="ctr"/>
            <a:r>
              <a:rPr lang="en-IN" dirty="0"/>
              <a:t>admin _name: String</a:t>
            </a:r>
          </a:p>
          <a:p>
            <a:pPr algn="ctr"/>
            <a:r>
              <a:rPr lang="en-IN" dirty="0"/>
              <a:t>password: String</a:t>
            </a:r>
          </a:p>
        </p:txBody>
      </p:sp>
      <p:sp>
        <p:nvSpPr>
          <p:cNvPr id="10" name="Rectangle 9">
            <a:extLst>
              <a:ext uri="{FF2B5EF4-FFF2-40B4-BE49-F238E27FC236}">
                <a16:creationId xmlns:a16="http://schemas.microsoft.com/office/drawing/2014/main" id="{EE7B0BBF-0F24-EAD3-55D3-1BD5B638C2CD}"/>
              </a:ext>
            </a:extLst>
          </p:cNvPr>
          <p:cNvSpPr/>
          <p:nvPr/>
        </p:nvSpPr>
        <p:spPr>
          <a:xfrm>
            <a:off x="687806" y="4305383"/>
            <a:ext cx="336912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t>Transactions</a:t>
            </a:r>
          </a:p>
          <a:p>
            <a:pPr algn="ctr"/>
            <a:r>
              <a:rPr lang="en-IN" dirty="0"/>
              <a:t>Transaction_ id : int</a:t>
            </a:r>
          </a:p>
          <a:p>
            <a:pPr algn="ctr"/>
            <a:r>
              <a:rPr lang="en-IN" dirty="0"/>
              <a:t>amount: double </a:t>
            </a:r>
          </a:p>
        </p:txBody>
      </p:sp>
      <p:sp>
        <p:nvSpPr>
          <p:cNvPr id="11" name="Rectangle: Rounded Corners 10">
            <a:extLst>
              <a:ext uri="{FF2B5EF4-FFF2-40B4-BE49-F238E27FC236}">
                <a16:creationId xmlns:a16="http://schemas.microsoft.com/office/drawing/2014/main" id="{77B03CA9-E725-2FB7-4914-96FED08A7BCD}"/>
              </a:ext>
            </a:extLst>
          </p:cNvPr>
          <p:cNvSpPr/>
          <p:nvPr/>
        </p:nvSpPr>
        <p:spPr>
          <a:xfrm>
            <a:off x="1058620" y="5530348"/>
            <a:ext cx="2842913" cy="12453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t>Payments</a:t>
            </a:r>
          </a:p>
          <a:p>
            <a:pPr algn="ctr"/>
            <a:r>
              <a:rPr lang="en-IN" dirty="0"/>
              <a:t>payment_ id : int</a:t>
            </a:r>
          </a:p>
          <a:p>
            <a:pPr algn="ctr"/>
            <a:r>
              <a:rPr lang="en-IN" dirty="0"/>
              <a:t>booking_ id : int</a:t>
            </a:r>
          </a:p>
          <a:p>
            <a:pPr algn="ctr"/>
            <a:r>
              <a:rPr lang="en-IN" dirty="0"/>
              <a:t>transaction _id : int</a:t>
            </a:r>
          </a:p>
        </p:txBody>
      </p:sp>
      <p:sp>
        <p:nvSpPr>
          <p:cNvPr id="12" name="Rectangle 11">
            <a:extLst>
              <a:ext uri="{FF2B5EF4-FFF2-40B4-BE49-F238E27FC236}">
                <a16:creationId xmlns:a16="http://schemas.microsoft.com/office/drawing/2014/main" id="{40B09995-EBE5-6693-66F8-0AF5D28820C9}"/>
              </a:ext>
            </a:extLst>
          </p:cNvPr>
          <p:cNvSpPr/>
          <p:nvPr/>
        </p:nvSpPr>
        <p:spPr>
          <a:xfrm>
            <a:off x="5939007" y="3757273"/>
            <a:ext cx="2733602" cy="2977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t>Booking Details</a:t>
            </a:r>
          </a:p>
          <a:p>
            <a:pPr algn="ctr"/>
            <a:r>
              <a:rPr lang="en-IN" dirty="0"/>
              <a:t>booking_ id : int</a:t>
            </a:r>
          </a:p>
          <a:p>
            <a:pPr algn="ctr"/>
            <a:r>
              <a:rPr lang="en-IN" dirty="0"/>
              <a:t>hotel _id : int</a:t>
            </a:r>
          </a:p>
          <a:p>
            <a:pPr algn="ctr"/>
            <a:r>
              <a:rPr lang="en-IN" dirty="0"/>
              <a:t>room_ id : int</a:t>
            </a:r>
          </a:p>
          <a:p>
            <a:pPr algn="ctr"/>
            <a:r>
              <a:rPr lang="en-IN" dirty="0"/>
              <a:t>user _id : int</a:t>
            </a:r>
          </a:p>
          <a:p>
            <a:pPr algn="ctr"/>
            <a:r>
              <a:rPr lang="en-IN" dirty="0"/>
              <a:t>booked _from: date</a:t>
            </a:r>
          </a:p>
          <a:p>
            <a:pPr algn="ctr"/>
            <a:r>
              <a:rPr lang="en-IN" dirty="0"/>
              <a:t>booked _ to : date</a:t>
            </a:r>
          </a:p>
          <a:p>
            <a:pPr algn="ctr"/>
            <a:r>
              <a:rPr lang="en-IN" dirty="0"/>
              <a:t>no _of_ adults :int</a:t>
            </a:r>
          </a:p>
          <a:p>
            <a:pPr algn="ctr"/>
            <a:r>
              <a:rPr lang="en-IN" dirty="0"/>
              <a:t>no _of_ children : int </a:t>
            </a:r>
          </a:p>
          <a:p>
            <a:pPr algn="ctr"/>
            <a:r>
              <a:rPr lang="en-IN" dirty="0"/>
              <a:t>amount : double</a:t>
            </a:r>
          </a:p>
        </p:txBody>
      </p:sp>
      <p:sp>
        <p:nvSpPr>
          <p:cNvPr id="15" name="Arrow: Down 14">
            <a:extLst>
              <a:ext uri="{FF2B5EF4-FFF2-40B4-BE49-F238E27FC236}">
                <a16:creationId xmlns:a16="http://schemas.microsoft.com/office/drawing/2014/main" id="{5886DDFD-48CA-FBA1-C0AB-A9C678053944}"/>
              </a:ext>
            </a:extLst>
          </p:cNvPr>
          <p:cNvSpPr/>
          <p:nvPr/>
        </p:nvSpPr>
        <p:spPr>
          <a:xfrm flipV="1">
            <a:off x="6669834" y="3613397"/>
            <a:ext cx="61166" cy="45719"/>
          </a:xfrm>
          <a:prstGeom prst="down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Arrow Connector 45">
            <a:extLst>
              <a:ext uri="{FF2B5EF4-FFF2-40B4-BE49-F238E27FC236}">
                <a16:creationId xmlns:a16="http://schemas.microsoft.com/office/drawing/2014/main" id="{597150F3-7E04-CC41-D3FA-93A32697A434}"/>
              </a:ext>
            </a:extLst>
          </p:cNvPr>
          <p:cNvCxnSpPr/>
          <p:nvPr/>
        </p:nvCxnSpPr>
        <p:spPr>
          <a:xfrm>
            <a:off x="6731000" y="3429000"/>
            <a:ext cx="254000" cy="32827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8" name="Straight Arrow Connector 47">
            <a:extLst>
              <a:ext uri="{FF2B5EF4-FFF2-40B4-BE49-F238E27FC236}">
                <a16:creationId xmlns:a16="http://schemas.microsoft.com/office/drawing/2014/main" id="{E05ED90E-AEBD-2842-94F6-AD9E3F087722}"/>
              </a:ext>
            </a:extLst>
          </p:cNvPr>
          <p:cNvCxnSpPr>
            <a:endCxn id="12" idx="3"/>
          </p:cNvCxnSpPr>
          <p:nvPr/>
        </p:nvCxnSpPr>
        <p:spPr>
          <a:xfrm flipH="1">
            <a:off x="8672609" y="3537426"/>
            <a:ext cx="1324381" cy="170863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4" name="Straight Connector 53">
            <a:extLst>
              <a:ext uri="{FF2B5EF4-FFF2-40B4-BE49-F238E27FC236}">
                <a16:creationId xmlns:a16="http://schemas.microsoft.com/office/drawing/2014/main" id="{62F8D0C7-8F3F-83E8-1163-AB6423932AF3}"/>
              </a:ext>
            </a:extLst>
          </p:cNvPr>
          <p:cNvCxnSpPr>
            <a:cxnSpLocks/>
          </p:cNvCxnSpPr>
          <p:nvPr/>
        </p:nvCxnSpPr>
        <p:spPr>
          <a:xfrm>
            <a:off x="4072905" y="4931004"/>
            <a:ext cx="647002" cy="5608"/>
          </a:xfrm>
          <a:prstGeom prst="line">
            <a:avLst/>
          </a:prstGeom>
        </p:spPr>
        <p:style>
          <a:lnRef idx="2">
            <a:schemeClr val="accent2"/>
          </a:lnRef>
          <a:fillRef idx="0">
            <a:schemeClr val="accent2"/>
          </a:fillRef>
          <a:effectRef idx="1">
            <a:schemeClr val="accent2"/>
          </a:effectRef>
          <a:fontRef idx="minor">
            <a:schemeClr val="tx1"/>
          </a:fontRef>
        </p:style>
      </p:cxnSp>
      <p:cxnSp>
        <p:nvCxnSpPr>
          <p:cNvPr id="58" name="Straight Connector 57">
            <a:extLst>
              <a:ext uri="{FF2B5EF4-FFF2-40B4-BE49-F238E27FC236}">
                <a16:creationId xmlns:a16="http://schemas.microsoft.com/office/drawing/2014/main" id="{2997BBA6-4661-935A-2D55-7EF8F4DE961C}"/>
              </a:ext>
            </a:extLst>
          </p:cNvPr>
          <p:cNvCxnSpPr/>
          <p:nvPr/>
        </p:nvCxnSpPr>
        <p:spPr>
          <a:xfrm>
            <a:off x="4743464" y="4911829"/>
            <a:ext cx="14506" cy="1102774"/>
          </a:xfrm>
          <a:prstGeom prst="line">
            <a:avLst/>
          </a:prstGeom>
        </p:spPr>
        <p:style>
          <a:lnRef idx="2">
            <a:schemeClr val="accent2"/>
          </a:lnRef>
          <a:fillRef idx="0">
            <a:schemeClr val="accent2"/>
          </a:fillRef>
          <a:effectRef idx="1">
            <a:schemeClr val="accent2"/>
          </a:effectRef>
          <a:fontRef idx="minor">
            <a:schemeClr val="tx1"/>
          </a:fontRef>
        </p:style>
      </p:cxnSp>
      <p:cxnSp>
        <p:nvCxnSpPr>
          <p:cNvPr id="60" name="Straight Arrow Connector 59">
            <a:extLst>
              <a:ext uri="{FF2B5EF4-FFF2-40B4-BE49-F238E27FC236}">
                <a16:creationId xmlns:a16="http://schemas.microsoft.com/office/drawing/2014/main" id="{6F5689E7-1581-8515-624D-FC77FCB70FC3}"/>
              </a:ext>
            </a:extLst>
          </p:cNvPr>
          <p:cNvCxnSpPr>
            <a:cxnSpLocks/>
          </p:cNvCxnSpPr>
          <p:nvPr/>
        </p:nvCxnSpPr>
        <p:spPr>
          <a:xfrm flipH="1">
            <a:off x="3901533" y="6038706"/>
            <a:ext cx="879638"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2" name="Connector: Elbow 61">
            <a:extLst>
              <a:ext uri="{FF2B5EF4-FFF2-40B4-BE49-F238E27FC236}">
                <a16:creationId xmlns:a16="http://schemas.microsoft.com/office/drawing/2014/main" id="{0F0E29C2-7A2B-8D76-44B7-6A21F945BB58}"/>
              </a:ext>
            </a:extLst>
          </p:cNvPr>
          <p:cNvCxnSpPr>
            <a:cxnSpLocks/>
          </p:cNvCxnSpPr>
          <p:nvPr/>
        </p:nvCxnSpPr>
        <p:spPr>
          <a:xfrm rot="10800000" flipV="1">
            <a:off x="3922817" y="6114508"/>
            <a:ext cx="1972461" cy="391563"/>
          </a:xfrm>
          <a:prstGeom prst="bent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2" name="Straight Arrow Connector 81">
            <a:extLst>
              <a:ext uri="{FF2B5EF4-FFF2-40B4-BE49-F238E27FC236}">
                <a16:creationId xmlns:a16="http://schemas.microsoft.com/office/drawing/2014/main" id="{9E3780EE-B781-128F-BD79-6F3F611D5C7B}"/>
              </a:ext>
            </a:extLst>
          </p:cNvPr>
          <p:cNvCxnSpPr/>
          <p:nvPr/>
        </p:nvCxnSpPr>
        <p:spPr>
          <a:xfrm>
            <a:off x="4072905" y="2531831"/>
            <a:ext cx="1822373" cy="26879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9957772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diagram of a diagram">
            <a:extLst>
              <a:ext uri="{FF2B5EF4-FFF2-40B4-BE49-F238E27FC236}">
                <a16:creationId xmlns:a16="http://schemas.microsoft.com/office/drawing/2014/main" id="{3CF89B30-99B1-B490-2650-F9B75EBB836B}"/>
              </a:ext>
            </a:extLst>
          </p:cNvPr>
          <p:cNvPicPr>
            <a:picLocks noChangeAspect="1"/>
          </p:cNvPicPr>
          <p:nvPr/>
        </p:nvPicPr>
        <p:blipFill>
          <a:blip r:embed="rId2">
            <a:extLst>
              <a:ext uri="{28A0092B-C50C-407E-A947-70E740481C1C}">
                <a14:useLocalDpi xmlns:a14="http://schemas.microsoft.com/office/drawing/2010/main" val="0"/>
              </a:ext>
            </a:extLst>
          </a:blip>
          <a:srcRect l="-22853" t="565" r="870" b="-565"/>
          <a:stretch/>
        </p:blipFill>
        <p:spPr>
          <a:xfrm>
            <a:off x="408431" y="1584995"/>
            <a:ext cx="9606426" cy="4832598"/>
          </a:xfrm>
          <a:prstGeom prst="rect">
            <a:avLst/>
          </a:prstGeom>
        </p:spPr>
      </p:pic>
      <p:sp>
        <p:nvSpPr>
          <p:cNvPr id="2" name="Title 1">
            <a:extLst>
              <a:ext uri="{FF2B5EF4-FFF2-40B4-BE49-F238E27FC236}">
                <a16:creationId xmlns:a16="http://schemas.microsoft.com/office/drawing/2014/main" id="{EC27C1BF-2B5E-A614-A4B0-200C7009D813}"/>
              </a:ext>
            </a:extLst>
          </p:cNvPr>
          <p:cNvSpPr>
            <a:spLocks noGrp="1"/>
          </p:cNvSpPr>
          <p:nvPr>
            <p:ph type="title"/>
          </p:nvPr>
        </p:nvSpPr>
        <p:spPr>
          <a:xfrm>
            <a:off x="3603171" y="365125"/>
            <a:ext cx="7750628" cy="632371"/>
          </a:xfrm>
        </p:spPr>
        <p:txBody>
          <a:bodyPr>
            <a:normAutofit fontScale="90000"/>
          </a:bodyPr>
          <a:lstStyle/>
          <a:p>
            <a:r>
              <a:rPr lang="en-IN" dirty="0"/>
              <a:t>Use Case Diagram</a:t>
            </a:r>
          </a:p>
        </p:txBody>
      </p:sp>
    </p:spTree>
    <p:extLst>
      <p:ext uri="{BB962C8B-B14F-4D97-AF65-F5344CB8AC3E}">
        <p14:creationId xmlns:p14="http://schemas.microsoft.com/office/powerpoint/2010/main" val="381306208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mputer screen shot of a diagram&#10;&#10;Description automatically generated">
            <a:extLst>
              <a:ext uri="{FF2B5EF4-FFF2-40B4-BE49-F238E27FC236}">
                <a16:creationId xmlns:a16="http://schemas.microsoft.com/office/drawing/2014/main" id="{D95F7595-E08A-B305-6F07-689038F484C0}"/>
              </a:ext>
            </a:extLst>
          </p:cNvPr>
          <p:cNvPicPr>
            <a:picLocks noChangeAspect="1"/>
          </p:cNvPicPr>
          <p:nvPr/>
        </p:nvPicPr>
        <p:blipFill>
          <a:blip r:embed="rId2">
            <a:extLst>
              <a:ext uri="{28A0092B-C50C-407E-A947-70E740481C1C}">
                <a14:useLocalDpi xmlns:a14="http://schemas.microsoft.com/office/drawing/2010/main" val="0"/>
              </a:ext>
            </a:extLst>
          </a:blip>
          <a:srcRect l="2054" t="25851" r="3749" b="-851"/>
          <a:stretch/>
        </p:blipFill>
        <p:spPr>
          <a:xfrm>
            <a:off x="456817" y="250371"/>
            <a:ext cx="11277600" cy="6281058"/>
          </a:xfrm>
          <a:prstGeom prst="rect">
            <a:avLst/>
          </a:prstGeom>
        </p:spPr>
      </p:pic>
    </p:spTree>
    <p:extLst>
      <p:ext uri="{BB962C8B-B14F-4D97-AF65-F5344CB8AC3E}">
        <p14:creationId xmlns:p14="http://schemas.microsoft.com/office/powerpoint/2010/main" val="926979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service discovery&#10;&#10;Description automatically generated">
            <a:extLst>
              <a:ext uri="{FF2B5EF4-FFF2-40B4-BE49-F238E27FC236}">
                <a16:creationId xmlns:a16="http://schemas.microsoft.com/office/drawing/2014/main" id="{24420D1B-7E2D-C12A-AF4A-63B564AB3DBC}"/>
              </a:ext>
            </a:extLst>
          </p:cNvPr>
          <p:cNvPicPr>
            <a:picLocks noChangeAspect="1"/>
          </p:cNvPicPr>
          <p:nvPr/>
        </p:nvPicPr>
        <p:blipFill>
          <a:blip r:embed="rId2">
            <a:extLst>
              <a:ext uri="{28A0092B-C50C-407E-A947-70E740481C1C}">
                <a14:useLocalDpi xmlns:a14="http://schemas.microsoft.com/office/drawing/2010/main" val="0"/>
              </a:ext>
            </a:extLst>
          </a:blip>
          <a:srcRect l="6" t="4619" r="-6" b="1321"/>
          <a:stretch/>
        </p:blipFill>
        <p:spPr>
          <a:xfrm>
            <a:off x="1034143" y="642257"/>
            <a:ext cx="9993085" cy="5736771"/>
          </a:xfrm>
          <a:prstGeom prst="rect">
            <a:avLst/>
          </a:prstGeom>
        </p:spPr>
      </p:pic>
    </p:spTree>
    <p:extLst>
      <p:ext uri="{BB962C8B-B14F-4D97-AF65-F5344CB8AC3E}">
        <p14:creationId xmlns:p14="http://schemas.microsoft.com/office/powerpoint/2010/main" val="618611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6" name="Picture 2" descr="Web Client to Simplify API Development ...">
            <a:extLst>
              <a:ext uri="{FF2B5EF4-FFF2-40B4-BE49-F238E27FC236}">
                <a16:creationId xmlns:a16="http://schemas.microsoft.com/office/drawing/2014/main" id="{21D9CFD8-9763-41D2-EED7-7AE0A2E4A3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770" y="1739225"/>
            <a:ext cx="2747342" cy="20288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eteoriQs Technologies Pvt Ltd ...">
            <a:extLst>
              <a:ext uri="{FF2B5EF4-FFF2-40B4-BE49-F238E27FC236}">
                <a16:creationId xmlns:a16="http://schemas.microsoft.com/office/drawing/2014/main" id="{4AD5B51F-6801-4B17-F543-32AE73AA3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7226" y="1541621"/>
            <a:ext cx="5080924" cy="2424035"/>
          </a:xfrm>
          <a:prstGeom prst="rect">
            <a:avLst/>
          </a:prstGeom>
          <a:noFill/>
          <a:extLst>
            <a:ext uri="{909E8E84-426E-40DD-AFC4-6F175D3DCCD1}">
              <a14:hiddenFill xmlns:a14="http://schemas.microsoft.com/office/drawing/2010/main">
                <a:solidFill>
                  <a:srgbClr val="FFFFFF"/>
                </a:solidFill>
              </a14:hiddenFill>
            </a:ext>
          </a:extLst>
        </p:spPr>
      </p:pic>
      <p:sp>
        <p:nvSpPr>
          <p:cNvPr id="45" name="Subtitle 44">
            <a:extLst>
              <a:ext uri="{FF2B5EF4-FFF2-40B4-BE49-F238E27FC236}">
                <a16:creationId xmlns:a16="http://schemas.microsoft.com/office/drawing/2014/main" id="{7856E231-EC05-DFA7-8FB6-380A99A0524F}"/>
              </a:ext>
            </a:extLst>
          </p:cNvPr>
          <p:cNvSpPr>
            <a:spLocks noGrp="1"/>
          </p:cNvSpPr>
          <p:nvPr>
            <p:ph type="subTitle" idx="1"/>
          </p:nvPr>
        </p:nvSpPr>
        <p:spPr>
          <a:xfrm>
            <a:off x="839870" y="384532"/>
            <a:ext cx="9828130" cy="1655762"/>
          </a:xfrm>
        </p:spPr>
        <p:txBody>
          <a:bodyPr>
            <a:normAutofit/>
          </a:bodyPr>
          <a:lstStyle/>
          <a:p>
            <a:r>
              <a:rPr lang="en-IN" sz="5400" dirty="0"/>
              <a:t>Client</a:t>
            </a:r>
          </a:p>
        </p:txBody>
      </p:sp>
      <p:sp>
        <p:nvSpPr>
          <p:cNvPr id="49" name="TextBox 48">
            <a:extLst>
              <a:ext uri="{FF2B5EF4-FFF2-40B4-BE49-F238E27FC236}">
                <a16:creationId xmlns:a16="http://schemas.microsoft.com/office/drawing/2014/main" id="{2B851895-7407-2B1C-C9DC-5F129ABB427B}"/>
              </a:ext>
            </a:extLst>
          </p:cNvPr>
          <p:cNvSpPr txBox="1"/>
          <p:nvPr/>
        </p:nvSpPr>
        <p:spPr>
          <a:xfrm>
            <a:off x="839870" y="4384079"/>
            <a:ext cx="8710530" cy="1200329"/>
          </a:xfrm>
          <a:prstGeom prst="rect">
            <a:avLst/>
          </a:prstGeom>
          <a:noFill/>
        </p:spPr>
        <p:txBody>
          <a:bodyPr wrap="square">
            <a:spAutoFit/>
          </a:bodyPr>
          <a:lstStyle/>
          <a:p>
            <a:pPr algn="just"/>
            <a:r>
              <a:rPr lang="en-US" b="0" i="0" dirty="0">
                <a:effectLst/>
                <a:latin typeface="montserrat" panose="00000500000000000000" pitchFamily="2" charset="0"/>
              </a:rPr>
              <a:t>In this tool, nearly any functionality that any developer may need is embedded. This tool has  the ability to make various types of HTTP requests like GET, POST, PUT, PATCH, and convert the API to code for languages like JavaScript.</a:t>
            </a:r>
          </a:p>
        </p:txBody>
      </p:sp>
    </p:spTree>
    <p:extLst>
      <p:ext uri="{BB962C8B-B14F-4D97-AF65-F5344CB8AC3E}">
        <p14:creationId xmlns:p14="http://schemas.microsoft.com/office/powerpoint/2010/main" val="379456296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696</TotalTime>
  <Words>356</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Century Gothic</vt:lpstr>
      <vt:lpstr>montserrat</vt:lpstr>
      <vt:lpstr>Office Theme</vt:lpstr>
      <vt:lpstr>Hotel Booking Management System</vt:lpstr>
      <vt:lpstr>PowerPoint Presentation</vt:lpstr>
      <vt:lpstr>Problem Statement</vt:lpstr>
      <vt:lpstr>PowerPoint Presentation</vt:lpstr>
      <vt:lpstr>PowerPoint Presentation</vt:lpstr>
      <vt:lpstr>Use Case Diagram</vt:lpstr>
      <vt:lpstr>PowerPoint Presentation</vt:lpstr>
      <vt:lpstr>PowerPoint Presentation</vt:lpstr>
      <vt:lpstr>PowerPoint Presentation</vt:lpstr>
      <vt:lpstr>Conclusion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Poola Nikhil Kumar</dc:creator>
  <cp:lastModifiedBy>-, Pinjari Sumaya Banu</cp:lastModifiedBy>
  <cp:revision>9</cp:revision>
  <dcterms:created xsi:type="dcterms:W3CDTF">2024-11-18T09:42:34Z</dcterms:created>
  <dcterms:modified xsi:type="dcterms:W3CDTF">2024-11-20T10:27:43Z</dcterms:modified>
</cp:coreProperties>
</file>