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91" r:id="rId6"/>
    <p:sldId id="261" r:id="rId7"/>
    <p:sldId id="292" r:id="rId8"/>
    <p:sldId id="272" r:id="rId9"/>
    <p:sldId id="290" r:id="rId10"/>
    <p:sldId id="266" r:id="rId11"/>
    <p:sldId id="276" r:id="rId12"/>
    <p:sldId id="267" r:id="rId13"/>
    <p:sldId id="268" r:id="rId14"/>
    <p:sldId id="270" r:id="rId15"/>
    <p:sldId id="271" r:id="rId16"/>
    <p:sldId id="295" r:id="rId17"/>
    <p:sldId id="277" r:id="rId18"/>
    <p:sldId id="296" r:id="rId19"/>
    <p:sldId id="293" r:id="rId20"/>
    <p:sldId id="294" r:id="rId21"/>
    <p:sldId id="280" r:id="rId22"/>
    <p:sldId id="286" r:id="rId23"/>
    <p:sldId id="287" r:id="rId24"/>
    <p:sldId id="288" r:id="rId25"/>
    <p:sldId id="289" r:id="rId26"/>
    <p:sldId id="278" r:id="rId27"/>
    <p:sldId id="279" r:id="rId28"/>
    <p:sldId id="264" r:id="rId29"/>
    <p:sldId id="265"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3400" autoAdjust="0"/>
  </p:normalViewPr>
  <p:slideViewPr>
    <p:cSldViewPr>
      <p:cViewPr>
        <p:scale>
          <a:sx n="68" d="100"/>
          <a:sy n="68" d="100"/>
        </p:scale>
        <p:origin x="1380" y="52"/>
      </p:cViewPr>
      <p:guideLst>
        <p:guide orient="horz" pos="2160"/>
        <p:guide pos="2880"/>
      </p:guideLst>
    </p:cSldViewPr>
  </p:slideViewPr>
  <p:outlineViewPr>
    <p:cViewPr>
      <p:scale>
        <a:sx n="33" d="100"/>
        <a:sy n="33" d="100"/>
      </p:scale>
      <p:origin x="0" y="-22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skar Bhakat" userId="1fa156df0a4d7f4d" providerId="LiveId" clId="{ED217F67-5726-499D-8E46-0C1E76DA9A72}"/>
    <pc:docChg chg="undo redo custSel addSld modSld">
      <pc:chgData name="Bhaskar Bhakat" userId="1fa156df0a4d7f4d" providerId="LiveId" clId="{ED217F67-5726-499D-8E46-0C1E76DA9A72}" dt="2021-06-01T04:57:12.905" v="1584" actId="2711"/>
      <pc:docMkLst>
        <pc:docMk/>
      </pc:docMkLst>
      <pc:sldChg chg="modSp mod">
        <pc:chgData name="Bhaskar Bhakat" userId="1fa156df0a4d7f4d" providerId="LiveId" clId="{ED217F67-5726-499D-8E46-0C1E76DA9A72}" dt="2021-05-31T22:04:30.247" v="102" actId="20577"/>
        <pc:sldMkLst>
          <pc:docMk/>
          <pc:sldMk cId="0" sldId="257"/>
        </pc:sldMkLst>
        <pc:graphicFrameChg chg="mod modGraphic">
          <ac:chgData name="Bhaskar Bhakat" userId="1fa156df0a4d7f4d" providerId="LiveId" clId="{ED217F67-5726-499D-8E46-0C1E76DA9A72}" dt="2021-05-31T22:04:30.247" v="102" actId="20577"/>
          <ac:graphicFrameMkLst>
            <pc:docMk/>
            <pc:sldMk cId="0" sldId="257"/>
            <ac:graphicFrameMk id="27" creationId="{BC206A15-20C6-4FC4-816D-C21EE06D3A1A}"/>
          </ac:graphicFrameMkLst>
        </pc:graphicFrameChg>
      </pc:sldChg>
      <pc:sldChg chg="modSp mod">
        <pc:chgData name="Bhaskar Bhakat" userId="1fa156df0a4d7f4d" providerId="LiveId" clId="{ED217F67-5726-499D-8E46-0C1E76DA9A72}" dt="2021-05-31T23:23:26.011" v="228" actId="20577"/>
        <pc:sldMkLst>
          <pc:docMk/>
          <pc:sldMk cId="0" sldId="259"/>
        </pc:sldMkLst>
        <pc:spChg chg="mod">
          <ac:chgData name="Bhaskar Bhakat" userId="1fa156df0a4d7f4d" providerId="LiveId" clId="{ED217F67-5726-499D-8E46-0C1E76DA9A72}" dt="2021-05-31T23:23:26.011" v="228" actId="20577"/>
          <ac:spMkLst>
            <pc:docMk/>
            <pc:sldMk cId="0" sldId="259"/>
            <ac:spMk id="3" creationId="{00000000-0000-0000-0000-000000000000}"/>
          </ac:spMkLst>
        </pc:spChg>
      </pc:sldChg>
      <pc:sldChg chg="modSp mod">
        <pc:chgData name="Bhaskar Bhakat" userId="1fa156df0a4d7f4d" providerId="LiveId" clId="{ED217F67-5726-499D-8E46-0C1E76DA9A72}" dt="2021-05-31T09:57:50.642" v="4" actId="20577"/>
        <pc:sldMkLst>
          <pc:docMk/>
          <pc:sldMk cId="0" sldId="260"/>
        </pc:sldMkLst>
        <pc:spChg chg="mod">
          <ac:chgData name="Bhaskar Bhakat" userId="1fa156df0a4d7f4d" providerId="LiveId" clId="{ED217F67-5726-499D-8E46-0C1E76DA9A72}" dt="2021-05-31T09:57:50.642" v="4" actId="20577"/>
          <ac:spMkLst>
            <pc:docMk/>
            <pc:sldMk cId="0" sldId="260"/>
            <ac:spMk id="3" creationId="{00000000-0000-0000-0000-000000000000}"/>
          </ac:spMkLst>
        </pc:spChg>
      </pc:sldChg>
      <pc:sldChg chg="modSp mod">
        <pc:chgData name="Bhaskar Bhakat" userId="1fa156df0a4d7f4d" providerId="LiveId" clId="{ED217F67-5726-499D-8E46-0C1E76DA9A72}" dt="2021-06-01T03:59:05.369" v="767" actId="20577"/>
        <pc:sldMkLst>
          <pc:docMk/>
          <pc:sldMk cId="0" sldId="261"/>
        </pc:sldMkLst>
        <pc:spChg chg="mod">
          <ac:chgData name="Bhaskar Bhakat" userId="1fa156df0a4d7f4d" providerId="LiveId" clId="{ED217F67-5726-499D-8E46-0C1E76DA9A72}" dt="2021-06-01T03:59:05.369" v="767" actId="20577"/>
          <ac:spMkLst>
            <pc:docMk/>
            <pc:sldMk cId="0" sldId="261"/>
            <ac:spMk id="3" creationId="{00000000-0000-0000-0000-000000000000}"/>
          </ac:spMkLst>
        </pc:spChg>
      </pc:sldChg>
      <pc:sldChg chg="addSp modSp mod">
        <pc:chgData name="Bhaskar Bhakat" userId="1fa156df0a4d7f4d" providerId="LiveId" clId="{ED217F67-5726-499D-8E46-0C1E76DA9A72}" dt="2021-06-01T04:40:36.238" v="1261"/>
        <pc:sldMkLst>
          <pc:docMk/>
          <pc:sldMk cId="0" sldId="266"/>
        </pc:sldMkLst>
        <pc:spChg chg="mod">
          <ac:chgData name="Bhaskar Bhakat" userId="1fa156df0a4d7f4d" providerId="LiveId" clId="{ED217F67-5726-499D-8E46-0C1E76DA9A72}" dt="2021-06-01T03:44:38.493" v="420" actId="113"/>
          <ac:spMkLst>
            <pc:docMk/>
            <pc:sldMk cId="0" sldId="266"/>
            <ac:spMk id="3" creationId="{00000000-0000-0000-0000-000000000000}"/>
          </ac:spMkLst>
        </pc:spChg>
        <pc:spChg chg="add mod">
          <ac:chgData name="Bhaskar Bhakat" userId="1fa156df0a4d7f4d" providerId="LiveId" clId="{ED217F67-5726-499D-8E46-0C1E76DA9A72}" dt="2021-06-01T04:40:36.238" v="1261"/>
          <ac:spMkLst>
            <pc:docMk/>
            <pc:sldMk cId="0" sldId="266"/>
            <ac:spMk id="4" creationId="{02489C7D-6B92-430E-8E18-85365BA1D17B}"/>
          </ac:spMkLst>
        </pc:spChg>
        <pc:spChg chg="add mod">
          <ac:chgData name="Bhaskar Bhakat" userId="1fa156df0a4d7f4d" providerId="LiveId" clId="{ED217F67-5726-499D-8E46-0C1E76DA9A72}" dt="2021-06-01T04:40:36.238" v="1261"/>
          <ac:spMkLst>
            <pc:docMk/>
            <pc:sldMk cId="0" sldId="266"/>
            <ac:spMk id="5" creationId="{9077B56E-6E8F-4F5E-9B4E-1112032D3724}"/>
          </ac:spMkLst>
        </pc:spChg>
        <pc:spChg chg="add mod">
          <ac:chgData name="Bhaskar Bhakat" userId="1fa156df0a4d7f4d" providerId="LiveId" clId="{ED217F67-5726-499D-8E46-0C1E76DA9A72}" dt="2021-06-01T04:40:36.238" v="1261"/>
          <ac:spMkLst>
            <pc:docMk/>
            <pc:sldMk cId="0" sldId="266"/>
            <ac:spMk id="6" creationId="{A68AC46D-0B08-4092-A0F5-E37D6689EE7E}"/>
          </ac:spMkLst>
        </pc:spChg>
        <pc:picChg chg="add mod">
          <ac:chgData name="Bhaskar Bhakat" userId="1fa156df0a4d7f4d" providerId="LiveId" clId="{ED217F67-5726-499D-8E46-0C1E76DA9A72}" dt="2021-06-01T04:40:36.238" v="1261"/>
          <ac:picMkLst>
            <pc:docMk/>
            <pc:sldMk cId="0" sldId="266"/>
            <ac:picMk id="7" creationId="{52705F6A-E9DE-468C-A26D-25E57A8BDAAB}"/>
          </ac:picMkLst>
        </pc:picChg>
      </pc:sldChg>
      <pc:sldChg chg="addSp modSp mod">
        <pc:chgData name="Bhaskar Bhakat" userId="1fa156df0a4d7f4d" providerId="LiveId" clId="{ED217F67-5726-499D-8E46-0C1E76DA9A72}" dt="2021-06-01T04:40:40.799" v="1263"/>
        <pc:sldMkLst>
          <pc:docMk/>
          <pc:sldMk cId="0" sldId="267"/>
        </pc:sldMkLst>
        <pc:spChg chg="mod">
          <ac:chgData name="Bhaskar Bhakat" userId="1fa156df0a4d7f4d" providerId="LiveId" clId="{ED217F67-5726-499D-8E46-0C1E76DA9A72}" dt="2021-06-01T04:19:33.357" v="1161" actId="20577"/>
          <ac:spMkLst>
            <pc:docMk/>
            <pc:sldMk cId="0" sldId="267"/>
            <ac:spMk id="3" creationId="{00000000-0000-0000-0000-000000000000}"/>
          </ac:spMkLst>
        </pc:spChg>
        <pc:spChg chg="add mod">
          <ac:chgData name="Bhaskar Bhakat" userId="1fa156df0a4d7f4d" providerId="LiveId" clId="{ED217F67-5726-499D-8E46-0C1E76DA9A72}" dt="2021-06-01T04:40:40.799" v="1263"/>
          <ac:spMkLst>
            <pc:docMk/>
            <pc:sldMk cId="0" sldId="267"/>
            <ac:spMk id="4" creationId="{294F8168-2828-4D06-8C66-E1B8EEFF995B}"/>
          </ac:spMkLst>
        </pc:spChg>
        <pc:spChg chg="add mod">
          <ac:chgData name="Bhaskar Bhakat" userId="1fa156df0a4d7f4d" providerId="LiveId" clId="{ED217F67-5726-499D-8E46-0C1E76DA9A72}" dt="2021-06-01T04:40:40.799" v="1263"/>
          <ac:spMkLst>
            <pc:docMk/>
            <pc:sldMk cId="0" sldId="267"/>
            <ac:spMk id="5" creationId="{D6CB71EE-425E-42BA-9AE4-364F37D49775}"/>
          </ac:spMkLst>
        </pc:spChg>
        <pc:spChg chg="add mod">
          <ac:chgData name="Bhaskar Bhakat" userId="1fa156df0a4d7f4d" providerId="LiveId" clId="{ED217F67-5726-499D-8E46-0C1E76DA9A72}" dt="2021-06-01T04:40:40.799" v="1263"/>
          <ac:spMkLst>
            <pc:docMk/>
            <pc:sldMk cId="0" sldId="267"/>
            <ac:spMk id="6" creationId="{86C95554-6A62-4D31-965C-75FD828E3D0E}"/>
          </ac:spMkLst>
        </pc:spChg>
        <pc:picChg chg="add mod">
          <ac:chgData name="Bhaskar Bhakat" userId="1fa156df0a4d7f4d" providerId="LiveId" clId="{ED217F67-5726-499D-8E46-0C1E76DA9A72}" dt="2021-06-01T04:40:40.799" v="1263"/>
          <ac:picMkLst>
            <pc:docMk/>
            <pc:sldMk cId="0" sldId="267"/>
            <ac:picMk id="7" creationId="{151D43F7-6865-43D9-8EFC-A37A35B323A6}"/>
          </ac:picMkLst>
        </pc:picChg>
      </pc:sldChg>
      <pc:sldChg chg="addSp modSp mod">
        <pc:chgData name="Bhaskar Bhakat" userId="1fa156df0a4d7f4d" providerId="LiveId" clId="{ED217F67-5726-499D-8E46-0C1E76DA9A72}" dt="2021-06-01T04:40:43.544" v="1264"/>
        <pc:sldMkLst>
          <pc:docMk/>
          <pc:sldMk cId="0" sldId="268"/>
        </pc:sldMkLst>
        <pc:spChg chg="mod">
          <ac:chgData name="Bhaskar Bhakat" userId="1fa156df0a4d7f4d" providerId="LiveId" clId="{ED217F67-5726-499D-8E46-0C1E76DA9A72}" dt="2021-06-01T04:13:22.908" v="1031" actId="20577"/>
          <ac:spMkLst>
            <pc:docMk/>
            <pc:sldMk cId="0" sldId="268"/>
            <ac:spMk id="2" creationId="{00000000-0000-0000-0000-000000000000}"/>
          </ac:spMkLst>
        </pc:spChg>
        <pc:spChg chg="mod">
          <ac:chgData name="Bhaskar Bhakat" userId="1fa156df0a4d7f4d" providerId="LiveId" clId="{ED217F67-5726-499D-8E46-0C1E76DA9A72}" dt="2021-06-01T04:15:47.658" v="1149" actId="20577"/>
          <ac:spMkLst>
            <pc:docMk/>
            <pc:sldMk cId="0" sldId="268"/>
            <ac:spMk id="3" creationId="{00000000-0000-0000-0000-000000000000}"/>
          </ac:spMkLst>
        </pc:spChg>
        <pc:spChg chg="add mod">
          <ac:chgData name="Bhaskar Bhakat" userId="1fa156df0a4d7f4d" providerId="LiveId" clId="{ED217F67-5726-499D-8E46-0C1E76DA9A72}" dt="2021-06-01T04:40:43.544" v="1264"/>
          <ac:spMkLst>
            <pc:docMk/>
            <pc:sldMk cId="0" sldId="268"/>
            <ac:spMk id="4" creationId="{FF6CC517-1357-4435-9762-613AEBE092F3}"/>
          </ac:spMkLst>
        </pc:spChg>
        <pc:spChg chg="add mod">
          <ac:chgData name="Bhaskar Bhakat" userId="1fa156df0a4d7f4d" providerId="LiveId" clId="{ED217F67-5726-499D-8E46-0C1E76DA9A72}" dt="2021-06-01T04:40:43.544" v="1264"/>
          <ac:spMkLst>
            <pc:docMk/>
            <pc:sldMk cId="0" sldId="268"/>
            <ac:spMk id="5" creationId="{881670D5-877D-4917-BE9C-79B5718C1FEC}"/>
          </ac:spMkLst>
        </pc:spChg>
        <pc:spChg chg="add mod">
          <ac:chgData name="Bhaskar Bhakat" userId="1fa156df0a4d7f4d" providerId="LiveId" clId="{ED217F67-5726-499D-8E46-0C1E76DA9A72}" dt="2021-06-01T04:40:43.544" v="1264"/>
          <ac:spMkLst>
            <pc:docMk/>
            <pc:sldMk cId="0" sldId="268"/>
            <ac:spMk id="6" creationId="{E96F912A-09AB-45C3-94D7-52ACB184440E}"/>
          </ac:spMkLst>
        </pc:spChg>
        <pc:picChg chg="add mod">
          <ac:chgData name="Bhaskar Bhakat" userId="1fa156df0a4d7f4d" providerId="LiveId" clId="{ED217F67-5726-499D-8E46-0C1E76DA9A72}" dt="2021-06-01T04:40:43.544" v="1264"/>
          <ac:picMkLst>
            <pc:docMk/>
            <pc:sldMk cId="0" sldId="268"/>
            <ac:picMk id="7" creationId="{22246C43-3BA1-4006-BC31-0C2DBC176091}"/>
          </ac:picMkLst>
        </pc:picChg>
      </pc:sldChg>
      <pc:sldChg chg="addSp modSp">
        <pc:chgData name="Bhaskar Bhakat" userId="1fa156df0a4d7f4d" providerId="LiveId" clId="{ED217F67-5726-499D-8E46-0C1E76DA9A72}" dt="2021-06-01T04:40:45.422" v="1265"/>
        <pc:sldMkLst>
          <pc:docMk/>
          <pc:sldMk cId="0" sldId="270"/>
        </pc:sldMkLst>
        <pc:spChg chg="add mod">
          <ac:chgData name="Bhaskar Bhakat" userId="1fa156df0a4d7f4d" providerId="LiveId" clId="{ED217F67-5726-499D-8E46-0C1E76DA9A72}" dt="2021-06-01T04:40:45.422" v="1265"/>
          <ac:spMkLst>
            <pc:docMk/>
            <pc:sldMk cId="0" sldId="270"/>
            <ac:spMk id="6" creationId="{FAE6A94F-7F16-4B98-971B-ABC3E080F8BA}"/>
          </ac:spMkLst>
        </pc:spChg>
        <pc:spChg chg="add mod">
          <ac:chgData name="Bhaskar Bhakat" userId="1fa156df0a4d7f4d" providerId="LiveId" clId="{ED217F67-5726-499D-8E46-0C1E76DA9A72}" dt="2021-06-01T04:40:45.422" v="1265"/>
          <ac:spMkLst>
            <pc:docMk/>
            <pc:sldMk cId="0" sldId="270"/>
            <ac:spMk id="8" creationId="{1CAF6993-7DD1-40F3-86BD-CDCB3C43956A}"/>
          </ac:spMkLst>
        </pc:spChg>
        <pc:spChg chg="add mod">
          <ac:chgData name="Bhaskar Bhakat" userId="1fa156df0a4d7f4d" providerId="LiveId" clId="{ED217F67-5726-499D-8E46-0C1E76DA9A72}" dt="2021-06-01T04:40:45.422" v="1265"/>
          <ac:spMkLst>
            <pc:docMk/>
            <pc:sldMk cId="0" sldId="270"/>
            <ac:spMk id="9" creationId="{B84D23FE-5891-49AD-9F4F-96D68F3B6154}"/>
          </ac:spMkLst>
        </pc:spChg>
        <pc:picChg chg="add mod">
          <ac:chgData name="Bhaskar Bhakat" userId="1fa156df0a4d7f4d" providerId="LiveId" clId="{ED217F67-5726-499D-8E46-0C1E76DA9A72}" dt="2021-06-01T04:40:45.422" v="1265"/>
          <ac:picMkLst>
            <pc:docMk/>
            <pc:sldMk cId="0" sldId="270"/>
            <ac:picMk id="10" creationId="{646525BC-3044-4472-B1FA-D4D965AED48F}"/>
          </ac:picMkLst>
        </pc:picChg>
      </pc:sldChg>
      <pc:sldChg chg="addSp modSp mod">
        <pc:chgData name="Bhaskar Bhakat" userId="1fa156df0a4d7f4d" providerId="LiveId" clId="{ED217F67-5726-499D-8E46-0C1E76DA9A72}" dt="2021-06-01T04:43:25.855" v="1409" actId="20577"/>
        <pc:sldMkLst>
          <pc:docMk/>
          <pc:sldMk cId="0" sldId="271"/>
        </pc:sldMkLst>
        <pc:spChg chg="mod">
          <ac:chgData name="Bhaskar Bhakat" userId="1fa156df0a4d7f4d" providerId="LiveId" clId="{ED217F67-5726-499D-8E46-0C1E76DA9A72}" dt="2021-06-01T04:43:25.855" v="1409" actId="20577"/>
          <ac:spMkLst>
            <pc:docMk/>
            <pc:sldMk cId="0" sldId="271"/>
            <ac:spMk id="3" creationId="{00000000-0000-0000-0000-000000000000}"/>
          </ac:spMkLst>
        </pc:spChg>
        <pc:spChg chg="add mod">
          <ac:chgData name="Bhaskar Bhakat" userId="1fa156df0a4d7f4d" providerId="LiveId" clId="{ED217F67-5726-499D-8E46-0C1E76DA9A72}" dt="2021-06-01T04:40:49.006" v="1266"/>
          <ac:spMkLst>
            <pc:docMk/>
            <pc:sldMk cId="0" sldId="271"/>
            <ac:spMk id="4" creationId="{A1EE515A-C031-40EB-AABA-5D1339B5CA4F}"/>
          </ac:spMkLst>
        </pc:spChg>
        <pc:spChg chg="add mod">
          <ac:chgData name="Bhaskar Bhakat" userId="1fa156df0a4d7f4d" providerId="LiveId" clId="{ED217F67-5726-499D-8E46-0C1E76DA9A72}" dt="2021-06-01T04:40:49.006" v="1266"/>
          <ac:spMkLst>
            <pc:docMk/>
            <pc:sldMk cId="0" sldId="271"/>
            <ac:spMk id="5" creationId="{A1110A88-6BBF-498A-93BE-0EDC9C997425}"/>
          </ac:spMkLst>
        </pc:spChg>
        <pc:spChg chg="add mod">
          <ac:chgData name="Bhaskar Bhakat" userId="1fa156df0a4d7f4d" providerId="LiveId" clId="{ED217F67-5726-499D-8E46-0C1E76DA9A72}" dt="2021-06-01T04:40:49.006" v="1266"/>
          <ac:spMkLst>
            <pc:docMk/>
            <pc:sldMk cId="0" sldId="271"/>
            <ac:spMk id="6" creationId="{7B96F542-404F-4CF5-BD2B-97D4B009227A}"/>
          </ac:spMkLst>
        </pc:spChg>
        <pc:picChg chg="add mod">
          <ac:chgData name="Bhaskar Bhakat" userId="1fa156df0a4d7f4d" providerId="LiveId" clId="{ED217F67-5726-499D-8E46-0C1E76DA9A72}" dt="2021-06-01T04:40:49.006" v="1266"/>
          <ac:picMkLst>
            <pc:docMk/>
            <pc:sldMk cId="0" sldId="271"/>
            <ac:picMk id="7" creationId="{6BFE96E0-AB6A-46F7-AB00-E1477F4DBF12}"/>
          </ac:picMkLst>
        </pc:picChg>
      </pc:sldChg>
      <pc:sldChg chg="addSp modSp">
        <pc:chgData name="Bhaskar Bhakat" userId="1fa156df0a4d7f4d" providerId="LiveId" clId="{ED217F67-5726-499D-8E46-0C1E76DA9A72}" dt="2021-06-01T04:40:31.057" v="1259"/>
        <pc:sldMkLst>
          <pc:docMk/>
          <pc:sldMk cId="0" sldId="272"/>
        </pc:sldMkLst>
        <pc:spChg chg="add mod">
          <ac:chgData name="Bhaskar Bhakat" userId="1fa156df0a4d7f4d" providerId="LiveId" clId="{ED217F67-5726-499D-8E46-0C1E76DA9A72}" dt="2021-06-01T04:40:31.057" v="1259"/>
          <ac:spMkLst>
            <pc:docMk/>
            <pc:sldMk cId="0" sldId="272"/>
            <ac:spMk id="4" creationId="{99278897-F70A-48F7-8221-3951130D995E}"/>
          </ac:spMkLst>
        </pc:spChg>
        <pc:spChg chg="add mod">
          <ac:chgData name="Bhaskar Bhakat" userId="1fa156df0a4d7f4d" providerId="LiveId" clId="{ED217F67-5726-499D-8E46-0C1E76DA9A72}" dt="2021-06-01T04:40:31.057" v="1259"/>
          <ac:spMkLst>
            <pc:docMk/>
            <pc:sldMk cId="0" sldId="272"/>
            <ac:spMk id="6" creationId="{81B9EDB0-221A-42EF-A267-1204E0B46ECF}"/>
          </ac:spMkLst>
        </pc:spChg>
        <pc:spChg chg="add mod">
          <ac:chgData name="Bhaskar Bhakat" userId="1fa156df0a4d7f4d" providerId="LiveId" clId="{ED217F67-5726-499D-8E46-0C1E76DA9A72}" dt="2021-06-01T04:40:31.057" v="1259"/>
          <ac:spMkLst>
            <pc:docMk/>
            <pc:sldMk cId="0" sldId="272"/>
            <ac:spMk id="7" creationId="{9DAD03F0-9F29-4799-8EEB-E8428FFCCC04}"/>
          </ac:spMkLst>
        </pc:spChg>
        <pc:picChg chg="add mod">
          <ac:chgData name="Bhaskar Bhakat" userId="1fa156df0a4d7f4d" providerId="LiveId" clId="{ED217F67-5726-499D-8E46-0C1E76DA9A72}" dt="2021-06-01T04:40:31.057" v="1259"/>
          <ac:picMkLst>
            <pc:docMk/>
            <pc:sldMk cId="0" sldId="272"/>
            <ac:picMk id="8" creationId="{CCD4D605-2D80-4465-ACD7-F5E9C5A023CE}"/>
          </ac:picMkLst>
        </pc:picChg>
      </pc:sldChg>
      <pc:sldChg chg="addSp modSp mod">
        <pc:chgData name="Bhaskar Bhakat" userId="1fa156df0a4d7f4d" providerId="LiveId" clId="{ED217F67-5726-499D-8E46-0C1E76DA9A72}" dt="2021-06-01T04:40:38.417" v="1262"/>
        <pc:sldMkLst>
          <pc:docMk/>
          <pc:sldMk cId="2014995212" sldId="276"/>
        </pc:sldMkLst>
        <pc:spChg chg="mod">
          <ac:chgData name="Bhaskar Bhakat" userId="1fa156df0a4d7f4d" providerId="LiveId" clId="{ED217F67-5726-499D-8E46-0C1E76DA9A72}" dt="2021-06-01T03:53:09.715" v="500" actId="20577"/>
          <ac:spMkLst>
            <pc:docMk/>
            <pc:sldMk cId="2014995212" sldId="276"/>
            <ac:spMk id="2" creationId="{E8E6F3AE-5A8B-43C3-AC0B-FA06855F564F}"/>
          </ac:spMkLst>
        </pc:spChg>
        <pc:spChg chg="mod">
          <ac:chgData name="Bhaskar Bhakat" userId="1fa156df0a4d7f4d" providerId="LiveId" clId="{ED217F67-5726-499D-8E46-0C1E76DA9A72}" dt="2021-06-01T03:57:10.455" v="764" actId="20577"/>
          <ac:spMkLst>
            <pc:docMk/>
            <pc:sldMk cId="2014995212" sldId="276"/>
            <ac:spMk id="3" creationId="{B22B3D4A-6F99-4F2C-A62A-958ED33EF681}"/>
          </ac:spMkLst>
        </pc:spChg>
        <pc:spChg chg="add mod">
          <ac:chgData name="Bhaskar Bhakat" userId="1fa156df0a4d7f4d" providerId="LiveId" clId="{ED217F67-5726-499D-8E46-0C1E76DA9A72}" dt="2021-06-01T04:40:38.417" v="1262"/>
          <ac:spMkLst>
            <pc:docMk/>
            <pc:sldMk cId="2014995212" sldId="276"/>
            <ac:spMk id="4" creationId="{6683728D-F36B-4B22-8B1B-D6B372449284}"/>
          </ac:spMkLst>
        </pc:spChg>
        <pc:spChg chg="add mod">
          <ac:chgData name="Bhaskar Bhakat" userId="1fa156df0a4d7f4d" providerId="LiveId" clId="{ED217F67-5726-499D-8E46-0C1E76DA9A72}" dt="2021-06-01T04:40:38.417" v="1262"/>
          <ac:spMkLst>
            <pc:docMk/>
            <pc:sldMk cId="2014995212" sldId="276"/>
            <ac:spMk id="5" creationId="{7BF80C55-69DF-4762-AD4E-07A433DB3308}"/>
          </ac:spMkLst>
        </pc:spChg>
        <pc:spChg chg="add mod">
          <ac:chgData name="Bhaskar Bhakat" userId="1fa156df0a4d7f4d" providerId="LiveId" clId="{ED217F67-5726-499D-8E46-0C1E76DA9A72}" dt="2021-06-01T04:40:38.417" v="1262"/>
          <ac:spMkLst>
            <pc:docMk/>
            <pc:sldMk cId="2014995212" sldId="276"/>
            <ac:spMk id="6" creationId="{6CB05D2F-947C-4709-B4D7-606FE19DFDA8}"/>
          </ac:spMkLst>
        </pc:spChg>
        <pc:picChg chg="add mod">
          <ac:chgData name="Bhaskar Bhakat" userId="1fa156df0a4d7f4d" providerId="LiveId" clId="{ED217F67-5726-499D-8E46-0C1E76DA9A72}" dt="2021-06-01T04:40:38.417" v="1262"/>
          <ac:picMkLst>
            <pc:docMk/>
            <pc:sldMk cId="2014995212" sldId="276"/>
            <ac:picMk id="7" creationId="{EBEE1162-4A63-45B7-8960-D69F961924AF}"/>
          </ac:picMkLst>
        </pc:picChg>
      </pc:sldChg>
      <pc:sldChg chg="addSp modSp mod">
        <pc:chgData name="Bhaskar Bhakat" userId="1fa156df0a4d7f4d" providerId="LiveId" clId="{ED217F67-5726-499D-8E46-0C1E76DA9A72}" dt="2021-06-01T04:53:55.729" v="1543" actId="1076"/>
        <pc:sldMkLst>
          <pc:docMk/>
          <pc:sldMk cId="4204506587" sldId="277"/>
        </pc:sldMkLst>
        <pc:spChg chg="mod">
          <ac:chgData name="Bhaskar Bhakat" userId="1fa156df0a4d7f4d" providerId="LiveId" clId="{ED217F67-5726-499D-8E46-0C1E76DA9A72}" dt="2021-06-01T04:53:55.729" v="1543" actId="1076"/>
          <ac:spMkLst>
            <pc:docMk/>
            <pc:sldMk cId="4204506587" sldId="277"/>
            <ac:spMk id="2" creationId="{38B9E3CC-0D62-48E2-9976-AC064C12ABA1}"/>
          </ac:spMkLst>
        </pc:spChg>
        <pc:spChg chg="mod">
          <ac:chgData name="Bhaskar Bhakat" userId="1fa156df0a4d7f4d" providerId="LiveId" clId="{ED217F67-5726-499D-8E46-0C1E76DA9A72}" dt="2021-06-01T04:53:44.200" v="1535" actId="27636"/>
          <ac:spMkLst>
            <pc:docMk/>
            <pc:sldMk cId="4204506587" sldId="277"/>
            <ac:spMk id="3" creationId="{1C607228-F9E6-4EE8-B38A-A693AEC50837}"/>
          </ac:spMkLst>
        </pc:spChg>
        <pc:spChg chg="add mod">
          <ac:chgData name="Bhaskar Bhakat" userId="1fa156df0a4d7f4d" providerId="LiveId" clId="{ED217F67-5726-499D-8E46-0C1E76DA9A72}" dt="2021-06-01T04:40:54.714" v="1268"/>
          <ac:spMkLst>
            <pc:docMk/>
            <pc:sldMk cId="4204506587" sldId="277"/>
            <ac:spMk id="4" creationId="{51D6E585-7475-4DBF-8CAF-B9BE759354A1}"/>
          </ac:spMkLst>
        </pc:spChg>
        <pc:spChg chg="add mod">
          <ac:chgData name="Bhaskar Bhakat" userId="1fa156df0a4d7f4d" providerId="LiveId" clId="{ED217F67-5726-499D-8E46-0C1E76DA9A72}" dt="2021-06-01T04:40:54.714" v="1268"/>
          <ac:spMkLst>
            <pc:docMk/>
            <pc:sldMk cId="4204506587" sldId="277"/>
            <ac:spMk id="5" creationId="{7CAE8A11-014E-41DF-A466-4BAC02D93FD2}"/>
          </ac:spMkLst>
        </pc:spChg>
        <pc:spChg chg="add mod">
          <ac:chgData name="Bhaskar Bhakat" userId="1fa156df0a4d7f4d" providerId="LiveId" clId="{ED217F67-5726-499D-8E46-0C1E76DA9A72}" dt="2021-06-01T04:40:54.714" v="1268"/>
          <ac:spMkLst>
            <pc:docMk/>
            <pc:sldMk cId="4204506587" sldId="277"/>
            <ac:spMk id="6" creationId="{E7C39E2D-96C1-4383-9923-5E4D9395CC8C}"/>
          </ac:spMkLst>
        </pc:spChg>
        <pc:picChg chg="add mod">
          <ac:chgData name="Bhaskar Bhakat" userId="1fa156df0a4d7f4d" providerId="LiveId" clId="{ED217F67-5726-499D-8E46-0C1E76DA9A72}" dt="2021-06-01T04:40:54.714" v="1268"/>
          <ac:picMkLst>
            <pc:docMk/>
            <pc:sldMk cId="4204506587" sldId="277"/>
            <ac:picMk id="7" creationId="{3784F214-1350-4BE6-AC21-26048F54B03D}"/>
          </ac:picMkLst>
        </pc:picChg>
      </pc:sldChg>
      <pc:sldChg chg="addSp modSp">
        <pc:chgData name="Bhaskar Bhakat" userId="1fa156df0a4d7f4d" providerId="LiveId" clId="{ED217F67-5726-499D-8E46-0C1E76DA9A72}" dt="2021-06-01T04:41:08.064" v="1276"/>
        <pc:sldMkLst>
          <pc:docMk/>
          <pc:sldMk cId="3118527901" sldId="278"/>
        </pc:sldMkLst>
        <pc:spChg chg="add mod">
          <ac:chgData name="Bhaskar Bhakat" userId="1fa156df0a4d7f4d" providerId="LiveId" clId="{ED217F67-5726-499D-8E46-0C1E76DA9A72}" dt="2021-06-01T04:41:08.064" v="1276"/>
          <ac:spMkLst>
            <pc:docMk/>
            <pc:sldMk cId="3118527901" sldId="278"/>
            <ac:spMk id="4" creationId="{EE7F52E8-9D3C-430B-A525-4302CE015538}"/>
          </ac:spMkLst>
        </pc:spChg>
        <pc:spChg chg="add mod">
          <ac:chgData name="Bhaskar Bhakat" userId="1fa156df0a4d7f4d" providerId="LiveId" clId="{ED217F67-5726-499D-8E46-0C1E76DA9A72}" dt="2021-06-01T04:41:08.064" v="1276"/>
          <ac:spMkLst>
            <pc:docMk/>
            <pc:sldMk cId="3118527901" sldId="278"/>
            <ac:spMk id="5" creationId="{0E29BB4F-01AB-4430-8004-C6BFAE85EA47}"/>
          </ac:spMkLst>
        </pc:spChg>
        <pc:spChg chg="add mod">
          <ac:chgData name="Bhaskar Bhakat" userId="1fa156df0a4d7f4d" providerId="LiveId" clId="{ED217F67-5726-499D-8E46-0C1E76DA9A72}" dt="2021-06-01T04:41:08.064" v="1276"/>
          <ac:spMkLst>
            <pc:docMk/>
            <pc:sldMk cId="3118527901" sldId="278"/>
            <ac:spMk id="6" creationId="{8950B8AD-F6F6-4301-BC8B-678F3BC88B54}"/>
          </ac:spMkLst>
        </pc:spChg>
        <pc:picChg chg="add mod">
          <ac:chgData name="Bhaskar Bhakat" userId="1fa156df0a4d7f4d" providerId="LiveId" clId="{ED217F67-5726-499D-8E46-0C1E76DA9A72}" dt="2021-06-01T04:41:08.064" v="1276"/>
          <ac:picMkLst>
            <pc:docMk/>
            <pc:sldMk cId="3118527901" sldId="278"/>
            <ac:picMk id="7" creationId="{3AB4A2D0-F534-4380-A6F9-7D07F10ED34D}"/>
          </ac:picMkLst>
        </pc:picChg>
      </pc:sldChg>
      <pc:sldChg chg="addSp modSp">
        <pc:chgData name="Bhaskar Bhakat" userId="1fa156df0a4d7f4d" providerId="LiveId" clId="{ED217F67-5726-499D-8E46-0C1E76DA9A72}" dt="2021-06-01T04:41:09.492" v="1277"/>
        <pc:sldMkLst>
          <pc:docMk/>
          <pc:sldMk cId="1279552454" sldId="279"/>
        </pc:sldMkLst>
        <pc:spChg chg="add mod">
          <ac:chgData name="Bhaskar Bhakat" userId="1fa156df0a4d7f4d" providerId="LiveId" clId="{ED217F67-5726-499D-8E46-0C1E76DA9A72}" dt="2021-06-01T04:41:09.492" v="1277"/>
          <ac:spMkLst>
            <pc:docMk/>
            <pc:sldMk cId="1279552454" sldId="279"/>
            <ac:spMk id="4" creationId="{4D5EC105-AEF8-43A2-8AAE-6F57F2018A70}"/>
          </ac:spMkLst>
        </pc:spChg>
        <pc:spChg chg="add mod">
          <ac:chgData name="Bhaskar Bhakat" userId="1fa156df0a4d7f4d" providerId="LiveId" clId="{ED217F67-5726-499D-8E46-0C1E76DA9A72}" dt="2021-06-01T04:41:09.492" v="1277"/>
          <ac:spMkLst>
            <pc:docMk/>
            <pc:sldMk cId="1279552454" sldId="279"/>
            <ac:spMk id="5" creationId="{DFF2EE2B-D19D-415C-9A4B-D3D80E5A4990}"/>
          </ac:spMkLst>
        </pc:spChg>
        <pc:spChg chg="add mod">
          <ac:chgData name="Bhaskar Bhakat" userId="1fa156df0a4d7f4d" providerId="LiveId" clId="{ED217F67-5726-499D-8E46-0C1E76DA9A72}" dt="2021-06-01T04:41:09.492" v="1277"/>
          <ac:spMkLst>
            <pc:docMk/>
            <pc:sldMk cId="1279552454" sldId="279"/>
            <ac:spMk id="6" creationId="{37EAE7CC-8B41-4C72-8095-AFEF7553AC6B}"/>
          </ac:spMkLst>
        </pc:spChg>
        <pc:picChg chg="add mod">
          <ac:chgData name="Bhaskar Bhakat" userId="1fa156df0a4d7f4d" providerId="LiveId" clId="{ED217F67-5726-499D-8E46-0C1E76DA9A72}" dt="2021-06-01T04:41:09.492" v="1277"/>
          <ac:picMkLst>
            <pc:docMk/>
            <pc:sldMk cId="1279552454" sldId="279"/>
            <ac:picMk id="7" creationId="{A11CECD0-90C5-4473-A1BC-4D6BE2505F25}"/>
          </ac:picMkLst>
        </pc:picChg>
      </pc:sldChg>
      <pc:sldChg chg="addSp modSp mod">
        <pc:chgData name="Bhaskar Bhakat" userId="1fa156df0a4d7f4d" providerId="LiveId" clId="{ED217F67-5726-499D-8E46-0C1E76DA9A72}" dt="2021-06-01T04:40:59.896" v="1271"/>
        <pc:sldMkLst>
          <pc:docMk/>
          <pc:sldMk cId="1519678414" sldId="280"/>
        </pc:sldMkLst>
        <pc:spChg chg="mod">
          <ac:chgData name="Bhaskar Bhakat" userId="1fa156df0a4d7f4d" providerId="LiveId" clId="{ED217F67-5726-499D-8E46-0C1E76DA9A72}" dt="2021-05-31T22:22:31" v="161" actId="20577"/>
          <ac:spMkLst>
            <pc:docMk/>
            <pc:sldMk cId="1519678414" sldId="280"/>
            <ac:spMk id="3" creationId="{72AB9F6F-87F8-4748-9997-4711F5FEE2AF}"/>
          </ac:spMkLst>
        </pc:spChg>
        <pc:spChg chg="add mod">
          <ac:chgData name="Bhaskar Bhakat" userId="1fa156df0a4d7f4d" providerId="LiveId" clId="{ED217F67-5726-499D-8E46-0C1E76DA9A72}" dt="2021-06-01T04:40:59.896" v="1271"/>
          <ac:spMkLst>
            <pc:docMk/>
            <pc:sldMk cId="1519678414" sldId="280"/>
            <ac:spMk id="4" creationId="{B05763A4-801F-4B20-AD81-53D6AFD05D1D}"/>
          </ac:spMkLst>
        </pc:spChg>
        <pc:spChg chg="add mod">
          <ac:chgData name="Bhaskar Bhakat" userId="1fa156df0a4d7f4d" providerId="LiveId" clId="{ED217F67-5726-499D-8E46-0C1E76DA9A72}" dt="2021-06-01T04:40:59.896" v="1271"/>
          <ac:spMkLst>
            <pc:docMk/>
            <pc:sldMk cId="1519678414" sldId="280"/>
            <ac:spMk id="5" creationId="{D1347A40-E346-4DA9-B9AA-251C48C24332}"/>
          </ac:spMkLst>
        </pc:spChg>
        <pc:spChg chg="add mod">
          <ac:chgData name="Bhaskar Bhakat" userId="1fa156df0a4d7f4d" providerId="LiveId" clId="{ED217F67-5726-499D-8E46-0C1E76DA9A72}" dt="2021-06-01T04:40:59.896" v="1271"/>
          <ac:spMkLst>
            <pc:docMk/>
            <pc:sldMk cId="1519678414" sldId="280"/>
            <ac:spMk id="6" creationId="{7F50B50C-C184-4141-9351-16C93F83FB77}"/>
          </ac:spMkLst>
        </pc:spChg>
        <pc:picChg chg="add mod">
          <ac:chgData name="Bhaskar Bhakat" userId="1fa156df0a4d7f4d" providerId="LiveId" clId="{ED217F67-5726-499D-8E46-0C1E76DA9A72}" dt="2021-06-01T04:40:59.896" v="1271"/>
          <ac:picMkLst>
            <pc:docMk/>
            <pc:sldMk cId="1519678414" sldId="280"/>
            <ac:picMk id="7" creationId="{8B3AC984-E098-43C4-88E3-05B5BF584856}"/>
          </ac:picMkLst>
        </pc:picChg>
      </pc:sldChg>
      <pc:sldChg chg="addSp modSp">
        <pc:chgData name="Bhaskar Bhakat" userId="1fa156df0a4d7f4d" providerId="LiveId" clId="{ED217F67-5726-499D-8E46-0C1E76DA9A72}" dt="2021-06-01T04:41:01.326" v="1272"/>
        <pc:sldMkLst>
          <pc:docMk/>
          <pc:sldMk cId="93630889" sldId="286"/>
        </pc:sldMkLst>
        <pc:spChg chg="add mod">
          <ac:chgData name="Bhaskar Bhakat" userId="1fa156df0a4d7f4d" providerId="LiveId" clId="{ED217F67-5726-499D-8E46-0C1E76DA9A72}" dt="2021-06-01T04:41:01.326" v="1272"/>
          <ac:spMkLst>
            <pc:docMk/>
            <pc:sldMk cId="93630889" sldId="286"/>
            <ac:spMk id="6" creationId="{4B22C055-7278-4896-9898-08BC30603AD7}"/>
          </ac:spMkLst>
        </pc:spChg>
        <pc:spChg chg="add mod">
          <ac:chgData name="Bhaskar Bhakat" userId="1fa156df0a4d7f4d" providerId="LiveId" clId="{ED217F67-5726-499D-8E46-0C1E76DA9A72}" dt="2021-06-01T04:41:01.326" v="1272"/>
          <ac:spMkLst>
            <pc:docMk/>
            <pc:sldMk cId="93630889" sldId="286"/>
            <ac:spMk id="7" creationId="{C41E0479-8739-496B-B700-FD0F652BB65B}"/>
          </ac:spMkLst>
        </pc:spChg>
        <pc:spChg chg="add mod">
          <ac:chgData name="Bhaskar Bhakat" userId="1fa156df0a4d7f4d" providerId="LiveId" clId="{ED217F67-5726-499D-8E46-0C1E76DA9A72}" dt="2021-06-01T04:41:01.326" v="1272"/>
          <ac:spMkLst>
            <pc:docMk/>
            <pc:sldMk cId="93630889" sldId="286"/>
            <ac:spMk id="8" creationId="{BA45DC90-7A02-45AD-A783-ED303C6138AE}"/>
          </ac:spMkLst>
        </pc:spChg>
        <pc:picChg chg="add mod">
          <ac:chgData name="Bhaskar Bhakat" userId="1fa156df0a4d7f4d" providerId="LiveId" clId="{ED217F67-5726-499D-8E46-0C1E76DA9A72}" dt="2021-06-01T04:41:01.326" v="1272"/>
          <ac:picMkLst>
            <pc:docMk/>
            <pc:sldMk cId="93630889" sldId="286"/>
            <ac:picMk id="9" creationId="{603B1A1C-A1E5-496E-822E-0464BA445CC3}"/>
          </ac:picMkLst>
        </pc:picChg>
      </pc:sldChg>
      <pc:sldChg chg="addSp modSp">
        <pc:chgData name="Bhaskar Bhakat" userId="1fa156df0a4d7f4d" providerId="LiveId" clId="{ED217F67-5726-499D-8E46-0C1E76DA9A72}" dt="2021-06-01T04:41:02.865" v="1273"/>
        <pc:sldMkLst>
          <pc:docMk/>
          <pc:sldMk cId="2349989444" sldId="287"/>
        </pc:sldMkLst>
        <pc:spChg chg="add mod">
          <ac:chgData name="Bhaskar Bhakat" userId="1fa156df0a4d7f4d" providerId="LiveId" clId="{ED217F67-5726-499D-8E46-0C1E76DA9A72}" dt="2021-06-01T04:41:02.865" v="1273"/>
          <ac:spMkLst>
            <pc:docMk/>
            <pc:sldMk cId="2349989444" sldId="287"/>
            <ac:spMk id="8" creationId="{D4730354-01E6-4251-B360-C8839CCB4785}"/>
          </ac:spMkLst>
        </pc:spChg>
        <pc:spChg chg="add mod">
          <ac:chgData name="Bhaskar Bhakat" userId="1fa156df0a4d7f4d" providerId="LiveId" clId="{ED217F67-5726-499D-8E46-0C1E76DA9A72}" dt="2021-06-01T04:41:02.865" v="1273"/>
          <ac:spMkLst>
            <pc:docMk/>
            <pc:sldMk cId="2349989444" sldId="287"/>
            <ac:spMk id="9" creationId="{767AEDAE-B346-416B-A304-B1369F03AF9D}"/>
          </ac:spMkLst>
        </pc:spChg>
        <pc:spChg chg="add mod">
          <ac:chgData name="Bhaskar Bhakat" userId="1fa156df0a4d7f4d" providerId="LiveId" clId="{ED217F67-5726-499D-8E46-0C1E76DA9A72}" dt="2021-06-01T04:41:02.865" v="1273"/>
          <ac:spMkLst>
            <pc:docMk/>
            <pc:sldMk cId="2349989444" sldId="287"/>
            <ac:spMk id="10" creationId="{EF4C037A-1A44-40DF-A264-117F501B68FF}"/>
          </ac:spMkLst>
        </pc:spChg>
        <pc:picChg chg="add mod">
          <ac:chgData name="Bhaskar Bhakat" userId="1fa156df0a4d7f4d" providerId="LiveId" clId="{ED217F67-5726-499D-8E46-0C1E76DA9A72}" dt="2021-06-01T04:41:02.865" v="1273"/>
          <ac:picMkLst>
            <pc:docMk/>
            <pc:sldMk cId="2349989444" sldId="287"/>
            <ac:picMk id="11" creationId="{7EF2C63F-F74E-4683-BA34-56467C065CD2}"/>
          </ac:picMkLst>
        </pc:picChg>
      </pc:sldChg>
      <pc:sldChg chg="addSp modSp">
        <pc:chgData name="Bhaskar Bhakat" userId="1fa156df0a4d7f4d" providerId="LiveId" clId="{ED217F67-5726-499D-8E46-0C1E76DA9A72}" dt="2021-06-01T04:41:04.280" v="1274"/>
        <pc:sldMkLst>
          <pc:docMk/>
          <pc:sldMk cId="4129420302" sldId="288"/>
        </pc:sldMkLst>
        <pc:spChg chg="add mod">
          <ac:chgData name="Bhaskar Bhakat" userId="1fa156df0a4d7f4d" providerId="LiveId" clId="{ED217F67-5726-499D-8E46-0C1E76DA9A72}" dt="2021-06-01T04:41:04.280" v="1274"/>
          <ac:spMkLst>
            <pc:docMk/>
            <pc:sldMk cId="4129420302" sldId="288"/>
            <ac:spMk id="6" creationId="{B6315E08-0719-4010-96D4-47F830AB96FA}"/>
          </ac:spMkLst>
        </pc:spChg>
        <pc:spChg chg="add mod">
          <ac:chgData name="Bhaskar Bhakat" userId="1fa156df0a4d7f4d" providerId="LiveId" clId="{ED217F67-5726-499D-8E46-0C1E76DA9A72}" dt="2021-06-01T04:41:04.280" v="1274"/>
          <ac:spMkLst>
            <pc:docMk/>
            <pc:sldMk cId="4129420302" sldId="288"/>
            <ac:spMk id="7" creationId="{9DDF17D8-A6D2-425E-B77E-9E0A131EB38F}"/>
          </ac:spMkLst>
        </pc:spChg>
        <pc:spChg chg="add mod">
          <ac:chgData name="Bhaskar Bhakat" userId="1fa156df0a4d7f4d" providerId="LiveId" clId="{ED217F67-5726-499D-8E46-0C1E76DA9A72}" dt="2021-06-01T04:41:04.280" v="1274"/>
          <ac:spMkLst>
            <pc:docMk/>
            <pc:sldMk cId="4129420302" sldId="288"/>
            <ac:spMk id="8" creationId="{809167B0-20DF-46F1-B069-BB169CA8C0AB}"/>
          </ac:spMkLst>
        </pc:spChg>
        <pc:picChg chg="add mod">
          <ac:chgData name="Bhaskar Bhakat" userId="1fa156df0a4d7f4d" providerId="LiveId" clId="{ED217F67-5726-499D-8E46-0C1E76DA9A72}" dt="2021-06-01T04:41:04.280" v="1274"/>
          <ac:picMkLst>
            <pc:docMk/>
            <pc:sldMk cId="4129420302" sldId="288"/>
            <ac:picMk id="10" creationId="{A785A1A1-64DA-42D6-AA89-B975C69B038C}"/>
          </ac:picMkLst>
        </pc:picChg>
      </pc:sldChg>
      <pc:sldChg chg="addSp modSp">
        <pc:chgData name="Bhaskar Bhakat" userId="1fa156df0a4d7f4d" providerId="LiveId" clId="{ED217F67-5726-499D-8E46-0C1E76DA9A72}" dt="2021-06-01T04:41:06.676" v="1275"/>
        <pc:sldMkLst>
          <pc:docMk/>
          <pc:sldMk cId="2922636774" sldId="289"/>
        </pc:sldMkLst>
        <pc:spChg chg="add mod">
          <ac:chgData name="Bhaskar Bhakat" userId="1fa156df0a4d7f4d" providerId="LiveId" clId="{ED217F67-5726-499D-8E46-0C1E76DA9A72}" dt="2021-06-01T04:41:06.676" v="1275"/>
          <ac:spMkLst>
            <pc:docMk/>
            <pc:sldMk cId="2922636774" sldId="289"/>
            <ac:spMk id="7" creationId="{6BF1581E-261F-4F4F-9288-E44C602B92FF}"/>
          </ac:spMkLst>
        </pc:spChg>
        <pc:spChg chg="add mod">
          <ac:chgData name="Bhaskar Bhakat" userId="1fa156df0a4d7f4d" providerId="LiveId" clId="{ED217F67-5726-499D-8E46-0C1E76DA9A72}" dt="2021-06-01T04:41:06.676" v="1275"/>
          <ac:spMkLst>
            <pc:docMk/>
            <pc:sldMk cId="2922636774" sldId="289"/>
            <ac:spMk id="8" creationId="{8D3F88C6-D15B-460B-B40F-D50C2EA340E0}"/>
          </ac:spMkLst>
        </pc:spChg>
        <pc:spChg chg="add mod">
          <ac:chgData name="Bhaskar Bhakat" userId="1fa156df0a4d7f4d" providerId="LiveId" clId="{ED217F67-5726-499D-8E46-0C1E76DA9A72}" dt="2021-06-01T04:41:06.676" v="1275"/>
          <ac:spMkLst>
            <pc:docMk/>
            <pc:sldMk cId="2922636774" sldId="289"/>
            <ac:spMk id="9" creationId="{65DD130E-62E9-4C94-82F5-70063E9CDA55}"/>
          </ac:spMkLst>
        </pc:spChg>
        <pc:picChg chg="add mod">
          <ac:chgData name="Bhaskar Bhakat" userId="1fa156df0a4d7f4d" providerId="LiveId" clId="{ED217F67-5726-499D-8E46-0C1E76DA9A72}" dt="2021-06-01T04:41:06.676" v="1275"/>
          <ac:picMkLst>
            <pc:docMk/>
            <pc:sldMk cId="2922636774" sldId="289"/>
            <ac:picMk id="10" creationId="{044FD96D-57D1-4EF4-BEDC-4B61947843C0}"/>
          </ac:picMkLst>
        </pc:picChg>
      </pc:sldChg>
      <pc:sldChg chg="addSp modSp">
        <pc:chgData name="Bhaskar Bhakat" userId="1fa156df0a4d7f4d" providerId="LiveId" clId="{ED217F67-5726-499D-8E46-0C1E76DA9A72}" dt="2021-06-01T04:40:33.764" v="1260"/>
        <pc:sldMkLst>
          <pc:docMk/>
          <pc:sldMk cId="1709532202" sldId="290"/>
        </pc:sldMkLst>
        <pc:spChg chg="add mod">
          <ac:chgData name="Bhaskar Bhakat" userId="1fa156df0a4d7f4d" providerId="LiveId" clId="{ED217F67-5726-499D-8E46-0C1E76DA9A72}" dt="2021-06-01T04:40:33.764" v="1260"/>
          <ac:spMkLst>
            <pc:docMk/>
            <pc:sldMk cId="1709532202" sldId="290"/>
            <ac:spMk id="6" creationId="{8FFAB3D0-E88E-427F-91DD-1C682E55B545}"/>
          </ac:spMkLst>
        </pc:spChg>
        <pc:spChg chg="add mod">
          <ac:chgData name="Bhaskar Bhakat" userId="1fa156df0a4d7f4d" providerId="LiveId" clId="{ED217F67-5726-499D-8E46-0C1E76DA9A72}" dt="2021-06-01T04:40:33.764" v="1260"/>
          <ac:spMkLst>
            <pc:docMk/>
            <pc:sldMk cId="1709532202" sldId="290"/>
            <ac:spMk id="7" creationId="{00AF8A0E-806D-430D-B28C-71BFF6A3B655}"/>
          </ac:spMkLst>
        </pc:spChg>
        <pc:spChg chg="add mod">
          <ac:chgData name="Bhaskar Bhakat" userId="1fa156df0a4d7f4d" providerId="LiveId" clId="{ED217F67-5726-499D-8E46-0C1E76DA9A72}" dt="2021-06-01T04:40:33.764" v="1260"/>
          <ac:spMkLst>
            <pc:docMk/>
            <pc:sldMk cId="1709532202" sldId="290"/>
            <ac:spMk id="8" creationId="{29B6BBF7-536C-4543-840B-7FFCD8FAD32F}"/>
          </ac:spMkLst>
        </pc:spChg>
        <pc:picChg chg="add mod">
          <ac:chgData name="Bhaskar Bhakat" userId="1fa156df0a4d7f4d" providerId="LiveId" clId="{ED217F67-5726-499D-8E46-0C1E76DA9A72}" dt="2021-06-01T04:40:33.764" v="1260"/>
          <ac:picMkLst>
            <pc:docMk/>
            <pc:sldMk cId="1709532202" sldId="290"/>
            <ac:picMk id="9" creationId="{BD5D39D6-B9F0-46B6-90D9-6720BBE5AFD0}"/>
          </ac:picMkLst>
        </pc:picChg>
      </pc:sldChg>
      <pc:sldChg chg="addSp modSp mod">
        <pc:chgData name="Bhaskar Bhakat" userId="1fa156df0a4d7f4d" providerId="LiveId" clId="{ED217F67-5726-499D-8E46-0C1E76DA9A72}" dt="2021-05-31T10:02:53.859" v="100"/>
        <pc:sldMkLst>
          <pc:docMk/>
          <pc:sldMk cId="2060205433" sldId="291"/>
        </pc:sldMkLst>
        <pc:spChg chg="mod">
          <ac:chgData name="Bhaskar Bhakat" userId="1fa156df0a4d7f4d" providerId="LiveId" clId="{ED217F67-5726-499D-8E46-0C1E76DA9A72}" dt="2021-05-31T10:02:14.096" v="96" actId="255"/>
          <ac:spMkLst>
            <pc:docMk/>
            <pc:sldMk cId="2060205433" sldId="291"/>
            <ac:spMk id="3" creationId="{6A8520F4-815E-42BE-95F5-23CBE22438CF}"/>
          </ac:spMkLst>
        </pc:spChg>
        <pc:spChg chg="add mod">
          <ac:chgData name="Bhaskar Bhakat" userId="1fa156df0a4d7f4d" providerId="LiveId" clId="{ED217F67-5726-499D-8E46-0C1E76DA9A72}" dt="2021-05-31T10:02:38.792" v="98"/>
          <ac:spMkLst>
            <pc:docMk/>
            <pc:sldMk cId="2060205433" sldId="291"/>
            <ac:spMk id="5" creationId="{53902423-9711-429F-824C-B1954B1DD325}"/>
          </ac:spMkLst>
        </pc:spChg>
        <pc:spChg chg="add mod">
          <ac:chgData name="Bhaskar Bhakat" userId="1fa156df0a4d7f4d" providerId="LiveId" clId="{ED217F67-5726-499D-8E46-0C1E76DA9A72}" dt="2021-05-31T10:02:45.784" v="99"/>
          <ac:spMkLst>
            <pc:docMk/>
            <pc:sldMk cId="2060205433" sldId="291"/>
            <ac:spMk id="6" creationId="{B46D145E-9B6E-4F56-9565-A8ADA8333FD1}"/>
          </ac:spMkLst>
        </pc:spChg>
        <pc:spChg chg="add mod">
          <ac:chgData name="Bhaskar Bhakat" userId="1fa156df0a4d7f4d" providerId="LiveId" clId="{ED217F67-5726-499D-8E46-0C1E76DA9A72}" dt="2021-05-31T10:02:53.859" v="100"/>
          <ac:spMkLst>
            <pc:docMk/>
            <pc:sldMk cId="2060205433" sldId="291"/>
            <ac:spMk id="7" creationId="{38840E4A-26F6-40C4-A17A-6A37EBD0A4E4}"/>
          </ac:spMkLst>
        </pc:spChg>
        <pc:picChg chg="add mod">
          <ac:chgData name="Bhaskar Bhakat" userId="1fa156df0a4d7f4d" providerId="LiveId" clId="{ED217F67-5726-499D-8E46-0C1E76DA9A72}" dt="2021-05-31T10:02:23.783" v="97"/>
          <ac:picMkLst>
            <pc:docMk/>
            <pc:sldMk cId="2060205433" sldId="291"/>
            <ac:picMk id="4" creationId="{B2AA2F0D-79B1-4007-9BA3-B449E09ED24E}"/>
          </ac:picMkLst>
        </pc:picChg>
      </pc:sldChg>
      <pc:sldChg chg="addSp modSp">
        <pc:chgData name="Bhaskar Bhakat" userId="1fa156df0a4d7f4d" providerId="LiveId" clId="{ED217F67-5726-499D-8E46-0C1E76DA9A72}" dt="2021-06-01T04:40:28.923" v="1258"/>
        <pc:sldMkLst>
          <pc:docMk/>
          <pc:sldMk cId="2306992673" sldId="292"/>
        </pc:sldMkLst>
        <pc:spChg chg="add mod">
          <ac:chgData name="Bhaskar Bhakat" userId="1fa156df0a4d7f4d" providerId="LiveId" clId="{ED217F67-5726-499D-8E46-0C1E76DA9A72}" dt="2021-06-01T04:40:28.923" v="1258"/>
          <ac:spMkLst>
            <pc:docMk/>
            <pc:sldMk cId="2306992673" sldId="292"/>
            <ac:spMk id="4" creationId="{0CC26FDC-E67A-40E0-A584-F0BE46FC82CD}"/>
          </ac:spMkLst>
        </pc:spChg>
        <pc:spChg chg="add mod">
          <ac:chgData name="Bhaskar Bhakat" userId="1fa156df0a4d7f4d" providerId="LiveId" clId="{ED217F67-5726-499D-8E46-0C1E76DA9A72}" dt="2021-06-01T04:40:28.923" v="1258"/>
          <ac:spMkLst>
            <pc:docMk/>
            <pc:sldMk cId="2306992673" sldId="292"/>
            <ac:spMk id="5" creationId="{39B794FC-6395-4A5D-83AF-972F3E9F0CCC}"/>
          </ac:spMkLst>
        </pc:spChg>
        <pc:spChg chg="add mod">
          <ac:chgData name="Bhaskar Bhakat" userId="1fa156df0a4d7f4d" providerId="LiveId" clId="{ED217F67-5726-499D-8E46-0C1E76DA9A72}" dt="2021-06-01T04:40:28.923" v="1258"/>
          <ac:spMkLst>
            <pc:docMk/>
            <pc:sldMk cId="2306992673" sldId="292"/>
            <ac:spMk id="6" creationId="{6BCD2665-0F33-40FC-8411-9F5DB9ED8EB1}"/>
          </ac:spMkLst>
        </pc:spChg>
        <pc:picChg chg="add mod">
          <ac:chgData name="Bhaskar Bhakat" userId="1fa156df0a4d7f4d" providerId="LiveId" clId="{ED217F67-5726-499D-8E46-0C1E76DA9A72}" dt="2021-06-01T04:40:28.923" v="1258"/>
          <ac:picMkLst>
            <pc:docMk/>
            <pc:sldMk cId="2306992673" sldId="292"/>
            <ac:picMk id="7" creationId="{B8216A15-DA43-47F6-AB9B-3B75FEE47BE6}"/>
          </ac:picMkLst>
        </pc:picChg>
      </pc:sldChg>
      <pc:sldChg chg="addSp delSp modSp new mod">
        <pc:chgData name="Bhaskar Bhakat" userId="1fa156df0a4d7f4d" providerId="LiveId" clId="{ED217F67-5726-499D-8E46-0C1E76DA9A72}" dt="2021-06-01T04:40:56.420" v="1269"/>
        <pc:sldMkLst>
          <pc:docMk/>
          <pc:sldMk cId="1632192065" sldId="293"/>
        </pc:sldMkLst>
        <pc:spChg chg="mod">
          <ac:chgData name="Bhaskar Bhakat" userId="1fa156df0a4d7f4d" providerId="LiveId" clId="{ED217F67-5726-499D-8E46-0C1E76DA9A72}" dt="2021-05-31T22:24:18.692" v="193" actId="20577"/>
          <ac:spMkLst>
            <pc:docMk/>
            <pc:sldMk cId="1632192065" sldId="293"/>
            <ac:spMk id="2" creationId="{030CB228-9481-4C6A-9091-C55C2887086C}"/>
          </ac:spMkLst>
        </pc:spChg>
        <pc:spChg chg="del">
          <ac:chgData name="Bhaskar Bhakat" userId="1fa156df0a4d7f4d" providerId="LiveId" clId="{ED217F67-5726-499D-8E46-0C1E76DA9A72}" dt="2021-05-31T22:23:49.877" v="163"/>
          <ac:spMkLst>
            <pc:docMk/>
            <pc:sldMk cId="1632192065" sldId="293"/>
            <ac:spMk id="3" creationId="{25458175-CF48-40EB-9E99-3C06D6115588}"/>
          </ac:spMkLst>
        </pc:spChg>
        <pc:spChg chg="add mod">
          <ac:chgData name="Bhaskar Bhakat" userId="1fa156df0a4d7f4d" providerId="LiveId" clId="{ED217F67-5726-499D-8E46-0C1E76DA9A72}" dt="2021-06-01T04:40:56.420" v="1269"/>
          <ac:spMkLst>
            <pc:docMk/>
            <pc:sldMk cId="1632192065" sldId="293"/>
            <ac:spMk id="4" creationId="{51E10418-BE37-4DB0-87A5-C30A54B375EC}"/>
          </ac:spMkLst>
        </pc:spChg>
        <pc:spChg chg="add mod">
          <ac:chgData name="Bhaskar Bhakat" userId="1fa156df0a4d7f4d" providerId="LiveId" clId="{ED217F67-5726-499D-8E46-0C1E76DA9A72}" dt="2021-06-01T04:40:56.420" v="1269"/>
          <ac:spMkLst>
            <pc:docMk/>
            <pc:sldMk cId="1632192065" sldId="293"/>
            <ac:spMk id="5" creationId="{C13D013C-5704-47E0-8D07-57805B052367}"/>
          </ac:spMkLst>
        </pc:spChg>
        <pc:spChg chg="add mod">
          <ac:chgData name="Bhaskar Bhakat" userId="1fa156df0a4d7f4d" providerId="LiveId" clId="{ED217F67-5726-499D-8E46-0C1E76DA9A72}" dt="2021-06-01T04:40:56.420" v="1269"/>
          <ac:spMkLst>
            <pc:docMk/>
            <pc:sldMk cId="1632192065" sldId="293"/>
            <ac:spMk id="6" creationId="{8E03D561-9B38-465D-B6A1-C0CF921EEED9}"/>
          </ac:spMkLst>
        </pc:spChg>
        <pc:picChg chg="add mod">
          <ac:chgData name="Bhaskar Bhakat" userId="1fa156df0a4d7f4d" providerId="LiveId" clId="{ED217F67-5726-499D-8E46-0C1E76DA9A72}" dt="2021-06-01T04:40:56.420" v="1269"/>
          <ac:picMkLst>
            <pc:docMk/>
            <pc:sldMk cId="1632192065" sldId="293"/>
            <ac:picMk id="7" creationId="{51534673-9464-42DF-AC44-C562E0B8EAF7}"/>
          </ac:picMkLst>
        </pc:picChg>
        <pc:picChg chg="add mod">
          <ac:chgData name="Bhaskar Bhakat" userId="1fa156df0a4d7f4d" providerId="LiveId" clId="{ED217F67-5726-499D-8E46-0C1E76DA9A72}" dt="2021-05-31T22:23:49.877" v="163"/>
          <ac:picMkLst>
            <pc:docMk/>
            <pc:sldMk cId="1632192065" sldId="293"/>
            <ac:picMk id="1026" creationId="{46551A15-0706-4FEF-B2BB-52D07FD30894}"/>
          </ac:picMkLst>
        </pc:picChg>
      </pc:sldChg>
      <pc:sldChg chg="addSp modSp new mod">
        <pc:chgData name="Bhaskar Bhakat" userId="1fa156df0a4d7f4d" providerId="LiveId" clId="{ED217F67-5726-499D-8E46-0C1E76DA9A72}" dt="2021-06-01T04:40:58.123" v="1270"/>
        <pc:sldMkLst>
          <pc:docMk/>
          <pc:sldMk cId="1888329771" sldId="294"/>
        </pc:sldMkLst>
        <pc:spChg chg="mod">
          <ac:chgData name="Bhaskar Bhakat" userId="1fa156df0a4d7f4d" providerId="LiveId" clId="{ED217F67-5726-499D-8E46-0C1E76DA9A72}" dt="2021-06-01T04:27:08.193" v="1163"/>
          <ac:spMkLst>
            <pc:docMk/>
            <pc:sldMk cId="1888329771" sldId="294"/>
            <ac:spMk id="2" creationId="{0DDF5AD0-0A90-48F9-B76A-47159EC66D3A}"/>
          </ac:spMkLst>
        </pc:spChg>
        <pc:spChg chg="mod">
          <ac:chgData name="Bhaskar Bhakat" userId="1fa156df0a4d7f4d" providerId="LiveId" clId="{ED217F67-5726-499D-8E46-0C1E76DA9A72}" dt="2021-06-01T04:28:28.898" v="1179" actId="5793"/>
          <ac:spMkLst>
            <pc:docMk/>
            <pc:sldMk cId="1888329771" sldId="294"/>
            <ac:spMk id="3" creationId="{37A340CE-55EB-476D-BA56-431D8C375918}"/>
          </ac:spMkLst>
        </pc:spChg>
        <pc:spChg chg="add mod">
          <ac:chgData name="Bhaskar Bhakat" userId="1fa156df0a4d7f4d" providerId="LiveId" clId="{ED217F67-5726-499D-8E46-0C1E76DA9A72}" dt="2021-06-01T04:40:58.123" v="1270"/>
          <ac:spMkLst>
            <pc:docMk/>
            <pc:sldMk cId="1888329771" sldId="294"/>
            <ac:spMk id="4" creationId="{7E099FE3-0E19-4216-8ED7-51E89EEDFD8B}"/>
          </ac:spMkLst>
        </pc:spChg>
        <pc:spChg chg="add mod">
          <ac:chgData name="Bhaskar Bhakat" userId="1fa156df0a4d7f4d" providerId="LiveId" clId="{ED217F67-5726-499D-8E46-0C1E76DA9A72}" dt="2021-06-01T04:40:58.123" v="1270"/>
          <ac:spMkLst>
            <pc:docMk/>
            <pc:sldMk cId="1888329771" sldId="294"/>
            <ac:spMk id="5" creationId="{17F0C1D6-B869-4614-852F-647FC0C1AFD5}"/>
          </ac:spMkLst>
        </pc:spChg>
        <pc:spChg chg="add mod">
          <ac:chgData name="Bhaskar Bhakat" userId="1fa156df0a4d7f4d" providerId="LiveId" clId="{ED217F67-5726-499D-8E46-0C1E76DA9A72}" dt="2021-06-01T04:40:58.123" v="1270"/>
          <ac:spMkLst>
            <pc:docMk/>
            <pc:sldMk cId="1888329771" sldId="294"/>
            <ac:spMk id="6" creationId="{7064F55B-F52C-418C-993F-7C6369A0C447}"/>
          </ac:spMkLst>
        </pc:spChg>
        <pc:picChg chg="add mod">
          <ac:chgData name="Bhaskar Bhakat" userId="1fa156df0a4d7f4d" providerId="LiveId" clId="{ED217F67-5726-499D-8E46-0C1E76DA9A72}" dt="2021-06-01T04:40:58.123" v="1270"/>
          <ac:picMkLst>
            <pc:docMk/>
            <pc:sldMk cId="1888329771" sldId="294"/>
            <ac:picMk id="7" creationId="{D4F60126-A0D8-43AD-8E5B-75D85CCC7C90}"/>
          </ac:picMkLst>
        </pc:picChg>
      </pc:sldChg>
      <pc:sldChg chg="addSp delSp modSp new mod">
        <pc:chgData name="Bhaskar Bhakat" userId="1fa156df0a4d7f4d" providerId="LiveId" clId="{ED217F67-5726-499D-8E46-0C1E76DA9A72}" dt="2021-06-01T04:46:04.531" v="1471" actId="20577"/>
        <pc:sldMkLst>
          <pc:docMk/>
          <pc:sldMk cId="4259593569" sldId="295"/>
        </pc:sldMkLst>
        <pc:spChg chg="mod">
          <ac:chgData name="Bhaskar Bhakat" userId="1fa156df0a4d7f4d" providerId="LiveId" clId="{ED217F67-5726-499D-8E46-0C1E76DA9A72}" dt="2021-06-01T04:44:38.099" v="1422" actId="27636"/>
          <ac:spMkLst>
            <pc:docMk/>
            <pc:sldMk cId="4259593569" sldId="295"/>
            <ac:spMk id="2" creationId="{725A05C5-218D-4D57-B12B-D0412A9844DC}"/>
          </ac:spMkLst>
        </pc:spChg>
        <pc:spChg chg="mod">
          <ac:chgData name="Bhaskar Bhakat" userId="1fa156df0a4d7f4d" providerId="LiveId" clId="{ED217F67-5726-499D-8E46-0C1E76DA9A72}" dt="2021-06-01T04:46:04.531" v="1471" actId="20577"/>
          <ac:spMkLst>
            <pc:docMk/>
            <pc:sldMk cId="4259593569" sldId="295"/>
            <ac:spMk id="3" creationId="{E8B079C3-7634-4484-881A-6D5336D21884}"/>
          </ac:spMkLst>
        </pc:spChg>
        <pc:spChg chg="add mod">
          <ac:chgData name="Bhaskar Bhakat" userId="1fa156df0a4d7f4d" providerId="LiveId" clId="{ED217F67-5726-499D-8E46-0C1E76DA9A72}" dt="2021-06-01T04:40:50.900" v="1267"/>
          <ac:spMkLst>
            <pc:docMk/>
            <pc:sldMk cId="4259593569" sldId="295"/>
            <ac:spMk id="4" creationId="{D124A3FC-77BB-4BFD-931F-CDE66B8A9C7D}"/>
          </ac:spMkLst>
        </pc:spChg>
        <pc:spChg chg="add mod">
          <ac:chgData name="Bhaskar Bhakat" userId="1fa156df0a4d7f4d" providerId="LiveId" clId="{ED217F67-5726-499D-8E46-0C1E76DA9A72}" dt="2021-06-01T04:40:50.900" v="1267"/>
          <ac:spMkLst>
            <pc:docMk/>
            <pc:sldMk cId="4259593569" sldId="295"/>
            <ac:spMk id="5" creationId="{DA10B362-8046-46D4-B803-036AABF0EE12}"/>
          </ac:spMkLst>
        </pc:spChg>
        <pc:spChg chg="add mod">
          <ac:chgData name="Bhaskar Bhakat" userId="1fa156df0a4d7f4d" providerId="LiveId" clId="{ED217F67-5726-499D-8E46-0C1E76DA9A72}" dt="2021-06-01T04:40:50.900" v="1267"/>
          <ac:spMkLst>
            <pc:docMk/>
            <pc:sldMk cId="4259593569" sldId="295"/>
            <ac:spMk id="6" creationId="{6C162CB2-8138-47ED-89CB-4166806EA002}"/>
          </ac:spMkLst>
        </pc:spChg>
        <pc:spChg chg="add del mod">
          <ac:chgData name="Bhaskar Bhakat" userId="1fa156df0a4d7f4d" providerId="LiveId" clId="{ED217F67-5726-499D-8E46-0C1E76DA9A72}" dt="2021-06-01T04:44:11.238" v="1411"/>
          <ac:spMkLst>
            <pc:docMk/>
            <pc:sldMk cId="4259593569" sldId="295"/>
            <ac:spMk id="8" creationId="{CAB9709D-3A7C-435A-9BE4-7EEFCCEF9C26}"/>
          </ac:spMkLst>
        </pc:spChg>
        <pc:spChg chg="add del mod">
          <ac:chgData name="Bhaskar Bhakat" userId="1fa156df0a4d7f4d" providerId="LiveId" clId="{ED217F67-5726-499D-8E46-0C1E76DA9A72}" dt="2021-06-01T04:44:11.238" v="1411"/>
          <ac:spMkLst>
            <pc:docMk/>
            <pc:sldMk cId="4259593569" sldId="295"/>
            <ac:spMk id="9" creationId="{7A9F1751-B1B4-454C-9301-5198468F196F}"/>
          </ac:spMkLst>
        </pc:spChg>
        <pc:spChg chg="add del mod">
          <ac:chgData name="Bhaskar Bhakat" userId="1fa156df0a4d7f4d" providerId="LiveId" clId="{ED217F67-5726-499D-8E46-0C1E76DA9A72}" dt="2021-06-01T04:44:11.238" v="1411"/>
          <ac:spMkLst>
            <pc:docMk/>
            <pc:sldMk cId="4259593569" sldId="295"/>
            <ac:spMk id="10" creationId="{6A7FCD72-BEAF-4B78-8685-D45885560797}"/>
          </ac:spMkLst>
        </pc:spChg>
        <pc:picChg chg="add mod">
          <ac:chgData name="Bhaskar Bhakat" userId="1fa156df0a4d7f4d" providerId="LiveId" clId="{ED217F67-5726-499D-8E46-0C1E76DA9A72}" dt="2021-06-01T04:44:36.108" v="1420" actId="1035"/>
          <ac:picMkLst>
            <pc:docMk/>
            <pc:sldMk cId="4259593569" sldId="295"/>
            <ac:picMk id="7" creationId="{8607F01F-E054-46C7-8A3A-66595B3522F5}"/>
          </ac:picMkLst>
        </pc:picChg>
        <pc:picChg chg="add del mod">
          <ac:chgData name="Bhaskar Bhakat" userId="1fa156df0a4d7f4d" providerId="LiveId" clId="{ED217F67-5726-499D-8E46-0C1E76DA9A72}" dt="2021-06-01T04:44:11.238" v="1411"/>
          <ac:picMkLst>
            <pc:docMk/>
            <pc:sldMk cId="4259593569" sldId="295"/>
            <ac:picMk id="11" creationId="{8DDB2BBF-64CF-4F1E-BE57-9D2280C08392}"/>
          </ac:picMkLst>
        </pc:picChg>
      </pc:sldChg>
      <pc:sldChg chg="modSp new mod">
        <pc:chgData name="Bhaskar Bhakat" userId="1fa156df0a4d7f4d" providerId="LiveId" clId="{ED217F67-5726-499D-8E46-0C1E76DA9A72}" dt="2021-06-01T04:57:12.905" v="1584" actId="2711"/>
        <pc:sldMkLst>
          <pc:docMk/>
          <pc:sldMk cId="601090306" sldId="296"/>
        </pc:sldMkLst>
        <pc:spChg chg="mod">
          <ac:chgData name="Bhaskar Bhakat" userId="1fa156df0a4d7f4d" providerId="LiveId" clId="{ED217F67-5726-499D-8E46-0C1E76DA9A72}" dt="2021-06-01T04:56:05.444" v="1562" actId="2711"/>
          <ac:spMkLst>
            <pc:docMk/>
            <pc:sldMk cId="601090306" sldId="296"/>
            <ac:spMk id="2" creationId="{B19FDF42-7720-47F9-9F33-0C302988E4EB}"/>
          </ac:spMkLst>
        </pc:spChg>
        <pc:spChg chg="mod">
          <ac:chgData name="Bhaskar Bhakat" userId="1fa156df0a4d7f4d" providerId="LiveId" clId="{ED217F67-5726-499D-8E46-0C1E76DA9A72}" dt="2021-06-01T04:57:12.905" v="1584" actId="2711"/>
          <ac:spMkLst>
            <pc:docMk/>
            <pc:sldMk cId="601090306" sldId="296"/>
            <ac:spMk id="3" creationId="{F79A5C02-B4DE-4D7B-8D08-BB5EADB27731}"/>
          </ac:spMkLst>
        </pc:spChg>
      </pc:sldChg>
    </pc:docChg>
  </pc:docChgLst>
  <pc:docChgLst>
    <pc:chgData name="Bhaskar Bhakat" userId="1fa156df0a4d7f4d" providerId="LiveId" clId="{3EDCCBFC-B16A-4AD8-88C2-4FAFCAD509B2}"/>
    <pc:docChg chg="undo redo custSel addSld delSld modSld sldOrd">
      <pc:chgData name="Bhaskar Bhakat" userId="1fa156df0a4d7f4d" providerId="LiveId" clId="{3EDCCBFC-B16A-4AD8-88C2-4FAFCAD509B2}" dt="2021-05-31T09:17:56.669" v="2792" actId="20577"/>
      <pc:docMkLst>
        <pc:docMk/>
      </pc:docMkLst>
      <pc:sldChg chg="addSp delSp modSp mod">
        <pc:chgData name="Bhaskar Bhakat" userId="1fa156df0a4d7f4d" providerId="LiveId" clId="{3EDCCBFC-B16A-4AD8-88C2-4FAFCAD509B2}" dt="2021-05-31T02:12:40.654" v="2345" actId="1035"/>
        <pc:sldMkLst>
          <pc:docMk/>
          <pc:sldMk cId="0" sldId="257"/>
        </pc:sldMkLst>
        <pc:spChg chg="mod">
          <ac:chgData name="Bhaskar Bhakat" userId="1fa156df0a4d7f4d" providerId="LiveId" clId="{3EDCCBFC-B16A-4AD8-88C2-4FAFCAD509B2}" dt="2021-05-31T02:11:14.956" v="2304" actId="1035"/>
          <ac:spMkLst>
            <pc:docMk/>
            <pc:sldMk cId="0" sldId="257"/>
            <ac:spMk id="2" creationId="{00000000-0000-0000-0000-000000000000}"/>
          </ac:spMkLst>
        </pc:spChg>
        <pc:spChg chg="add del mod">
          <ac:chgData name="Bhaskar Bhakat" userId="1fa156df0a4d7f4d" providerId="LiveId" clId="{3EDCCBFC-B16A-4AD8-88C2-4FAFCAD509B2}" dt="2021-05-31T02:02:23.541" v="2078" actId="478"/>
          <ac:spMkLst>
            <pc:docMk/>
            <pc:sldMk cId="0" sldId="257"/>
            <ac:spMk id="3" creationId="{00000000-0000-0000-0000-000000000000}"/>
          </ac:spMkLst>
        </pc:spChg>
        <pc:spChg chg="add del mod">
          <ac:chgData name="Bhaskar Bhakat" userId="1fa156df0a4d7f4d" providerId="LiveId" clId="{3EDCCBFC-B16A-4AD8-88C2-4FAFCAD509B2}" dt="2021-05-31T02:01:54.427" v="2065" actId="20577"/>
          <ac:spMkLst>
            <pc:docMk/>
            <pc:sldMk cId="0" sldId="257"/>
            <ac:spMk id="4" creationId="{00000000-0000-0000-0000-000000000000}"/>
          </ac:spMkLst>
        </pc:spChg>
        <pc:spChg chg="mod">
          <ac:chgData name="Bhaskar Bhakat" userId="1fa156df0a4d7f4d" providerId="LiveId" clId="{3EDCCBFC-B16A-4AD8-88C2-4FAFCAD509B2}" dt="2021-05-31T02:08:29.581" v="2288" actId="1035"/>
          <ac:spMkLst>
            <pc:docMk/>
            <pc:sldMk cId="0" sldId="257"/>
            <ac:spMk id="6" creationId="{00000000-0000-0000-0000-000000000000}"/>
          </ac:spMkLst>
        </pc:spChg>
        <pc:spChg chg="add del mod">
          <ac:chgData name="Bhaskar Bhakat" userId="1fa156df0a4d7f4d" providerId="LiveId" clId="{3EDCCBFC-B16A-4AD8-88C2-4FAFCAD509B2}" dt="2021-05-24T06:26:11.691" v="29" actId="478"/>
          <ac:spMkLst>
            <pc:docMk/>
            <pc:sldMk cId="0" sldId="257"/>
            <ac:spMk id="7" creationId="{259FC351-4C4A-4A2A-9B12-919FF2491140}"/>
          </ac:spMkLst>
        </pc:spChg>
        <pc:spChg chg="add del mod">
          <ac:chgData name="Bhaskar Bhakat" userId="1fa156df0a4d7f4d" providerId="LiveId" clId="{3EDCCBFC-B16A-4AD8-88C2-4FAFCAD509B2}" dt="2021-05-31T02:01:50.951" v="2064"/>
          <ac:spMkLst>
            <pc:docMk/>
            <pc:sldMk cId="0" sldId="257"/>
            <ac:spMk id="7" creationId="{3C9B864D-3FE5-42F6-A345-24E62A3C30A7}"/>
          </ac:spMkLst>
        </pc:spChg>
        <pc:spChg chg="mod">
          <ac:chgData name="Bhaskar Bhakat" userId="1fa156df0a4d7f4d" providerId="LiveId" clId="{3EDCCBFC-B16A-4AD8-88C2-4FAFCAD509B2}" dt="2021-05-31T02:12:40.654" v="2345" actId="1035"/>
          <ac:spMkLst>
            <pc:docMk/>
            <pc:sldMk cId="0" sldId="257"/>
            <ac:spMk id="9" creationId="{8F8D4FA7-F129-439C-B13C-E4ED0ECF320F}"/>
          </ac:spMkLst>
        </pc:spChg>
        <pc:spChg chg="add del">
          <ac:chgData name="Bhaskar Bhakat" userId="1fa156df0a4d7f4d" providerId="LiveId" clId="{3EDCCBFC-B16A-4AD8-88C2-4FAFCAD509B2}" dt="2021-05-31T02:01:59.374" v="2068"/>
          <ac:spMkLst>
            <pc:docMk/>
            <pc:sldMk cId="0" sldId="257"/>
            <ac:spMk id="14" creationId="{82680832-46E3-4AE7-9745-A261C45A0588}"/>
          </ac:spMkLst>
        </pc:spChg>
        <pc:spChg chg="add del mod">
          <ac:chgData name="Bhaskar Bhakat" userId="1fa156df0a4d7f4d" providerId="LiveId" clId="{3EDCCBFC-B16A-4AD8-88C2-4FAFCAD509B2}" dt="2021-05-31T02:02:01.724" v="2070"/>
          <ac:spMkLst>
            <pc:docMk/>
            <pc:sldMk cId="0" sldId="257"/>
            <ac:spMk id="16" creationId="{C3426127-798B-485C-8533-6B37F9CDF85B}"/>
          </ac:spMkLst>
        </pc:spChg>
        <pc:spChg chg="add del mod">
          <ac:chgData name="Bhaskar Bhakat" userId="1fa156df0a4d7f4d" providerId="LiveId" clId="{3EDCCBFC-B16A-4AD8-88C2-4FAFCAD509B2}" dt="2021-05-31T02:02:04.203" v="2072"/>
          <ac:spMkLst>
            <pc:docMk/>
            <pc:sldMk cId="0" sldId="257"/>
            <ac:spMk id="18" creationId="{CCDB805D-DC02-47A2-9166-46B1BD236159}"/>
          </ac:spMkLst>
        </pc:spChg>
        <pc:spChg chg="add del mod">
          <ac:chgData name="Bhaskar Bhakat" userId="1fa156df0a4d7f4d" providerId="LiveId" clId="{3EDCCBFC-B16A-4AD8-88C2-4FAFCAD509B2}" dt="2021-05-31T02:02:07.747" v="2074"/>
          <ac:spMkLst>
            <pc:docMk/>
            <pc:sldMk cId="0" sldId="257"/>
            <ac:spMk id="20" creationId="{BE59992C-0AE3-40D5-A6DF-F82481D925C8}"/>
          </ac:spMkLst>
        </pc:spChg>
        <pc:spChg chg="add del mod">
          <ac:chgData name="Bhaskar Bhakat" userId="1fa156df0a4d7f4d" providerId="LiveId" clId="{3EDCCBFC-B16A-4AD8-88C2-4FAFCAD509B2}" dt="2021-05-31T02:02:11.900" v="2076"/>
          <ac:spMkLst>
            <pc:docMk/>
            <pc:sldMk cId="0" sldId="257"/>
            <ac:spMk id="22" creationId="{12052F4F-91FB-4EC7-B813-FDAA5D3DF0D9}"/>
          </ac:spMkLst>
        </pc:spChg>
        <pc:spChg chg="add del mod">
          <ac:chgData name="Bhaskar Bhakat" userId="1fa156df0a4d7f4d" providerId="LiveId" clId="{3EDCCBFC-B16A-4AD8-88C2-4FAFCAD509B2}" dt="2021-05-31T02:03:00.077" v="2094"/>
          <ac:spMkLst>
            <pc:docMk/>
            <pc:sldMk cId="0" sldId="257"/>
            <ac:spMk id="24" creationId="{4B2A7F6B-A442-4BA5-A1D2-85DC81BD825A}"/>
          </ac:spMkLst>
        </pc:spChg>
        <pc:spChg chg="add del mod">
          <ac:chgData name="Bhaskar Bhakat" userId="1fa156df0a4d7f4d" providerId="LiveId" clId="{3EDCCBFC-B16A-4AD8-88C2-4FAFCAD509B2}" dt="2021-05-31T02:03:14.665" v="2096"/>
          <ac:spMkLst>
            <pc:docMk/>
            <pc:sldMk cId="0" sldId="257"/>
            <ac:spMk id="26" creationId="{FB207CCC-2D3E-44BB-A53B-74A936765D10}"/>
          </ac:spMkLst>
        </pc:spChg>
        <pc:spChg chg="add mod">
          <ac:chgData name="Bhaskar Bhakat" userId="1fa156df0a4d7f4d" providerId="LiveId" clId="{3EDCCBFC-B16A-4AD8-88C2-4FAFCAD509B2}" dt="2021-05-31T02:03:26.292" v="2099" actId="1076"/>
          <ac:spMkLst>
            <pc:docMk/>
            <pc:sldMk cId="0" sldId="257"/>
            <ac:spMk id="28" creationId="{4D5B5538-526C-48CC-B67F-B8608D23BAAF}"/>
          </ac:spMkLst>
        </pc:spChg>
        <pc:graphicFrameChg chg="add del mod">
          <ac:chgData name="Bhaskar Bhakat" userId="1fa156df0a4d7f4d" providerId="LiveId" clId="{3EDCCBFC-B16A-4AD8-88C2-4FAFCAD509B2}" dt="2021-05-31T02:01:50.951" v="2064"/>
          <ac:graphicFrameMkLst>
            <pc:docMk/>
            <pc:sldMk cId="0" sldId="257"/>
            <ac:graphicFrameMk id="5" creationId="{F757C664-33F9-4B51-9C5C-B664503BA4A1}"/>
          </ac:graphicFrameMkLst>
        </pc:graphicFrameChg>
        <pc:graphicFrameChg chg="add del mod">
          <ac:chgData name="Bhaskar Bhakat" userId="1fa156df0a4d7f4d" providerId="LiveId" clId="{3EDCCBFC-B16A-4AD8-88C2-4FAFCAD509B2}" dt="2021-05-31T02:01:59.374" v="2068"/>
          <ac:graphicFrameMkLst>
            <pc:docMk/>
            <pc:sldMk cId="0" sldId="257"/>
            <ac:graphicFrameMk id="13" creationId="{C68B2538-DE07-464B-8093-7CB623D65412}"/>
          </ac:graphicFrameMkLst>
        </pc:graphicFrameChg>
        <pc:graphicFrameChg chg="add del mod">
          <ac:chgData name="Bhaskar Bhakat" userId="1fa156df0a4d7f4d" providerId="LiveId" clId="{3EDCCBFC-B16A-4AD8-88C2-4FAFCAD509B2}" dt="2021-05-31T02:02:01.724" v="2070"/>
          <ac:graphicFrameMkLst>
            <pc:docMk/>
            <pc:sldMk cId="0" sldId="257"/>
            <ac:graphicFrameMk id="15" creationId="{A0FD132A-DA73-4EE3-9A3C-A82C6F73B082}"/>
          </ac:graphicFrameMkLst>
        </pc:graphicFrameChg>
        <pc:graphicFrameChg chg="add del mod">
          <ac:chgData name="Bhaskar Bhakat" userId="1fa156df0a4d7f4d" providerId="LiveId" clId="{3EDCCBFC-B16A-4AD8-88C2-4FAFCAD509B2}" dt="2021-05-31T02:02:04.203" v="2072"/>
          <ac:graphicFrameMkLst>
            <pc:docMk/>
            <pc:sldMk cId="0" sldId="257"/>
            <ac:graphicFrameMk id="17" creationId="{AC9755A7-A698-4303-9721-D738BD412F03}"/>
          </ac:graphicFrameMkLst>
        </pc:graphicFrameChg>
        <pc:graphicFrameChg chg="add del mod">
          <ac:chgData name="Bhaskar Bhakat" userId="1fa156df0a4d7f4d" providerId="LiveId" clId="{3EDCCBFC-B16A-4AD8-88C2-4FAFCAD509B2}" dt="2021-05-31T02:02:07.747" v="2074"/>
          <ac:graphicFrameMkLst>
            <pc:docMk/>
            <pc:sldMk cId="0" sldId="257"/>
            <ac:graphicFrameMk id="19" creationId="{F835331F-3BC3-4328-977E-A5ADDD5AD035}"/>
          </ac:graphicFrameMkLst>
        </pc:graphicFrameChg>
        <pc:graphicFrameChg chg="add del mod">
          <ac:chgData name="Bhaskar Bhakat" userId="1fa156df0a4d7f4d" providerId="LiveId" clId="{3EDCCBFC-B16A-4AD8-88C2-4FAFCAD509B2}" dt="2021-05-31T02:02:11.900" v="2076"/>
          <ac:graphicFrameMkLst>
            <pc:docMk/>
            <pc:sldMk cId="0" sldId="257"/>
            <ac:graphicFrameMk id="21" creationId="{DD36938E-F3A1-4A7A-A044-5776C8A7DEE7}"/>
          </ac:graphicFrameMkLst>
        </pc:graphicFrameChg>
        <pc:graphicFrameChg chg="add del mod">
          <ac:chgData name="Bhaskar Bhakat" userId="1fa156df0a4d7f4d" providerId="LiveId" clId="{3EDCCBFC-B16A-4AD8-88C2-4FAFCAD509B2}" dt="2021-05-31T02:03:00.077" v="2094"/>
          <ac:graphicFrameMkLst>
            <pc:docMk/>
            <pc:sldMk cId="0" sldId="257"/>
            <ac:graphicFrameMk id="23" creationId="{4A14DC01-1276-4380-B23E-0C1DBA24282F}"/>
          </ac:graphicFrameMkLst>
        </pc:graphicFrameChg>
        <pc:graphicFrameChg chg="add del mod">
          <ac:chgData name="Bhaskar Bhakat" userId="1fa156df0a4d7f4d" providerId="LiveId" clId="{3EDCCBFC-B16A-4AD8-88C2-4FAFCAD509B2}" dt="2021-05-31T02:03:14.665" v="2096"/>
          <ac:graphicFrameMkLst>
            <pc:docMk/>
            <pc:sldMk cId="0" sldId="257"/>
            <ac:graphicFrameMk id="25" creationId="{3A174072-B0E4-428B-A325-36DE66897C6C}"/>
          </ac:graphicFrameMkLst>
        </pc:graphicFrameChg>
        <pc:graphicFrameChg chg="add mod modGraphic">
          <ac:chgData name="Bhaskar Bhakat" userId="1fa156df0a4d7f4d" providerId="LiveId" clId="{3EDCCBFC-B16A-4AD8-88C2-4FAFCAD509B2}" dt="2021-05-31T02:12:03.115" v="2342" actId="20577"/>
          <ac:graphicFrameMkLst>
            <pc:docMk/>
            <pc:sldMk cId="0" sldId="257"/>
            <ac:graphicFrameMk id="27" creationId="{BC206A15-20C6-4FC4-816D-C21EE06D3A1A}"/>
          </ac:graphicFrameMkLst>
        </pc:graphicFrameChg>
      </pc:sldChg>
      <pc:sldChg chg="modSp mod">
        <pc:chgData name="Bhaskar Bhakat" userId="1fa156df0a4d7f4d" providerId="LiveId" clId="{3EDCCBFC-B16A-4AD8-88C2-4FAFCAD509B2}" dt="2021-05-31T02:16:24.871" v="2346" actId="20577"/>
        <pc:sldMkLst>
          <pc:docMk/>
          <pc:sldMk cId="0" sldId="258"/>
        </pc:sldMkLst>
        <pc:spChg chg="mod">
          <ac:chgData name="Bhaskar Bhakat" userId="1fa156df0a4d7f4d" providerId="LiveId" clId="{3EDCCBFC-B16A-4AD8-88C2-4FAFCAD509B2}" dt="2021-05-31T02:16:24.871" v="2346" actId="20577"/>
          <ac:spMkLst>
            <pc:docMk/>
            <pc:sldMk cId="0" sldId="258"/>
            <ac:spMk id="3" creationId="{00000000-0000-0000-0000-000000000000}"/>
          </ac:spMkLst>
        </pc:spChg>
      </pc:sldChg>
      <pc:sldChg chg="modSp mod">
        <pc:chgData name="Bhaskar Bhakat" userId="1fa156df0a4d7f4d" providerId="LiveId" clId="{3EDCCBFC-B16A-4AD8-88C2-4FAFCAD509B2}" dt="2021-05-31T01:59:56.096" v="2061" actId="20577"/>
        <pc:sldMkLst>
          <pc:docMk/>
          <pc:sldMk cId="0" sldId="259"/>
        </pc:sldMkLst>
        <pc:spChg chg="mod">
          <ac:chgData name="Bhaskar Bhakat" userId="1fa156df0a4d7f4d" providerId="LiveId" clId="{3EDCCBFC-B16A-4AD8-88C2-4FAFCAD509B2}" dt="2021-05-31T01:59:56.096" v="2061" actId="20577"/>
          <ac:spMkLst>
            <pc:docMk/>
            <pc:sldMk cId="0" sldId="259"/>
            <ac:spMk id="3" creationId="{00000000-0000-0000-0000-000000000000}"/>
          </ac:spMkLst>
        </pc:spChg>
      </pc:sldChg>
      <pc:sldChg chg="modSp mod">
        <pc:chgData name="Bhaskar Bhakat" userId="1fa156df0a4d7f4d" providerId="LiveId" clId="{3EDCCBFC-B16A-4AD8-88C2-4FAFCAD509B2}" dt="2021-05-31T01:41:24.650" v="1403" actId="20577"/>
        <pc:sldMkLst>
          <pc:docMk/>
          <pc:sldMk cId="0" sldId="260"/>
        </pc:sldMkLst>
        <pc:spChg chg="mod">
          <ac:chgData name="Bhaskar Bhakat" userId="1fa156df0a4d7f4d" providerId="LiveId" clId="{3EDCCBFC-B16A-4AD8-88C2-4FAFCAD509B2}" dt="2021-05-31T01:41:24.650" v="1403" actId="20577"/>
          <ac:spMkLst>
            <pc:docMk/>
            <pc:sldMk cId="0" sldId="260"/>
            <ac:spMk id="3" creationId="{00000000-0000-0000-0000-000000000000}"/>
          </ac:spMkLst>
        </pc:spChg>
      </pc:sldChg>
      <pc:sldChg chg="modSp mod ord">
        <pc:chgData name="Bhaskar Bhakat" userId="1fa156df0a4d7f4d" providerId="LiveId" clId="{3EDCCBFC-B16A-4AD8-88C2-4FAFCAD509B2}" dt="2021-05-31T05:18:10.555" v="2616"/>
        <pc:sldMkLst>
          <pc:docMk/>
          <pc:sldMk cId="0" sldId="261"/>
        </pc:sldMkLst>
        <pc:spChg chg="mod">
          <ac:chgData name="Bhaskar Bhakat" userId="1fa156df0a4d7f4d" providerId="LiveId" clId="{3EDCCBFC-B16A-4AD8-88C2-4FAFCAD509B2}" dt="2021-05-31T02:31:41.576" v="2418" actId="20577"/>
          <ac:spMkLst>
            <pc:docMk/>
            <pc:sldMk cId="0" sldId="261"/>
            <ac:spMk id="3" creationId="{00000000-0000-0000-0000-000000000000}"/>
          </ac:spMkLst>
        </pc:spChg>
      </pc:sldChg>
      <pc:sldChg chg="modSp mod">
        <pc:chgData name="Bhaskar Bhakat" userId="1fa156df0a4d7f4d" providerId="LiveId" clId="{3EDCCBFC-B16A-4AD8-88C2-4FAFCAD509B2}" dt="2021-05-31T00:09:01.442" v="274" actId="20577"/>
        <pc:sldMkLst>
          <pc:docMk/>
          <pc:sldMk cId="0" sldId="264"/>
        </pc:sldMkLst>
        <pc:spChg chg="mod">
          <ac:chgData name="Bhaskar Bhakat" userId="1fa156df0a4d7f4d" providerId="LiveId" clId="{3EDCCBFC-B16A-4AD8-88C2-4FAFCAD509B2}" dt="2021-05-31T00:09:01.442" v="274" actId="20577"/>
          <ac:spMkLst>
            <pc:docMk/>
            <pc:sldMk cId="0" sldId="264"/>
            <ac:spMk id="3" creationId="{00000000-0000-0000-0000-000000000000}"/>
          </ac:spMkLst>
        </pc:spChg>
      </pc:sldChg>
      <pc:sldChg chg="modSp mod">
        <pc:chgData name="Bhaskar Bhakat" userId="1fa156df0a4d7f4d" providerId="LiveId" clId="{3EDCCBFC-B16A-4AD8-88C2-4FAFCAD509B2}" dt="2021-05-31T00:11:31.913" v="290" actId="20577"/>
        <pc:sldMkLst>
          <pc:docMk/>
          <pc:sldMk cId="0" sldId="265"/>
        </pc:sldMkLst>
        <pc:spChg chg="mod">
          <ac:chgData name="Bhaskar Bhakat" userId="1fa156df0a4d7f4d" providerId="LiveId" clId="{3EDCCBFC-B16A-4AD8-88C2-4FAFCAD509B2}" dt="2021-05-31T00:11:31.913" v="290" actId="20577"/>
          <ac:spMkLst>
            <pc:docMk/>
            <pc:sldMk cId="0" sldId="265"/>
            <ac:spMk id="3" creationId="{00000000-0000-0000-0000-000000000000}"/>
          </ac:spMkLst>
        </pc:spChg>
      </pc:sldChg>
      <pc:sldChg chg="modSp mod">
        <pc:chgData name="Bhaskar Bhakat" userId="1fa156df0a4d7f4d" providerId="LiveId" clId="{3EDCCBFC-B16A-4AD8-88C2-4FAFCAD509B2}" dt="2021-05-31T02:40:21.233" v="2546" actId="27636"/>
        <pc:sldMkLst>
          <pc:docMk/>
          <pc:sldMk cId="0" sldId="266"/>
        </pc:sldMkLst>
        <pc:spChg chg="mod">
          <ac:chgData name="Bhaskar Bhakat" userId="1fa156df0a4d7f4d" providerId="LiveId" clId="{3EDCCBFC-B16A-4AD8-88C2-4FAFCAD509B2}" dt="2021-05-31T02:40:21.233" v="2546" actId="27636"/>
          <ac:spMkLst>
            <pc:docMk/>
            <pc:sldMk cId="0" sldId="266"/>
            <ac:spMk id="3" creationId="{00000000-0000-0000-0000-000000000000}"/>
          </ac:spMkLst>
        </pc:spChg>
      </pc:sldChg>
      <pc:sldChg chg="del">
        <pc:chgData name="Bhaskar Bhakat" userId="1fa156df0a4d7f4d" providerId="LiveId" clId="{3EDCCBFC-B16A-4AD8-88C2-4FAFCAD509B2}" dt="2021-05-24T06:33:23.742" v="54" actId="2696"/>
        <pc:sldMkLst>
          <pc:docMk/>
          <pc:sldMk cId="0" sldId="269"/>
        </pc:sldMkLst>
      </pc:sldChg>
      <pc:sldChg chg="addSp delSp modSp mod">
        <pc:chgData name="Bhaskar Bhakat" userId="1fa156df0a4d7f4d" providerId="LiveId" clId="{3EDCCBFC-B16A-4AD8-88C2-4FAFCAD509B2}" dt="2021-05-31T08:50:26.045" v="2617" actId="255"/>
        <pc:sldMkLst>
          <pc:docMk/>
          <pc:sldMk cId="0" sldId="270"/>
        </pc:sldMkLst>
        <pc:spChg chg="add del mod">
          <ac:chgData name="Bhaskar Bhakat" userId="1fa156df0a4d7f4d" providerId="LiveId" clId="{3EDCCBFC-B16A-4AD8-88C2-4FAFCAD509B2}" dt="2021-05-31T08:50:26.045" v="2617" actId="255"/>
          <ac:spMkLst>
            <pc:docMk/>
            <pc:sldMk cId="0" sldId="270"/>
            <ac:spMk id="5" creationId="{63F413EE-0DD0-4D49-94EA-9E7416300DA6}"/>
          </ac:spMkLst>
        </pc:spChg>
        <pc:picChg chg="del">
          <ac:chgData name="Bhaskar Bhakat" userId="1fa156df0a4d7f4d" providerId="LiveId" clId="{3EDCCBFC-B16A-4AD8-88C2-4FAFCAD509B2}" dt="2021-05-31T02:37:39.423" v="2518" actId="478"/>
          <ac:picMkLst>
            <pc:docMk/>
            <pc:sldMk cId="0" sldId="270"/>
            <ac:picMk id="4" creationId="{E5FE5662-E222-47C9-B2FC-7004CDE8FCD8}"/>
          </ac:picMkLst>
        </pc:picChg>
        <pc:picChg chg="add mod">
          <ac:chgData name="Bhaskar Bhakat" userId="1fa156df0a4d7f4d" providerId="LiveId" clId="{3EDCCBFC-B16A-4AD8-88C2-4FAFCAD509B2}" dt="2021-05-31T05:13:19.521" v="2569"/>
          <ac:picMkLst>
            <pc:docMk/>
            <pc:sldMk cId="0" sldId="270"/>
            <ac:picMk id="6" creationId="{A93955B0-8272-4E9D-BE3F-680F7320D53E}"/>
          </ac:picMkLst>
        </pc:picChg>
        <pc:picChg chg="add mod">
          <ac:chgData name="Bhaskar Bhakat" userId="1fa156df0a4d7f4d" providerId="LiveId" clId="{3EDCCBFC-B16A-4AD8-88C2-4FAFCAD509B2}" dt="2021-05-31T05:14:08.647" v="2614" actId="1076"/>
          <ac:picMkLst>
            <pc:docMk/>
            <pc:sldMk cId="0" sldId="270"/>
            <ac:picMk id="7" creationId="{322F79E7-B39D-4319-910E-D376B4DF0D5D}"/>
          </ac:picMkLst>
        </pc:picChg>
      </pc:sldChg>
      <pc:sldChg chg="addSp delSp modSp mod">
        <pc:chgData name="Bhaskar Bhakat" userId="1fa156df0a4d7f4d" providerId="LiveId" clId="{3EDCCBFC-B16A-4AD8-88C2-4FAFCAD509B2}" dt="2021-05-31T02:29:38.172" v="2407" actId="1076"/>
        <pc:sldMkLst>
          <pc:docMk/>
          <pc:sldMk cId="0" sldId="272"/>
        </pc:sldMkLst>
        <pc:spChg chg="del mod">
          <ac:chgData name="Bhaskar Bhakat" userId="1fa156df0a4d7f4d" providerId="LiveId" clId="{3EDCCBFC-B16A-4AD8-88C2-4FAFCAD509B2}" dt="2021-05-31T01:17:28.490" v="1084" actId="22"/>
          <ac:spMkLst>
            <pc:docMk/>
            <pc:sldMk cId="0" sldId="272"/>
            <ac:spMk id="3" creationId="{00000000-0000-0000-0000-000000000000}"/>
          </ac:spMkLst>
        </pc:spChg>
        <pc:spChg chg="add del mod">
          <ac:chgData name="Bhaskar Bhakat" userId="1fa156df0a4d7f4d" providerId="LiveId" clId="{3EDCCBFC-B16A-4AD8-88C2-4FAFCAD509B2}" dt="2021-05-31T02:29:35.443" v="2406" actId="478"/>
          <ac:spMkLst>
            <pc:docMk/>
            <pc:sldMk cId="0" sldId="272"/>
            <ac:spMk id="7" creationId="{2A4FAF19-8414-41D9-B651-C49E12ADD660}"/>
          </ac:spMkLst>
        </pc:spChg>
        <pc:graphicFrameChg chg="add del mod modGraphic">
          <ac:chgData name="Bhaskar Bhakat" userId="1fa156df0a4d7f4d" providerId="LiveId" clId="{3EDCCBFC-B16A-4AD8-88C2-4FAFCAD509B2}" dt="2021-05-31T02:29:35.443" v="2406" actId="478"/>
          <ac:graphicFrameMkLst>
            <pc:docMk/>
            <pc:sldMk cId="0" sldId="272"/>
            <ac:graphicFrameMk id="6" creationId="{5F996708-1126-4A37-820C-5E3C14CE641D}"/>
          </ac:graphicFrameMkLst>
        </pc:graphicFrameChg>
        <pc:picChg chg="add mod ord">
          <ac:chgData name="Bhaskar Bhakat" userId="1fa156df0a4d7f4d" providerId="LiveId" clId="{3EDCCBFC-B16A-4AD8-88C2-4FAFCAD509B2}" dt="2021-05-31T02:29:38.172" v="2407" actId="1076"/>
          <ac:picMkLst>
            <pc:docMk/>
            <pc:sldMk cId="0" sldId="272"/>
            <ac:picMk id="5" creationId="{B6C44A54-0A2A-4FE5-BF66-8FBD834DB9F9}"/>
          </ac:picMkLst>
        </pc:picChg>
      </pc:sldChg>
      <pc:sldChg chg="del">
        <pc:chgData name="Bhaskar Bhakat" userId="1fa156df0a4d7f4d" providerId="LiveId" clId="{3EDCCBFC-B16A-4AD8-88C2-4FAFCAD509B2}" dt="2021-05-31T02:23:27.855" v="2347" actId="47"/>
        <pc:sldMkLst>
          <pc:docMk/>
          <pc:sldMk cId="0" sldId="273"/>
        </pc:sldMkLst>
      </pc:sldChg>
      <pc:sldChg chg="del">
        <pc:chgData name="Bhaskar Bhakat" userId="1fa156df0a4d7f4d" providerId="LiveId" clId="{3EDCCBFC-B16A-4AD8-88C2-4FAFCAD509B2}" dt="2021-05-31T02:23:29.808" v="2348" actId="47"/>
        <pc:sldMkLst>
          <pc:docMk/>
          <pc:sldMk cId="0" sldId="274"/>
        </pc:sldMkLst>
      </pc:sldChg>
      <pc:sldChg chg="del">
        <pc:chgData name="Bhaskar Bhakat" userId="1fa156df0a4d7f4d" providerId="LiveId" clId="{3EDCCBFC-B16A-4AD8-88C2-4FAFCAD509B2}" dt="2021-05-31T02:23:31.306" v="2349" actId="47"/>
        <pc:sldMkLst>
          <pc:docMk/>
          <pc:sldMk cId="0" sldId="275"/>
        </pc:sldMkLst>
      </pc:sldChg>
      <pc:sldChg chg="modSp mod">
        <pc:chgData name="Bhaskar Bhakat" userId="1fa156df0a4d7f4d" providerId="LiveId" clId="{3EDCCBFC-B16A-4AD8-88C2-4FAFCAD509B2}" dt="2021-05-31T02:42:27.273" v="2555" actId="20577"/>
        <pc:sldMkLst>
          <pc:docMk/>
          <pc:sldMk cId="2014995212" sldId="276"/>
        </pc:sldMkLst>
        <pc:spChg chg="mod">
          <ac:chgData name="Bhaskar Bhakat" userId="1fa156df0a4d7f4d" providerId="LiveId" clId="{3EDCCBFC-B16A-4AD8-88C2-4FAFCAD509B2}" dt="2021-05-31T02:42:27.273" v="2555" actId="20577"/>
          <ac:spMkLst>
            <pc:docMk/>
            <pc:sldMk cId="2014995212" sldId="276"/>
            <ac:spMk id="3" creationId="{B22B3D4A-6F99-4F2C-A62A-958ED33EF681}"/>
          </ac:spMkLst>
        </pc:spChg>
      </pc:sldChg>
      <pc:sldChg chg="modSp mod">
        <pc:chgData name="Bhaskar Bhakat" userId="1fa156df0a4d7f4d" providerId="LiveId" clId="{3EDCCBFC-B16A-4AD8-88C2-4FAFCAD509B2}" dt="2021-05-31T01:14:21.212" v="1081" actId="20577"/>
        <pc:sldMkLst>
          <pc:docMk/>
          <pc:sldMk cId="3118527901" sldId="278"/>
        </pc:sldMkLst>
        <pc:spChg chg="mod">
          <ac:chgData name="Bhaskar Bhakat" userId="1fa156df0a4d7f4d" providerId="LiveId" clId="{3EDCCBFC-B16A-4AD8-88C2-4FAFCAD509B2}" dt="2021-05-31T01:14:21.212" v="1081" actId="20577"/>
          <ac:spMkLst>
            <pc:docMk/>
            <pc:sldMk cId="3118527901" sldId="278"/>
            <ac:spMk id="3" creationId="{38EAAE97-EF4D-4786-B753-FAF850344814}"/>
          </ac:spMkLst>
        </pc:spChg>
      </pc:sldChg>
      <pc:sldChg chg="modSp mod">
        <pc:chgData name="Bhaskar Bhakat" userId="1fa156df0a4d7f4d" providerId="LiveId" clId="{3EDCCBFC-B16A-4AD8-88C2-4FAFCAD509B2}" dt="2021-05-31T00:24:33.222" v="532" actId="20577"/>
        <pc:sldMkLst>
          <pc:docMk/>
          <pc:sldMk cId="1279552454" sldId="279"/>
        </pc:sldMkLst>
        <pc:spChg chg="mod">
          <ac:chgData name="Bhaskar Bhakat" userId="1fa156df0a4d7f4d" providerId="LiveId" clId="{3EDCCBFC-B16A-4AD8-88C2-4FAFCAD509B2}" dt="2021-05-31T00:24:33.222" v="532" actId="20577"/>
          <ac:spMkLst>
            <pc:docMk/>
            <pc:sldMk cId="1279552454" sldId="279"/>
            <ac:spMk id="3" creationId="{3A30D11E-0B46-492E-A64D-21112BFD27B9}"/>
          </ac:spMkLst>
        </pc:spChg>
      </pc:sldChg>
      <pc:sldChg chg="modSp mod">
        <pc:chgData name="Bhaskar Bhakat" userId="1fa156df0a4d7f4d" providerId="LiveId" clId="{3EDCCBFC-B16A-4AD8-88C2-4FAFCAD509B2}" dt="2021-05-31T09:17:56.669" v="2792" actId="20577"/>
        <pc:sldMkLst>
          <pc:docMk/>
          <pc:sldMk cId="1519678414" sldId="280"/>
        </pc:sldMkLst>
        <pc:spChg chg="mod">
          <ac:chgData name="Bhaskar Bhakat" userId="1fa156df0a4d7f4d" providerId="LiveId" clId="{3EDCCBFC-B16A-4AD8-88C2-4FAFCAD509B2}" dt="2021-05-31T09:17:56.669" v="2792" actId="20577"/>
          <ac:spMkLst>
            <pc:docMk/>
            <pc:sldMk cId="1519678414" sldId="280"/>
            <ac:spMk id="3" creationId="{72AB9F6F-87F8-4748-9997-4711F5FEE2AF}"/>
          </ac:spMkLst>
        </pc:spChg>
      </pc:sldChg>
      <pc:sldChg chg="del">
        <pc:chgData name="Bhaskar Bhakat" userId="1fa156df0a4d7f4d" providerId="LiveId" clId="{3EDCCBFC-B16A-4AD8-88C2-4FAFCAD509B2}" dt="2021-05-31T02:23:32.691" v="2350" actId="47"/>
        <pc:sldMkLst>
          <pc:docMk/>
          <pc:sldMk cId="638089309" sldId="282"/>
        </pc:sldMkLst>
      </pc:sldChg>
      <pc:sldChg chg="new del">
        <pc:chgData name="Bhaskar Bhakat" userId="1fa156df0a4d7f4d" providerId="LiveId" clId="{3EDCCBFC-B16A-4AD8-88C2-4FAFCAD509B2}" dt="2021-05-24T06:34:16.280" v="63" actId="2696"/>
        <pc:sldMkLst>
          <pc:docMk/>
          <pc:sldMk cId="855995651" sldId="283"/>
        </pc:sldMkLst>
      </pc:sldChg>
      <pc:sldChg chg="modSp add del mod">
        <pc:chgData name="Bhaskar Bhakat" userId="1fa156df0a4d7f4d" providerId="LiveId" clId="{3EDCCBFC-B16A-4AD8-88C2-4FAFCAD509B2}" dt="2021-05-31T02:23:34.811" v="2351" actId="47"/>
        <pc:sldMkLst>
          <pc:docMk/>
          <pc:sldMk cId="2319803734" sldId="284"/>
        </pc:sldMkLst>
        <pc:spChg chg="mod">
          <ac:chgData name="Bhaskar Bhakat" userId="1fa156df0a4d7f4d" providerId="LiveId" clId="{3EDCCBFC-B16A-4AD8-88C2-4FAFCAD509B2}" dt="2021-05-24T06:38:04.959" v="96" actId="20577"/>
          <ac:spMkLst>
            <pc:docMk/>
            <pc:sldMk cId="2319803734" sldId="284"/>
            <ac:spMk id="3" creationId="{00000000-0000-0000-0000-000000000000}"/>
          </ac:spMkLst>
        </pc:spChg>
      </pc:sldChg>
      <pc:sldChg chg="modSp new mod">
        <pc:chgData name="Bhaskar Bhakat" userId="1fa156df0a4d7f4d" providerId="LiveId" clId="{3EDCCBFC-B16A-4AD8-88C2-4FAFCAD509B2}" dt="2021-05-31T00:11:45.778" v="294" actId="20577"/>
        <pc:sldMkLst>
          <pc:docMk/>
          <pc:sldMk cId="565540945" sldId="285"/>
        </pc:sldMkLst>
        <pc:spChg chg="mod">
          <ac:chgData name="Bhaskar Bhakat" userId="1fa156df0a4d7f4d" providerId="LiveId" clId="{3EDCCBFC-B16A-4AD8-88C2-4FAFCAD509B2}" dt="2021-05-31T00:11:45.778" v="294" actId="20577"/>
          <ac:spMkLst>
            <pc:docMk/>
            <pc:sldMk cId="565540945" sldId="285"/>
            <ac:spMk id="3" creationId="{9677B4E0-1046-48D6-8864-F23A5694066D}"/>
          </ac:spMkLst>
        </pc:spChg>
      </pc:sldChg>
      <pc:sldChg chg="addSp delSp modSp new mod">
        <pc:chgData name="Bhaskar Bhakat" userId="1fa156df0a4d7f4d" providerId="LiveId" clId="{3EDCCBFC-B16A-4AD8-88C2-4FAFCAD509B2}" dt="2021-05-31T00:46:41.066" v="986" actId="1076"/>
        <pc:sldMkLst>
          <pc:docMk/>
          <pc:sldMk cId="93630889" sldId="286"/>
        </pc:sldMkLst>
        <pc:spChg chg="mod">
          <ac:chgData name="Bhaskar Bhakat" userId="1fa156df0a4d7f4d" providerId="LiveId" clId="{3EDCCBFC-B16A-4AD8-88C2-4FAFCAD509B2}" dt="2021-05-31T00:42:46.625" v="972" actId="20577"/>
          <ac:spMkLst>
            <pc:docMk/>
            <pc:sldMk cId="93630889" sldId="286"/>
            <ac:spMk id="2" creationId="{6A935C19-5C56-4C6F-BE27-7CD675788841}"/>
          </ac:spMkLst>
        </pc:spChg>
        <pc:spChg chg="del">
          <ac:chgData name="Bhaskar Bhakat" userId="1fa156df0a4d7f4d" providerId="LiveId" clId="{3EDCCBFC-B16A-4AD8-88C2-4FAFCAD509B2}" dt="2021-05-31T00:44:30.801" v="973"/>
          <ac:spMkLst>
            <pc:docMk/>
            <pc:sldMk cId="93630889" sldId="286"/>
            <ac:spMk id="3" creationId="{43E1960C-74C1-4D46-8F59-4CFB93548EEF}"/>
          </ac:spMkLst>
        </pc:spChg>
        <pc:picChg chg="add mod">
          <ac:chgData name="Bhaskar Bhakat" userId="1fa156df0a4d7f4d" providerId="LiveId" clId="{3EDCCBFC-B16A-4AD8-88C2-4FAFCAD509B2}" dt="2021-05-31T00:46:29.352" v="982" actId="1076"/>
          <ac:picMkLst>
            <pc:docMk/>
            <pc:sldMk cId="93630889" sldId="286"/>
            <ac:picMk id="4" creationId="{09A1CC6A-3A6C-45AC-AC75-818AEBB4EBFF}"/>
          </ac:picMkLst>
        </pc:picChg>
        <pc:picChg chg="add mod">
          <ac:chgData name="Bhaskar Bhakat" userId="1fa156df0a4d7f4d" providerId="LiveId" clId="{3EDCCBFC-B16A-4AD8-88C2-4FAFCAD509B2}" dt="2021-05-31T00:46:41.066" v="986" actId="1076"/>
          <ac:picMkLst>
            <pc:docMk/>
            <pc:sldMk cId="93630889" sldId="286"/>
            <ac:picMk id="5" creationId="{145ECC1D-524C-451D-BC0A-7FF11F1C0480}"/>
          </ac:picMkLst>
        </pc:picChg>
      </pc:sldChg>
      <pc:sldChg chg="addSp delSp modSp new mod">
        <pc:chgData name="Bhaskar Bhakat" userId="1fa156df0a4d7f4d" providerId="LiveId" clId="{3EDCCBFC-B16A-4AD8-88C2-4FAFCAD509B2}" dt="2021-05-31T00:51:28.407" v="1035" actId="1076"/>
        <pc:sldMkLst>
          <pc:docMk/>
          <pc:sldMk cId="2349989444" sldId="287"/>
        </pc:sldMkLst>
        <pc:spChg chg="del">
          <ac:chgData name="Bhaskar Bhakat" userId="1fa156df0a4d7f4d" providerId="LiveId" clId="{3EDCCBFC-B16A-4AD8-88C2-4FAFCAD509B2}" dt="2021-05-31T00:45:29.840" v="975"/>
          <ac:spMkLst>
            <pc:docMk/>
            <pc:sldMk cId="2349989444" sldId="287"/>
            <ac:spMk id="3" creationId="{00578C54-918A-4EE9-8FB6-9BBEC0DF6A19}"/>
          </ac:spMkLst>
        </pc:spChg>
        <pc:spChg chg="add mod">
          <ac:chgData name="Bhaskar Bhakat" userId="1fa156df0a4d7f4d" providerId="LiveId" clId="{3EDCCBFC-B16A-4AD8-88C2-4FAFCAD509B2}" dt="2021-05-31T00:47:28.843" v="992" actId="1076"/>
          <ac:spMkLst>
            <pc:docMk/>
            <pc:sldMk cId="2349989444" sldId="287"/>
            <ac:spMk id="6" creationId="{593AD228-1FF6-412F-9DC3-6EDCA7E1FCB0}"/>
          </ac:spMkLst>
        </pc:spChg>
        <pc:spChg chg="add mod">
          <ac:chgData name="Bhaskar Bhakat" userId="1fa156df0a4d7f4d" providerId="LiveId" clId="{3EDCCBFC-B16A-4AD8-88C2-4FAFCAD509B2}" dt="2021-05-31T00:47:19.471" v="990" actId="1076"/>
          <ac:spMkLst>
            <pc:docMk/>
            <pc:sldMk cId="2349989444" sldId="287"/>
            <ac:spMk id="7" creationId="{FC527898-256B-466F-982D-B39B47715E67}"/>
          </ac:spMkLst>
        </pc:spChg>
        <pc:picChg chg="add del mod">
          <ac:chgData name="Bhaskar Bhakat" userId="1fa156df0a4d7f4d" providerId="LiveId" clId="{3EDCCBFC-B16A-4AD8-88C2-4FAFCAD509B2}" dt="2021-05-31T00:46:46.704" v="987" actId="478"/>
          <ac:picMkLst>
            <pc:docMk/>
            <pc:sldMk cId="2349989444" sldId="287"/>
            <ac:picMk id="4" creationId="{2AF25BC2-7AAD-4551-8A2A-E39ABE5BC3E2}"/>
          </ac:picMkLst>
        </pc:picChg>
        <pc:picChg chg="add mod">
          <ac:chgData name="Bhaskar Bhakat" userId="1fa156df0a4d7f4d" providerId="LiveId" clId="{3EDCCBFC-B16A-4AD8-88C2-4FAFCAD509B2}" dt="2021-05-31T00:51:28.407" v="1035" actId="1076"/>
          <ac:picMkLst>
            <pc:docMk/>
            <pc:sldMk cId="2349989444" sldId="287"/>
            <ac:picMk id="1025" creationId="{F4FD78DF-B6FB-49CC-8307-7818F5E7E991}"/>
          </ac:picMkLst>
        </pc:picChg>
        <pc:picChg chg="add mod">
          <ac:chgData name="Bhaskar Bhakat" userId="1fa156df0a4d7f4d" providerId="LiveId" clId="{3EDCCBFC-B16A-4AD8-88C2-4FAFCAD509B2}" dt="2021-05-31T00:51:26.504" v="1034" actId="1076"/>
          <ac:picMkLst>
            <pc:docMk/>
            <pc:sldMk cId="2349989444" sldId="287"/>
            <ac:picMk id="1026" creationId="{A5586F30-B9DB-4FC8-886E-18CFE99C7129}"/>
          </ac:picMkLst>
        </pc:picChg>
      </pc:sldChg>
      <pc:sldChg chg="addSp delSp modSp new mod">
        <pc:chgData name="Bhaskar Bhakat" userId="1fa156df0a4d7f4d" providerId="LiveId" clId="{3EDCCBFC-B16A-4AD8-88C2-4FAFCAD509B2}" dt="2021-05-31T00:49:21.269" v="1015" actId="478"/>
        <pc:sldMkLst>
          <pc:docMk/>
          <pc:sldMk cId="4129420302" sldId="288"/>
        </pc:sldMkLst>
        <pc:spChg chg="del">
          <ac:chgData name="Bhaskar Bhakat" userId="1fa156df0a4d7f4d" providerId="LiveId" clId="{3EDCCBFC-B16A-4AD8-88C2-4FAFCAD509B2}" dt="2021-05-31T00:49:10.334" v="1011"/>
          <ac:spMkLst>
            <pc:docMk/>
            <pc:sldMk cId="4129420302" sldId="288"/>
            <ac:spMk id="3" creationId="{CD33D404-98AB-4A89-84A7-E7974C66EFC1}"/>
          </ac:spMkLst>
        </pc:spChg>
        <pc:spChg chg="add mod">
          <ac:chgData name="Bhaskar Bhakat" userId="1fa156df0a4d7f4d" providerId="LiveId" clId="{3EDCCBFC-B16A-4AD8-88C2-4FAFCAD509B2}" dt="2021-05-31T00:49:21.269" v="1015" actId="478"/>
          <ac:spMkLst>
            <pc:docMk/>
            <pc:sldMk cId="4129420302" sldId="288"/>
            <ac:spMk id="9" creationId="{4F746672-DC70-40A6-B4A3-4313E771DC9B}"/>
          </ac:spMkLst>
        </pc:spChg>
        <pc:picChg chg="add mod">
          <ac:chgData name="Bhaskar Bhakat" userId="1fa156df0a4d7f4d" providerId="LiveId" clId="{3EDCCBFC-B16A-4AD8-88C2-4FAFCAD509B2}" dt="2021-05-31T00:48:35.047" v="1007" actId="14100"/>
          <ac:picMkLst>
            <pc:docMk/>
            <pc:sldMk cId="4129420302" sldId="288"/>
            <ac:picMk id="4" creationId="{BB214EA4-31EC-4D48-904C-89B5BF91FBF6}"/>
          </ac:picMkLst>
        </pc:picChg>
        <pc:picChg chg="add mod">
          <ac:chgData name="Bhaskar Bhakat" userId="1fa156df0a4d7f4d" providerId="LiveId" clId="{3EDCCBFC-B16A-4AD8-88C2-4FAFCAD509B2}" dt="2021-05-31T00:49:08.588" v="1010" actId="1076"/>
          <ac:picMkLst>
            <pc:docMk/>
            <pc:sldMk cId="4129420302" sldId="288"/>
            <ac:picMk id="5" creationId="{2AAA8785-7F01-48A5-8725-2D2A97843F80}"/>
          </ac:picMkLst>
        </pc:picChg>
        <pc:picChg chg="add del mod">
          <ac:chgData name="Bhaskar Bhakat" userId="1fa156df0a4d7f4d" providerId="LiveId" clId="{3EDCCBFC-B16A-4AD8-88C2-4FAFCAD509B2}" dt="2021-05-31T00:49:21.269" v="1015" actId="478"/>
          <ac:picMkLst>
            <pc:docMk/>
            <pc:sldMk cId="4129420302" sldId="288"/>
            <ac:picMk id="6" creationId="{362B6938-27BB-470E-995C-9326E7EE7281}"/>
          </ac:picMkLst>
        </pc:picChg>
        <pc:picChg chg="add del mod">
          <ac:chgData name="Bhaskar Bhakat" userId="1fa156df0a4d7f4d" providerId="LiveId" clId="{3EDCCBFC-B16A-4AD8-88C2-4FAFCAD509B2}" dt="2021-05-31T00:49:18.094" v="1014" actId="478"/>
          <ac:picMkLst>
            <pc:docMk/>
            <pc:sldMk cId="4129420302" sldId="288"/>
            <ac:picMk id="7" creationId="{47D8F7EB-F308-49EE-ABAF-330C8DBC8585}"/>
          </ac:picMkLst>
        </pc:picChg>
      </pc:sldChg>
      <pc:sldChg chg="addSp delSp modSp new mod">
        <pc:chgData name="Bhaskar Bhakat" userId="1fa156df0a4d7f4d" providerId="LiveId" clId="{3EDCCBFC-B16A-4AD8-88C2-4FAFCAD509B2}" dt="2021-05-31T00:51:19.218" v="1033" actId="1076"/>
        <pc:sldMkLst>
          <pc:docMk/>
          <pc:sldMk cId="2922636774" sldId="289"/>
        </pc:sldMkLst>
        <pc:spChg chg="del">
          <ac:chgData name="Bhaskar Bhakat" userId="1fa156df0a4d7f4d" providerId="LiveId" clId="{3EDCCBFC-B16A-4AD8-88C2-4FAFCAD509B2}" dt="2021-05-31T00:49:24.129" v="1016"/>
          <ac:spMkLst>
            <pc:docMk/>
            <pc:sldMk cId="2922636774" sldId="289"/>
            <ac:spMk id="3" creationId="{467EEE10-C6AA-4BC5-9C4C-299A9BCA2B6A}"/>
          </ac:spMkLst>
        </pc:spChg>
        <pc:picChg chg="add mod">
          <ac:chgData name="Bhaskar Bhakat" userId="1fa156df0a4d7f4d" providerId="LiveId" clId="{3EDCCBFC-B16A-4AD8-88C2-4FAFCAD509B2}" dt="2021-05-31T00:51:19.218" v="1033" actId="1076"/>
          <ac:picMkLst>
            <pc:docMk/>
            <pc:sldMk cId="2922636774" sldId="289"/>
            <ac:picMk id="4" creationId="{6B62A093-6591-4175-A69B-0EEED66B04D4}"/>
          </ac:picMkLst>
        </pc:picChg>
        <pc:picChg chg="add mod">
          <ac:chgData name="Bhaskar Bhakat" userId="1fa156df0a4d7f4d" providerId="LiveId" clId="{3EDCCBFC-B16A-4AD8-88C2-4FAFCAD509B2}" dt="2021-05-31T00:51:13.198" v="1032" actId="1076"/>
          <ac:picMkLst>
            <pc:docMk/>
            <pc:sldMk cId="2922636774" sldId="289"/>
            <ac:picMk id="5" creationId="{F5F6E886-858E-48B8-AEB9-4955DCF4C8BE}"/>
          </ac:picMkLst>
        </pc:picChg>
        <pc:picChg chg="add mod">
          <ac:chgData name="Bhaskar Bhakat" userId="1fa156df0a4d7f4d" providerId="LiveId" clId="{3EDCCBFC-B16A-4AD8-88C2-4FAFCAD509B2}" dt="2021-05-31T00:51:11.006" v="1031" actId="1076"/>
          <ac:picMkLst>
            <pc:docMk/>
            <pc:sldMk cId="2922636774" sldId="289"/>
            <ac:picMk id="6" creationId="{07D926A8-8AC9-4C67-AFDF-30A7FF56D89F}"/>
          </ac:picMkLst>
        </pc:picChg>
      </pc:sldChg>
      <pc:sldChg chg="addSp modSp new mod">
        <pc:chgData name="Bhaskar Bhakat" userId="1fa156df0a4d7f4d" providerId="LiveId" clId="{3EDCCBFC-B16A-4AD8-88C2-4FAFCAD509B2}" dt="2021-05-31T01:19:30.765" v="1094" actId="1076"/>
        <pc:sldMkLst>
          <pc:docMk/>
          <pc:sldMk cId="1709532202" sldId="290"/>
        </pc:sldMkLst>
        <pc:picChg chg="add mod">
          <ac:chgData name="Bhaskar Bhakat" userId="1fa156df0a4d7f4d" providerId="LiveId" clId="{3EDCCBFC-B16A-4AD8-88C2-4FAFCAD509B2}" dt="2021-05-31T01:19:30.765" v="1094" actId="1076"/>
          <ac:picMkLst>
            <pc:docMk/>
            <pc:sldMk cId="1709532202" sldId="290"/>
            <ac:picMk id="5" creationId="{444302E8-7A3E-47A4-A821-B149B3974D6F}"/>
          </ac:picMkLst>
        </pc:picChg>
      </pc:sldChg>
      <pc:sldChg chg="modSp new mod">
        <pc:chgData name="Bhaskar Bhakat" userId="1fa156df0a4d7f4d" providerId="LiveId" clId="{3EDCCBFC-B16A-4AD8-88C2-4FAFCAD509B2}" dt="2021-05-31T01:44:43.103" v="1421" actId="255"/>
        <pc:sldMkLst>
          <pc:docMk/>
          <pc:sldMk cId="2060205433" sldId="291"/>
        </pc:sldMkLst>
        <pc:spChg chg="mod">
          <ac:chgData name="Bhaskar Bhakat" userId="1fa156df0a4d7f4d" providerId="LiveId" clId="{3EDCCBFC-B16A-4AD8-88C2-4FAFCAD509B2}" dt="2021-05-31T01:44:43.103" v="1421" actId="255"/>
          <ac:spMkLst>
            <pc:docMk/>
            <pc:sldMk cId="2060205433" sldId="291"/>
            <ac:spMk id="3" creationId="{6A8520F4-815E-42BE-95F5-23CBE22438CF}"/>
          </ac:spMkLst>
        </pc:spChg>
      </pc:sldChg>
      <pc:sldChg chg="modSp new mod">
        <pc:chgData name="Bhaskar Bhakat" userId="1fa156df0a4d7f4d" providerId="LiveId" clId="{3EDCCBFC-B16A-4AD8-88C2-4FAFCAD509B2}" dt="2021-05-31T02:34:48.904" v="2505" actId="20577"/>
        <pc:sldMkLst>
          <pc:docMk/>
          <pc:sldMk cId="2306992673" sldId="292"/>
        </pc:sldMkLst>
        <pc:spChg chg="mod">
          <ac:chgData name="Bhaskar Bhakat" userId="1fa156df0a4d7f4d" providerId="LiveId" clId="{3EDCCBFC-B16A-4AD8-88C2-4FAFCAD509B2}" dt="2021-05-31T02:32:07.518" v="2421"/>
          <ac:spMkLst>
            <pc:docMk/>
            <pc:sldMk cId="2306992673" sldId="292"/>
            <ac:spMk id="2" creationId="{67FEB0B0-D43F-4EC3-BD14-86023C1FFCDB}"/>
          </ac:spMkLst>
        </pc:spChg>
        <pc:spChg chg="mod">
          <ac:chgData name="Bhaskar Bhakat" userId="1fa156df0a4d7f4d" providerId="LiveId" clId="{3EDCCBFC-B16A-4AD8-88C2-4FAFCAD509B2}" dt="2021-05-31T02:34:48.904" v="2505" actId="20577"/>
          <ac:spMkLst>
            <pc:docMk/>
            <pc:sldMk cId="2306992673" sldId="292"/>
            <ac:spMk id="3" creationId="{D8ABB8D6-F2D8-4A18-9565-3B87C34BCF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2F54A-CFB9-4604-AEE2-8E1221207360}" type="datetimeFigureOut">
              <a:rPr lang="en-IN" smtClean="0"/>
              <a:t>01-06-2021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09581-C5D2-438C-BE14-E5C8369A103F}" type="slidenum">
              <a:rPr lang="en-IN" smtClean="0"/>
              <a:t>‹#›</a:t>
            </a:fld>
            <a:endParaRPr lang="en-IN"/>
          </a:p>
        </p:txBody>
      </p:sp>
    </p:spTree>
    <p:extLst>
      <p:ext uri="{BB962C8B-B14F-4D97-AF65-F5344CB8AC3E}">
        <p14:creationId xmlns:p14="http://schemas.microsoft.com/office/powerpoint/2010/main" val="164168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509581-C5D2-438C-BE14-E5C8369A103F}" type="slidenum">
              <a:rPr lang="en-IN" smtClean="0"/>
              <a:t>4</a:t>
            </a:fld>
            <a:endParaRPr lang="en-IN"/>
          </a:p>
        </p:txBody>
      </p:sp>
    </p:spTree>
    <p:extLst>
      <p:ext uri="{BB962C8B-B14F-4D97-AF65-F5344CB8AC3E}">
        <p14:creationId xmlns:p14="http://schemas.microsoft.com/office/powerpoint/2010/main" val="3179073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BBF918A-A35A-4000-9EF7-5439245468A9}" type="datetimeFigureOut">
              <a:rPr lang="en-US" smtClean="0"/>
              <a:pPr/>
              <a:t>6/1/2021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D696-08D9-4BDD-A313-615C709B9F1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BF918A-A35A-4000-9EF7-5439245468A9}" type="datetimeFigureOut">
              <a:rPr lang="en-US" smtClean="0"/>
              <a:pPr/>
              <a:t>6/1/2021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D696-08D9-4BDD-A313-615C709B9F1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BF918A-A35A-4000-9EF7-5439245468A9}" type="datetimeFigureOut">
              <a:rPr lang="en-US" smtClean="0"/>
              <a:pPr/>
              <a:t>6/1/2021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D696-08D9-4BDD-A313-615C709B9F1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BF918A-A35A-4000-9EF7-5439245468A9}" type="datetimeFigureOut">
              <a:rPr lang="en-US" smtClean="0"/>
              <a:pPr/>
              <a:t>6/1/2021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D696-08D9-4BDD-A313-615C709B9F1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F918A-A35A-4000-9EF7-5439245468A9}" type="datetimeFigureOut">
              <a:rPr lang="en-US" smtClean="0"/>
              <a:pPr/>
              <a:t>6/1/2021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D696-08D9-4BDD-A313-615C709B9F1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BBF918A-A35A-4000-9EF7-5439245468A9}" type="datetimeFigureOut">
              <a:rPr lang="en-US" smtClean="0"/>
              <a:pPr/>
              <a:t>6/1/2021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7D696-08D9-4BDD-A313-615C709B9F1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BBF918A-A35A-4000-9EF7-5439245468A9}" type="datetimeFigureOut">
              <a:rPr lang="en-US" smtClean="0"/>
              <a:pPr/>
              <a:t>6/1/2021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7D696-08D9-4BDD-A313-615C709B9F1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BBF918A-A35A-4000-9EF7-5439245468A9}" type="datetimeFigureOut">
              <a:rPr lang="en-US" smtClean="0"/>
              <a:pPr/>
              <a:t>6/1/2021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7D696-08D9-4BDD-A313-615C709B9F1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F918A-A35A-4000-9EF7-5439245468A9}" type="datetimeFigureOut">
              <a:rPr lang="en-US" smtClean="0"/>
              <a:pPr/>
              <a:t>6/1/2021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F7D696-08D9-4BDD-A313-615C709B9F1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F918A-A35A-4000-9EF7-5439245468A9}" type="datetimeFigureOut">
              <a:rPr lang="en-US" smtClean="0"/>
              <a:pPr/>
              <a:t>6/1/2021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7D696-08D9-4BDD-A313-615C709B9F1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F918A-A35A-4000-9EF7-5439245468A9}" type="datetimeFigureOut">
              <a:rPr lang="en-US" smtClean="0"/>
              <a:pPr/>
              <a:t>6/1/2021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7D696-08D9-4BDD-A313-615C709B9F1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F918A-A35A-4000-9EF7-5439245468A9}" type="datetimeFigureOut">
              <a:rPr lang="en-US" smtClean="0"/>
              <a:pPr/>
              <a:t>6/1/2021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7D696-08D9-4BDD-A313-615C709B9F1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896"/>
            <a:ext cx="8229600" cy="762000"/>
          </a:xfrm>
        </p:spPr>
        <p:txBody>
          <a:bodyPr>
            <a:noAutofit/>
          </a:bodyPr>
          <a:lstStyle/>
          <a:p>
            <a:br>
              <a:rPr lang="en-US" sz="28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Analysis and Derivation of Optimum Domain Specific Semantic Model for Detecting Depression Text From Twitter Stream</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p>
        </p:txBody>
      </p:sp>
      <p:sp>
        <p:nvSpPr>
          <p:cNvPr id="4" name="Content Placeholder 3"/>
          <p:cNvSpPr>
            <a:spLocks noGrp="1"/>
          </p:cNvSpPr>
          <p:nvPr>
            <p:ph sz="half" idx="2"/>
          </p:nvPr>
        </p:nvSpPr>
        <p:spPr>
          <a:xfrm>
            <a:off x="5105400" y="4237037"/>
            <a:ext cx="3581400" cy="2316163"/>
          </a:xfrm>
        </p:spPr>
        <p:txBody>
          <a:bodyPr>
            <a:normAutofit/>
          </a:bodyPr>
          <a:lstStyle/>
          <a:p>
            <a:pPr>
              <a:spcBef>
                <a:spcPts val="0"/>
              </a:spcBef>
              <a:buNone/>
            </a:pPr>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518864" y="548680"/>
            <a:ext cx="8229600" cy="1143000"/>
          </a:xfrm>
          <a:prstGeom prst="rect">
            <a:avLst/>
          </a:prstGeom>
        </p:spPr>
        <p:txBody>
          <a:bodyPr vert="horz" lIns="91440" tIns="45720" rIns="91440" bIns="45720" rtlCol="0" anchor="ctr">
            <a:normAutofit fontScale="82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br>
              <a:rPr kumimoji="0" lang="en-US" sz="2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SRM Institute of Science and Technology, </a:t>
            </a:r>
            <a:r>
              <a:rPr kumimoji="0" lang="en-US" sz="2800" b="1" i="0" u="none" strike="noStrike" kern="1200" cap="none" spc="0" normalizeH="0" baseline="0" noProof="0" dirty="0" err="1">
                <a:ln>
                  <a:noFill/>
                </a:ln>
                <a:solidFill>
                  <a:schemeClr val="tx1"/>
                </a:solidFill>
                <a:effectLst/>
                <a:uLnTx/>
                <a:uFillTx/>
                <a:latin typeface="Times New Roman" panose="02020603050405020304" pitchFamily="18" charset="0"/>
                <a:ea typeface="+mj-ea"/>
                <a:cs typeface="Times New Roman" panose="02020603050405020304" pitchFamily="18" charset="0"/>
              </a:rPr>
              <a:t>Ramapuram</a:t>
            </a: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Campus</a:t>
            </a:r>
            <a:endParaRPr kumimoji="0" lang="en-US" sz="28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200" b="1" baseline="0" dirty="0">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DEPARTMENT OF COMPUTER SCIENCE AND ENGINEERING</a:t>
            </a:r>
            <a:endParaRPr kumimoji="0" lang="en-US" sz="2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8" name="Picture 7">
            <a:extLst>
              <a:ext uri="{FF2B5EF4-FFF2-40B4-BE49-F238E27FC236}">
                <a16:creationId xmlns:a16="http://schemas.microsoft.com/office/drawing/2014/main" id="{AEE82042-4E40-4B88-8C1B-27E5072582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
        <p:nvSpPr>
          <p:cNvPr id="9" name="Title 1">
            <a:extLst>
              <a:ext uri="{FF2B5EF4-FFF2-40B4-BE49-F238E27FC236}">
                <a16:creationId xmlns:a16="http://schemas.microsoft.com/office/drawing/2014/main" id="{8F8D4FA7-F129-439C-B13C-E4ED0ECF320F}"/>
              </a:ext>
            </a:extLst>
          </p:cNvPr>
          <p:cNvSpPr txBox="1">
            <a:spLocks/>
          </p:cNvSpPr>
          <p:nvPr/>
        </p:nvSpPr>
        <p:spPr>
          <a:xfrm>
            <a:off x="518864" y="2996952"/>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Batch No:G-16</a:t>
            </a:r>
          </a:p>
        </p:txBody>
      </p:sp>
      <p:sp>
        <p:nvSpPr>
          <p:cNvPr id="10" name="Date Placeholder 9">
            <a:extLst>
              <a:ext uri="{FF2B5EF4-FFF2-40B4-BE49-F238E27FC236}">
                <a16:creationId xmlns:a16="http://schemas.microsoft.com/office/drawing/2014/main" id="{4541A7E2-0DDD-4F02-B0B5-6EDB15E7DC9C}"/>
              </a:ext>
            </a:extLst>
          </p:cNvPr>
          <p:cNvSpPr>
            <a:spLocks noGrp="1"/>
          </p:cNvSpPr>
          <p:nvPr>
            <p:ph type="dt" sz="half" idx="10"/>
          </p:nvPr>
        </p:nvSpPr>
        <p:spPr/>
        <p:txBody>
          <a:bodyPr/>
          <a:lstStyle/>
          <a:p>
            <a:r>
              <a:rPr lang="en-US" dirty="0"/>
              <a:t>09-Mar-21</a:t>
            </a:r>
          </a:p>
        </p:txBody>
      </p:sp>
      <p:sp>
        <p:nvSpPr>
          <p:cNvPr id="11" name="Footer Placeholder 10">
            <a:extLst>
              <a:ext uri="{FF2B5EF4-FFF2-40B4-BE49-F238E27FC236}">
                <a16:creationId xmlns:a16="http://schemas.microsoft.com/office/drawing/2014/main" id="{81BE6E8A-5942-4203-8E84-41C811F65DC4}"/>
              </a:ext>
            </a:extLst>
          </p:cNvPr>
          <p:cNvSpPr>
            <a:spLocks noGrp="1"/>
          </p:cNvSpPr>
          <p:nvPr>
            <p:ph type="ftr" sz="quarter" idx="11"/>
          </p:nvPr>
        </p:nvSpPr>
        <p:spPr/>
        <p:txBody>
          <a:bodyPr/>
          <a:lstStyle/>
          <a:p>
            <a:r>
              <a:rPr lang="en-US"/>
              <a:t>Department of Computer Science and Engineering</a:t>
            </a:r>
          </a:p>
        </p:txBody>
      </p:sp>
      <p:sp>
        <p:nvSpPr>
          <p:cNvPr id="12" name="Slide Number Placeholder 11">
            <a:extLst>
              <a:ext uri="{FF2B5EF4-FFF2-40B4-BE49-F238E27FC236}">
                <a16:creationId xmlns:a16="http://schemas.microsoft.com/office/drawing/2014/main" id="{16108F20-AACC-4DE3-AD49-A5EAE59DBFF9}"/>
              </a:ext>
            </a:extLst>
          </p:cNvPr>
          <p:cNvSpPr>
            <a:spLocks noGrp="1"/>
          </p:cNvSpPr>
          <p:nvPr>
            <p:ph type="sldNum" sz="quarter" idx="12"/>
          </p:nvPr>
        </p:nvSpPr>
        <p:spPr/>
        <p:txBody>
          <a:bodyPr/>
          <a:lstStyle/>
          <a:p>
            <a:fld id="{6E74079E-4E7A-4FA7-B38C-D1B6486B3FFD}" type="slidenum">
              <a:rPr lang="en-US" smtClean="0"/>
              <a:pPr/>
              <a:t>1</a:t>
            </a:fld>
            <a:endParaRPr lang="en-US"/>
          </a:p>
        </p:txBody>
      </p:sp>
      <p:graphicFrame>
        <p:nvGraphicFramePr>
          <p:cNvPr id="27" name="Table 26">
            <a:extLst>
              <a:ext uri="{FF2B5EF4-FFF2-40B4-BE49-F238E27FC236}">
                <a16:creationId xmlns:a16="http://schemas.microsoft.com/office/drawing/2014/main" id="{BC206A15-20C6-4FC4-816D-C21EE06D3A1A}"/>
              </a:ext>
            </a:extLst>
          </p:cNvPr>
          <p:cNvGraphicFramePr>
            <a:graphicFrameLocks noGrp="1"/>
          </p:cNvGraphicFramePr>
          <p:nvPr>
            <p:extLst>
              <p:ext uri="{D42A27DB-BD31-4B8C-83A1-F6EECF244321}">
                <p14:modId xmlns:p14="http://schemas.microsoft.com/office/powerpoint/2010/main" val="2850628152"/>
              </p:ext>
            </p:extLst>
          </p:nvPr>
        </p:nvGraphicFramePr>
        <p:xfrm>
          <a:off x="518864" y="3603105"/>
          <a:ext cx="8229599" cy="2736718"/>
        </p:xfrm>
        <a:graphic>
          <a:graphicData uri="http://schemas.openxmlformats.org/drawingml/2006/table">
            <a:tbl>
              <a:tblPr/>
              <a:tblGrid>
                <a:gridCol w="4104456">
                  <a:extLst>
                    <a:ext uri="{9D8B030D-6E8A-4147-A177-3AD203B41FA5}">
                      <a16:colId xmlns:a16="http://schemas.microsoft.com/office/drawing/2014/main" val="4128774807"/>
                    </a:ext>
                  </a:extLst>
                </a:gridCol>
                <a:gridCol w="4125143">
                  <a:extLst>
                    <a:ext uri="{9D8B030D-6E8A-4147-A177-3AD203B41FA5}">
                      <a16:colId xmlns:a16="http://schemas.microsoft.com/office/drawing/2014/main" val="1908128714"/>
                    </a:ext>
                  </a:extLst>
                </a:gridCol>
              </a:tblGrid>
              <a:tr h="2609937">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Presented By</a:t>
                      </a:r>
                      <a:endParaRPr lang="en-IN" sz="1600" dirty="0">
                        <a:effectLst/>
                      </a:endParaRPr>
                    </a:p>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Aman </a:t>
                      </a:r>
                      <a:r>
                        <a:rPr lang="en-IN" sz="1600" b="0" i="0" u="none" strike="noStrike" dirty="0" err="1">
                          <a:solidFill>
                            <a:srgbClr val="000000"/>
                          </a:solidFill>
                          <a:effectLst/>
                          <a:latin typeface="Times New Roman" panose="02020603050405020304" pitchFamily="18" charset="0"/>
                        </a:rPr>
                        <a:t>Ehtesam</a:t>
                      </a:r>
                      <a:r>
                        <a:rPr lang="en-IN" sz="1600" b="0" i="0" u="none" strike="noStrike" dirty="0">
                          <a:solidFill>
                            <a:srgbClr val="000000"/>
                          </a:solidFill>
                          <a:effectLst/>
                          <a:latin typeface="Times New Roman" panose="02020603050405020304" pitchFamily="18" charset="0"/>
                        </a:rPr>
                        <a:t>          RA1711003020418</a:t>
                      </a:r>
                      <a:endParaRPr lang="en-IN" sz="1600" dirty="0">
                        <a:effectLst/>
                      </a:endParaRPr>
                    </a:p>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Bhaskar Bhakat         RA1711003020439</a:t>
                      </a:r>
                      <a:endParaRPr lang="en-IN" sz="1600" dirty="0">
                        <a:effectLst/>
                      </a:endParaRPr>
                    </a:p>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Piyush Kumar            RA1711003020445</a:t>
                      </a:r>
                      <a:endParaRPr lang="en-IN" sz="1600" dirty="0">
                        <a:effectLst/>
                      </a:endParaRPr>
                    </a:p>
                    <a:p>
                      <a:pPr rtl="0" fontAlgn="t">
                        <a:spcBef>
                          <a:spcPts val="0"/>
                        </a:spcBef>
                        <a:spcAft>
                          <a:spcPts val="0"/>
                        </a:spcAft>
                      </a:pPr>
                      <a:br>
                        <a:rPr lang="en-IN" sz="1600" dirty="0">
                          <a:effectLst/>
                        </a:rPr>
                      </a:br>
                      <a:r>
                        <a:rPr lang="en-IN" sz="1600" b="0" i="0" u="none" strike="noStrike" dirty="0">
                          <a:solidFill>
                            <a:srgbClr val="000000"/>
                          </a:solidFill>
                          <a:effectLst/>
                          <a:latin typeface="Times New Roman" panose="02020603050405020304" pitchFamily="18" charset="0"/>
                        </a:rPr>
                        <a:t>B.TECH-IV YEAR </a:t>
                      </a:r>
                      <a:endParaRPr lang="en-IN" sz="1600" dirty="0">
                        <a:effectLst/>
                      </a:endParaRPr>
                    </a:p>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Computer Science &amp; Engineering</a:t>
                      </a:r>
                      <a:endParaRPr lang="en-IN" sz="1600" dirty="0">
                        <a:effectLst/>
                      </a:endParaRPr>
                    </a:p>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SRM Institute of Science &amp; Technology</a:t>
                      </a:r>
                      <a:endParaRPr lang="en-IN" sz="1600" dirty="0">
                        <a:effectLst/>
                      </a:endParaRPr>
                    </a:p>
                    <a:p>
                      <a:pPr rtl="0" fontAlgn="t">
                        <a:spcBef>
                          <a:spcPts val="0"/>
                        </a:spcBef>
                        <a:spcAft>
                          <a:spcPts val="0"/>
                        </a:spcAft>
                      </a:pPr>
                      <a:r>
                        <a:rPr lang="en-IN" sz="1600" b="0" i="0" u="none" strike="noStrike" dirty="0" err="1">
                          <a:solidFill>
                            <a:srgbClr val="000000"/>
                          </a:solidFill>
                          <a:effectLst/>
                          <a:latin typeface="Times New Roman" panose="02020603050405020304" pitchFamily="18" charset="0"/>
                        </a:rPr>
                        <a:t>Ramapuram</a:t>
                      </a:r>
                      <a:r>
                        <a:rPr lang="en-IN" sz="1600" b="0" i="0" u="none" strike="noStrike" dirty="0">
                          <a:solidFill>
                            <a:srgbClr val="000000"/>
                          </a:solidFill>
                          <a:effectLst/>
                          <a:latin typeface="Times New Roman" panose="02020603050405020304" pitchFamily="18" charset="0"/>
                        </a:rPr>
                        <a:t> Campus, Chennai-89</a:t>
                      </a:r>
                      <a:endParaRPr lang="en-IN" sz="1600" dirty="0">
                        <a:effectLst/>
                      </a:endParaRPr>
                    </a:p>
                    <a:p>
                      <a:pPr fontAlgn="t"/>
                      <a:br>
                        <a:rPr lang="en-IN" sz="1600" dirty="0">
                          <a:effectLst/>
                        </a:rPr>
                      </a:br>
                      <a:endParaRPr lang="en-IN" sz="1600" dirty="0">
                        <a:effectLst/>
                      </a:endParaRPr>
                    </a:p>
                  </a:txBody>
                  <a:tcPr marL="54477" marR="54477" marT="27239" marB="27239">
                    <a:lnL w="8465" cap="flat" cmpd="sng" algn="ctr">
                      <a:solidFill>
                        <a:srgbClr val="000000"/>
                      </a:solidFill>
                      <a:prstDash val="solid"/>
                      <a:round/>
                      <a:headEnd type="none" w="med" len="med"/>
                      <a:tailEnd type="none" w="med" len="med"/>
                    </a:lnL>
                    <a:lnR w="8465" cap="flat" cmpd="sng" algn="ctr">
                      <a:solidFill>
                        <a:srgbClr val="000000"/>
                      </a:solidFill>
                      <a:prstDash val="solid"/>
                      <a:round/>
                      <a:headEnd type="none" w="med" len="med"/>
                      <a:tailEnd type="none" w="med" len="med"/>
                    </a:lnR>
                    <a:lnT w="8465" cap="flat" cmpd="sng" algn="ctr">
                      <a:solidFill>
                        <a:srgbClr val="000000"/>
                      </a:solidFill>
                      <a:prstDash val="solid"/>
                      <a:round/>
                      <a:headEnd type="none" w="med" len="med"/>
                      <a:tailEnd type="none" w="med" len="med"/>
                    </a:lnT>
                    <a:lnB w="846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Guided By</a:t>
                      </a:r>
                      <a:endParaRPr lang="en-IN" sz="1600" dirty="0">
                        <a:effectLst/>
                      </a:endParaRPr>
                    </a:p>
                    <a:p>
                      <a:pPr rtl="0" fontAlgn="t">
                        <a:spcBef>
                          <a:spcPts val="0"/>
                        </a:spcBef>
                        <a:spcAft>
                          <a:spcPts val="0"/>
                        </a:spcAft>
                      </a:pPr>
                      <a:br>
                        <a:rPr lang="en-IN" sz="1600" dirty="0">
                          <a:effectLst/>
                        </a:rPr>
                      </a:br>
                      <a:r>
                        <a:rPr lang="en-IN" sz="1600" b="0" i="0" u="none" strike="noStrike" dirty="0">
                          <a:solidFill>
                            <a:srgbClr val="000000"/>
                          </a:solidFill>
                          <a:effectLst/>
                          <a:latin typeface="Times New Roman" panose="02020603050405020304" pitchFamily="18" charset="0"/>
                        </a:rPr>
                        <a:t>Ms. Ashwini C. </a:t>
                      </a:r>
                      <a:endParaRPr lang="en-IN" sz="1600" dirty="0">
                        <a:effectLst/>
                      </a:endParaRPr>
                    </a:p>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Assistant Professor</a:t>
                      </a:r>
                      <a:endParaRPr lang="en-IN" sz="1600" dirty="0">
                        <a:effectLst/>
                      </a:endParaRPr>
                    </a:p>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Computer Science &amp; Engineering</a:t>
                      </a:r>
                      <a:endParaRPr lang="en-IN" sz="1600" dirty="0">
                        <a:effectLst/>
                      </a:endParaRPr>
                    </a:p>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SRM Institute of Science &amp; Technology</a:t>
                      </a:r>
                      <a:endParaRPr lang="en-IN" sz="1600" dirty="0">
                        <a:effectLst/>
                      </a:endParaRPr>
                    </a:p>
                    <a:p>
                      <a:pPr rtl="0" fontAlgn="t">
                        <a:spcBef>
                          <a:spcPts val="0"/>
                        </a:spcBef>
                        <a:spcAft>
                          <a:spcPts val="0"/>
                        </a:spcAft>
                      </a:pPr>
                      <a:r>
                        <a:rPr lang="en-IN" sz="1600" b="0" i="0" u="none" strike="noStrike" dirty="0" err="1">
                          <a:solidFill>
                            <a:srgbClr val="000000"/>
                          </a:solidFill>
                          <a:effectLst/>
                          <a:latin typeface="Times New Roman" panose="02020603050405020304" pitchFamily="18" charset="0"/>
                        </a:rPr>
                        <a:t>Ramapuram</a:t>
                      </a:r>
                      <a:r>
                        <a:rPr lang="en-IN" sz="1600" b="0" i="0" u="none" strike="noStrike" dirty="0">
                          <a:solidFill>
                            <a:srgbClr val="000000"/>
                          </a:solidFill>
                          <a:effectLst/>
                          <a:latin typeface="Times New Roman" panose="02020603050405020304" pitchFamily="18" charset="0"/>
                        </a:rPr>
                        <a:t> Campus, Chennai-89</a:t>
                      </a:r>
                      <a:endParaRPr lang="en-IN" sz="1600" dirty="0">
                        <a:effectLst/>
                      </a:endParaRPr>
                    </a:p>
                    <a:p>
                      <a:pPr fontAlgn="t"/>
                      <a:br>
                        <a:rPr lang="en-IN" sz="1600" dirty="0">
                          <a:effectLst/>
                        </a:rPr>
                      </a:br>
                      <a:endParaRPr lang="en-IN" sz="1600" dirty="0">
                        <a:effectLst/>
                      </a:endParaRPr>
                    </a:p>
                  </a:txBody>
                  <a:tcPr marL="54477" marR="54477" marT="27239" marB="27239">
                    <a:lnL w="8465" cap="flat" cmpd="sng" algn="ctr">
                      <a:solidFill>
                        <a:srgbClr val="000000"/>
                      </a:solidFill>
                      <a:prstDash val="solid"/>
                      <a:round/>
                      <a:headEnd type="none" w="med" len="med"/>
                      <a:tailEnd type="none" w="med" len="med"/>
                    </a:lnL>
                    <a:lnR w="8465" cap="flat" cmpd="sng" algn="ctr">
                      <a:solidFill>
                        <a:srgbClr val="000000"/>
                      </a:solidFill>
                      <a:prstDash val="solid"/>
                      <a:round/>
                      <a:headEnd type="none" w="med" len="med"/>
                      <a:tailEnd type="none" w="med" len="med"/>
                    </a:lnR>
                    <a:lnT w="8465" cap="flat" cmpd="sng" algn="ctr">
                      <a:solidFill>
                        <a:srgbClr val="000000"/>
                      </a:solidFill>
                      <a:prstDash val="solid"/>
                      <a:round/>
                      <a:headEnd type="none" w="med" len="med"/>
                      <a:tailEnd type="none" w="med" len="med"/>
                    </a:lnT>
                    <a:lnB w="846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10530771"/>
                  </a:ext>
                </a:extLst>
              </a:tr>
            </a:tbl>
          </a:graphicData>
        </a:graphic>
      </p:graphicFrame>
      <p:sp>
        <p:nvSpPr>
          <p:cNvPr id="28" name="Rectangle 9">
            <a:extLst>
              <a:ext uri="{FF2B5EF4-FFF2-40B4-BE49-F238E27FC236}">
                <a16:creationId xmlns:a16="http://schemas.microsoft.com/office/drawing/2014/main" id="{4D5B5538-526C-48CC-B67F-B8608D23BAAF}"/>
              </a:ext>
            </a:extLst>
          </p:cNvPr>
          <p:cNvSpPr>
            <a:spLocks noChangeArrowheads="1"/>
          </p:cNvSpPr>
          <p:nvPr/>
        </p:nvSpPr>
        <p:spPr bwMode="auto">
          <a:xfrm>
            <a:off x="2590800" y="47251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EXISTING SYSTEM</a:t>
            </a: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In existing system,  they have compare the </a:t>
            </a:r>
            <a:r>
              <a:rPr lang="en-US" b="1" u="sng" dirty="0">
                <a:latin typeface="Times New Roman" panose="02020603050405020304" pitchFamily="18" charset="0"/>
                <a:cs typeface="Times New Roman" panose="02020603050405020304" pitchFamily="18" charset="0"/>
              </a:rPr>
              <a:t>private and public available data </a:t>
            </a:r>
            <a:r>
              <a:rPr lang="en-US" dirty="0">
                <a:latin typeface="Times New Roman" panose="02020603050405020304" pitchFamily="18" charset="0"/>
                <a:cs typeface="Times New Roman" panose="02020603050405020304" pitchFamily="18" charset="0"/>
              </a:rPr>
              <a:t>of a users to screen for depression.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Existing system uses text messages and tweets from the </a:t>
            </a:r>
            <a:r>
              <a:rPr lang="en-US" b="1" u="sng" dirty="0">
                <a:latin typeface="Times New Roman" panose="02020603050405020304" pitchFamily="18" charset="0"/>
                <a:cs typeface="Times New Roman" panose="02020603050405020304" pitchFamily="18" charset="0"/>
              </a:rPr>
              <a:t>past two weeks to a year </a:t>
            </a:r>
            <a:r>
              <a:rPr lang="en-US" dirty="0">
                <a:latin typeface="Times New Roman" panose="02020603050405020304" pitchFamily="18" charset="0"/>
                <a:cs typeface="Times New Roman" panose="02020603050405020304" pitchFamily="18" charset="0"/>
              </a:rPr>
              <a:t>to predict scores on the Patient Health</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existing approach involves comprehensive feature engineering, feature selection, and machine learning. Word category frequencies, part of speech tag frequencies, emotion, and loudness are among the current </a:t>
            </a:r>
            <a:r>
              <a:rPr lang="en-US" b="1" u="sng" dirty="0">
                <a:latin typeface="Times New Roman" panose="02020603050405020304" pitchFamily="18" charset="0"/>
                <a:cs typeface="Times New Roman" panose="02020603050405020304" pitchFamily="18" charset="0"/>
              </a:rPr>
              <a:t>245 characteristics</a:t>
            </a:r>
            <a:r>
              <a:rPr lang="en-US" u="sng"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best model is </a:t>
            </a:r>
            <a:r>
              <a:rPr lang="en-US" b="1" u="sng" dirty="0">
                <a:latin typeface="Times New Roman" panose="02020603050405020304" pitchFamily="18" charset="0"/>
                <a:cs typeface="Times New Roman" panose="02020603050405020304" pitchFamily="18" charset="0"/>
              </a:rPr>
              <a:t>Logistic Regression</a:t>
            </a:r>
            <a:r>
              <a:rPr lang="en-US"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built on the top ten features from two weeks of text data. This model achieves an average F1 score of 0:806, </a:t>
            </a:r>
            <a:r>
              <a:rPr lang="en-US" b="1" u="sng" dirty="0">
                <a:latin typeface="Times New Roman" panose="02020603050405020304" pitchFamily="18" charset="0"/>
                <a:cs typeface="Times New Roman" panose="02020603050405020304" pitchFamily="18" charset="0"/>
              </a:rPr>
              <a:t>AUC of 83%, </a:t>
            </a:r>
            <a:r>
              <a:rPr lang="en-US" dirty="0">
                <a:latin typeface="Times New Roman" panose="02020603050405020304" pitchFamily="18" charset="0"/>
                <a:cs typeface="Times New Roman" panose="02020603050405020304" pitchFamily="18" charset="0"/>
              </a:rPr>
              <a:t>and recall of 0:925. </a:t>
            </a:r>
            <a:endParaRPr lang="en-IN" dirty="0">
              <a:latin typeface="Times New Roman" panose="02020603050405020304" pitchFamily="18" charset="0"/>
              <a:cs typeface="Times New Roman" pitchFamily="18" charset="0"/>
            </a:endParaRPr>
          </a:p>
        </p:txBody>
      </p:sp>
      <p:sp>
        <p:nvSpPr>
          <p:cNvPr id="4" name="Date Placeholder 3">
            <a:extLst>
              <a:ext uri="{FF2B5EF4-FFF2-40B4-BE49-F238E27FC236}">
                <a16:creationId xmlns:a16="http://schemas.microsoft.com/office/drawing/2014/main" id="{02489C7D-6B92-430E-8E18-85365BA1D17B}"/>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077B56E-6E8F-4F5E-9B4E-1112032D3724}"/>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A68AC46D-0B08-4092-A0F5-E37D6689EE7E}"/>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2705F6A-E9DE-468C-A26D-25E57A8BDA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F3AE-5A8B-43C3-AC0B-FA06855F564F}"/>
              </a:ext>
            </a:extLst>
          </p:cNvPr>
          <p:cNvSpPr>
            <a:spLocks noGrp="1"/>
          </p:cNvSpPr>
          <p:nvPr>
            <p:ph type="title"/>
          </p:nvPr>
        </p:nvSpPr>
        <p:spPr/>
        <p:txBody>
          <a:bodyPr/>
          <a:lstStyle/>
          <a:p>
            <a:r>
              <a:rPr lang="en-US" dirty="0"/>
              <a:t>DRAWBACK OF EXISTING SYSTEM</a:t>
            </a:r>
            <a:endParaRPr lang="en-IN" dirty="0"/>
          </a:p>
        </p:txBody>
      </p:sp>
      <p:sp>
        <p:nvSpPr>
          <p:cNvPr id="3" name="Content Placeholder 2">
            <a:extLst>
              <a:ext uri="{FF2B5EF4-FFF2-40B4-BE49-F238E27FC236}">
                <a16:creationId xmlns:a16="http://schemas.microsoft.com/office/drawing/2014/main" id="{B22B3D4A-6F99-4F2C-A62A-958ED33EF681}"/>
              </a:ext>
            </a:extLst>
          </p:cNvPr>
          <p:cNvSpPr>
            <a:spLocks noGrp="1"/>
          </p:cNvSpPr>
          <p:nvPr>
            <p:ph idx="1"/>
          </p:nvPr>
        </p:nvSpPr>
        <p:spPr>
          <a:xfrm>
            <a:off x="457200" y="1268760"/>
            <a:ext cx="8229600" cy="4857403"/>
          </a:xfrm>
        </p:spPr>
        <p:txBody>
          <a:bodyPr>
            <a:no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There’s no option to fetch real time twitter data of a particular user.</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Its difficult to collect private data from the users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Solutions have been proved ineffective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Extremely difficult for the classification algorithm to predict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Training is performed using only the minority class</a:t>
            </a:r>
          </a:p>
        </p:txBody>
      </p:sp>
      <p:sp>
        <p:nvSpPr>
          <p:cNvPr id="4" name="Date Placeholder 3">
            <a:extLst>
              <a:ext uri="{FF2B5EF4-FFF2-40B4-BE49-F238E27FC236}">
                <a16:creationId xmlns:a16="http://schemas.microsoft.com/office/drawing/2014/main" id="{6683728D-F36B-4B22-8B1B-D6B372449284}"/>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BF80C55-69DF-4762-AD4E-07A433DB3308}"/>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6CB05D2F-947C-4709-B4D7-606FE19DFDA8}"/>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BEE1162-4A63-45B7-8960-D69F961924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2014995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PROPOSED SYSTEM</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Proposed system use Natural Language Processing and Machine Learning techniques to build a system in which a given set of tweets taken from a users using twitter API for prediction of depression tweets.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propose an automated system that can identify users emotion and sentiments from their public social media activity.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More specifically, we identify users with Twitter account using Twitter API. To achieve this goal we trained a user-level classifier using Support Vector Machine (SVM) that can detect at-risk users with a recall of 0.89 and a precision of 0.88.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best model is </a:t>
            </a:r>
            <a:r>
              <a:rPr lang="en-US" sz="2000" b="1" u="sng" dirty="0">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and this model achieves an accuracy of 93%. </a:t>
            </a:r>
            <a:endParaRPr lang="en-IN" sz="2000" dirty="0">
              <a:latin typeface="Times New Roman" panose="02020603050405020304" pitchFamily="18" charset="0"/>
              <a:cs typeface="Times New Roman"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94F8168-2828-4D06-8C66-E1B8EEFF995B}"/>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6CB71EE-425E-42BA-9AE4-364F37D49775}"/>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6C95554-6A62-4D31-965C-75FD828E3D0E}"/>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51D43F7-6865-43D9-8EFC-A37A35B323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Advantages of Proposed System</a:t>
            </a:r>
            <a:endParaRPr lang="en-IN" dirty="0"/>
          </a:p>
        </p:txBody>
      </p:sp>
      <p:sp>
        <p:nvSpPr>
          <p:cNvPr id="3" name="Content Placeholder 2"/>
          <p:cNvSpPr>
            <a:spLocks noGrp="1"/>
          </p:cNvSpPr>
          <p:nvPr>
            <p:ph idx="1"/>
          </p:nvPr>
        </p:nvSpPr>
        <p:spPr/>
        <p:txBody>
          <a:bodyPr>
            <a:normAutofit/>
          </a:bodyPr>
          <a:lstStyle/>
          <a:p>
            <a:pPr marL="0" indent="0" algn="just">
              <a:buNone/>
            </a:pPr>
            <a:endParaRPr lang="en-US" sz="22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Improved traceability</a:t>
            </a:r>
          </a:p>
          <a:p>
            <a:pPr marL="0" indent="0" algn="just">
              <a:buNone/>
            </a:pPr>
            <a:r>
              <a:rPr lang="en-US" sz="2000" dirty="0">
                <a:latin typeface="Times New Roman" panose="02020603050405020304" pitchFamily="18" charset="0"/>
                <a:cs typeface="Times New Roman" panose="02020603050405020304" pitchFamily="18" charset="0"/>
              </a:rPr>
              <a:t> Predicts real time users tweet </a:t>
            </a:r>
          </a:p>
          <a:p>
            <a:pPr marL="0" indent="0" algn="just">
              <a:buNone/>
            </a:pPr>
            <a:r>
              <a:rPr lang="en-US" sz="2000" dirty="0">
                <a:latin typeface="Times New Roman" panose="02020603050405020304" pitchFamily="18" charset="0"/>
                <a:cs typeface="Times New Roman" panose="02020603050405020304" pitchFamily="18" charset="0"/>
              </a:rPr>
              <a:t> Increased efficiency and speed </a:t>
            </a:r>
          </a:p>
          <a:p>
            <a:pPr marL="0" indent="0" algn="just">
              <a:buNone/>
            </a:pPr>
            <a:r>
              <a:rPr lang="en-US" sz="2000" dirty="0">
                <a:latin typeface="Times New Roman" panose="02020603050405020304" pitchFamily="18" charset="0"/>
                <a:cs typeface="Times New Roman" panose="02020603050405020304" pitchFamily="18" charset="0"/>
              </a:rPr>
              <a:t> Enhanced security </a:t>
            </a:r>
          </a:p>
          <a:p>
            <a:pPr marL="0" indent="0" algn="just">
              <a:buNone/>
            </a:pPr>
            <a:r>
              <a:rPr lang="en-US" sz="2000" dirty="0">
                <a:latin typeface="Times New Roman" panose="02020603050405020304" pitchFamily="18" charset="0"/>
                <a:cs typeface="Times New Roman" panose="02020603050405020304" pitchFamily="18" charset="0"/>
              </a:rPr>
              <a:t> Greater transparency </a:t>
            </a:r>
          </a:p>
          <a:p>
            <a:pPr marL="0" indent="0" algn="just">
              <a:buNone/>
            </a:pPr>
            <a:r>
              <a:rPr lang="en-US" sz="2000" dirty="0">
                <a:latin typeface="Times New Roman" panose="02020603050405020304" pitchFamily="18" charset="0"/>
                <a:cs typeface="Times New Roman" panose="02020603050405020304" pitchFamily="18" charset="0"/>
              </a:rPr>
              <a:t> Alteration of data is incredibly difficult</a:t>
            </a:r>
            <a:endParaRPr lang="en-IN" sz="2000" dirty="0">
              <a:latin typeface="Times New Roman" panose="02020603050405020304" pitchFamily="18" charset="0"/>
              <a:cs typeface="Times New Roman" pitchFamily="18" charset="0"/>
            </a:endParaRPr>
          </a:p>
        </p:txBody>
      </p:sp>
      <p:sp>
        <p:nvSpPr>
          <p:cNvPr id="4" name="Date Placeholder 3">
            <a:extLst>
              <a:ext uri="{FF2B5EF4-FFF2-40B4-BE49-F238E27FC236}">
                <a16:creationId xmlns:a16="http://schemas.microsoft.com/office/drawing/2014/main" id="{FF6CC517-1357-4435-9762-613AEBE092F3}"/>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81670D5-877D-4917-BE9C-79B5718C1FEC}"/>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E96F912A-09AB-45C3-94D7-52ACB184440E}"/>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2246C43-3BA1-4006-BC31-0C2DBC1760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ARCHITECTURE</a:t>
            </a:r>
          </a:p>
        </p:txBody>
      </p:sp>
      <p:sp>
        <p:nvSpPr>
          <p:cNvPr id="5" name="Content Placeholder 4">
            <a:extLst>
              <a:ext uri="{FF2B5EF4-FFF2-40B4-BE49-F238E27FC236}">
                <a16:creationId xmlns:a16="http://schemas.microsoft.com/office/drawing/2014/main" id="{63F413EE-0DD0-4D49-94EA-9E7416300DA6}"/>
              </a:ext>
            </a:extLst>
          </p:cNvPr>
          <p:cNvSpPr>
            <a:spLocks noGrp="1"/>
          </p:cNvSpPr>
          <p:nvPr>
            <p:ph idx="1"/>
          </p:nvPr>
        </p:nvSpPr>
        <p:spPr/>
        <p:txBody>
          <a:bodyPr>
            <a:normAutofit/>
          </a:bodyPr>
          <a:lstStyle/>
          <a:p>
            <a:r>
              <a:rPr lang="en-US" sz="1400" dirty="0">
                <a:latin typeface="Times New Roman" panose="02020603050405020304" pitchFamily="18" charset="0"/>
                <a:cs typeface="Times New Roman" panose="02020603050405020304" pitchFamily="18" charset="0"/>
              </a:rPr>
              <a:t>Architecture Diagram</a:t>
            </a:r>
            <a:endParaRPr lang="en-IN"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22F79E7-B39D-4319-910E-D376B4DF0D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8857" y="1988840"/>
            <a:ext cx="7606286" cy="3960440"/>
          </a:xfrm>
          <a:prstGeom prst="rect">
            <a:avLst/>
          </a:prstGeom>
          <a:noFill/>
          <a:ln>
            <a:noFill/>
          </a:ln>
        </p:spPr>
      </p:pic>
      <p:sp>
        <p:nvSpPr>
          <p:cNvPr id="6" name="Date Placeholder 3">
            <a:extLst>
              <a:ext uri="{FF2B5EF4-FFF2-40B4-BE49-F238E27FC236}">
                <a16:creationId xmlns:a16="http://schemas.microsoft.com/office/drawing/2014/main" id="{FAE6A94F-7F16-4B98-971B-ABC3E080F8BA}"/>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1CAF6993-7DD1-40F3-86BD-CDCB3C43956A}"/>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9" name="Slide Number Placeholder 5">
            <a:extLst>
              <a:ext uri="{FF2B5EF4-FFF2-40B4-BE49-F238E27FC236}">
                <a16:creationId xmlns:a16="http://schemas.microsoft.com/office/drawing/2014/main" id="{B84D23FE-5891-49AD-9F4F-96D68F3B6154}"/>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46525BC-3044-4472-B1FA-D4D965AED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IN" dirty="0"/>
          </a:p>
        </p:txBody>
      </p:sp>
      <p:sp>
        <p:nvSpPr>
          <p:cNvPr id="3" name="Content Placeholder 2"/>
          <p:cNvSpPr>
            <a:spLocks noGrp="1"/>
          </p:cNvSpPr>
          <p:nvPr>
            <p:ph idx="1"/>
          </p:nvPr>
        </p:nvSpPr>
        <p:spPr>
          <a:xfrm>
            <a:off x="457200" y="1600200"/>
            <a:ext cx="8229600" cy="4781128"/>
          </a:xfrm>
        </p:spPr>
        <p:txBody>
          <a:bodyPr>
            <a:normAutofit/>
          </a:bodyPr>
          <a:lstStyle/>
          <a:p>
            <a:r>
              <a:rPr lang="en-IN" sz="2200" b="1" dirty="0">
                <a:latin typeface="Times New Roman" panose="02020603050405020304" pitchFamily="18" charset="0"/>
                <a:cs typeface="Times New Roman" panose="02020603050405020304" pitchFamily="18" charset="0"/>
              </a:rPr>
              <a:t>Module 1 : Data Exploration </a:t>
            </a:r>
            <a:endParaRPr lang="en-IN" sz="1700" b="1" dirty="0">
              <a:latin typeface="Times New Roman" panose="02020603050405020304" pitchFamily="18" charset="0"/>
              <a:cs typeface="Times New Roman" panose="02020603050405020304" pitchFamily="18" charset="0"/>
            </a:endParaRPr>
          </a:p>
          <a:p>
            <a:pPr marL="400050" lvl="1" indent="0">
              <a:buNone/>
            </a:pPr>
            <a:r>
              <a:rPr lang="en-US" sz="2000" dirty="0">
                <a:latin typeface="Times New Roman" panose="02020603050405020304" pitchFamily="18" charset="0"/>
                <a:cs typeface="Times New Roman" panose="02020603050405020304" pitchFamily="18" charset="0"/>
              </a:rPr>
              <a:t>Tweets are written mostly in informal way. We use </a:t>
            </a:r>
            <a:r>
              <a:rPr lang="en-US" sz="2000" dirty="0" err="1">
                <a:latin typeface="Times New Roman" panose="02020603050405020304" pitchFamily="18" charset="0"/>
                <a:cs typeface="Times New Roman" panose="02020603050405020304" pitchFamily="18" charset="0"/>
              </a:rPr>
              <a:t>Tweepy</a:t>
            </a:r>
            <a:r>
              <a:rPr lang="en-US" sz="2000" dirty="0">
                <a:latin typeface="Times New Roman" panose="02020603050405020304" pitchFamily="18" charset="0"/>
                <a:cs typeface="Times New Roman" panose="02020603050405020304" pitchFamily="18" charset="0"/>
              </a:rPr>
              <a:t> to gather tweets, which is a Python library for getting to the Twitter API. </a:t>
            </a:r>
          </a:p>
          <a:p>
            <a:pPr marL="400050" lvl="1" indent="0">
              <a:buNone/>
            </a:pPr>
            <a:endParaRPr lang="en-US" sz="2000" dirty="0">
              <a:latin typeface="Times New Roman" panose="02020603050405020304" pitchFamily="18" charset="0"/>
              <a:cs typeface="Times New Roman" panose="02020603050405020304" pitchFamily="18" charset="0"/>
            </a:endParaRPr>
          </a:p>
          <a:p>
            <a:pPr marL="400050" lvl="1" indent="0">
              <a:buNone/>
            </a:pPr>
            <a:r>
              <a:rPr lang="en-US" sz="2000" dirty="0">
                <a:latin typeface="Times New Roman" panose="02020603050405020304" pitchFamily="18" charset="0"/>
                <a:cs typeface="Times New Roman" panose="02020603050405020304" pitchFamily="18" charset="0"/>
              </a:rPr>
              <a:t>It takes as information various limits, similar to headings, range,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and after the removal of duplicates, joins, hashtags, and words in other than English from these tweets, stores the tweet-ids, text, and stack the most recent ones in the informational collection.</a:t>
            </a:r>
          </a:p>
          <a:p>
            <a:pPr marL="400050" lvl="1" indent="0">
              <a:buNone/>
            </a:pPr>
            <a:endParaRPr lang="en-US" sz="2000" dirty="0">
              <a:latin typeface="Times New Roman" panose="02020603050405020304" pitchFamily="18" charset="0"/>
              <a:cs typeface="Times New Roman" panose="02020603050405020304" pitchFamily="18" charset="0"/>
            </a:endParaRPr>
          </a:p>
          <a:p>
            <a:pPr marL="400050" lvl="1" indent="0">
              <a:buNone/>
            </a:pP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The Tweets Set, we made for Delhi has around 16,000 sections. Another way we utilized </a:t>
            </a:r>
            <a:r>
              <a:rPr lang="en-US" sz="2000" dirty="0" err="1">
                <a:latin typeface="Times New Roman" panose="02020603050405020304" pitchFamily="18" charset="0"/>
                <a:cs typeface="Times New Roman" panose="02020603050405020304" pitchFamily="18" charset="0"/>
              </a:rPr>
              <a:t>Tweepy</a:t>
            </a:r>
            <a:r>
              <a:rPr lang="en-US" sz="2000" dirty="0">
                <a:latin typeface="Times New Roman" panose="02020603050405020304" pitchFamily="18" charset="0"/>
                <a:cs typeface="Times New Roman" panose="02020603050405020304" pitchFamily="18" charset="0"/>
              </a:rPr>
              <a:t> is by taking care of it a twitter-username (of a client) as a contribution to store every one of the tweets of that client (till date), in our data set. </a:t>
            </a:r>
          </a:p>
        </p:txBody>
      </p:sp>
      <p:sp>
        <p:nvSpPr>
          <p:cNvPr id="4" name="Date Placeholder 3">
            <a:extLst>
              <a:ext uri="{FF2B5EF4-FFF2-40B4-BE49-F238E27FC236}">
                <a16:creationId xmlns:a16="http://schemas.microsoft.com/office/drawing/2014/main" id="{A1EE515A-C031-40EB-AABA-5D1339B5CA4F}"/>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1110A88-6BBF-498A-93BE-0EDC9C997425}"/>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7B96F542-404F-4CF5-BD2B-97D4B009227A}"/>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BFE96E0-AB6A-46F7-AB00-E1477F4DBF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05C5-218D-4D57-B12B-D0412A9844DC}"/>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Module 2 :  </a:t>
            </a:r>
            <a:r>
              <a:rPr lang="en-IN" sz="4400" b="1" dirty="0" err="1">
                <a:latin typeface="Times New Roman" panose="02020603050405020304" pitchFamily="18" charset="0"/>
                <a:cs typeface="Times New Roman" panose="02020603050405020304" pitchFamily="18" charset="0"/>
              </a:rPr>
              <a:t>Preprocessing</a:t>
            </a:r>
            <a:endParaRPr lang="en-IN" dirty="0"/>
          </a:p>
        </p:txBody>
      </p:sp>
      <p:sp>
        <p:nvSpPr>
          <p:cNvPr id="3" name="Content Placeholder 2">
            <a:extLst>
              <a:ext uri="{FF2B5EF4-FFF2-40B4-BE49-F238E27FC236}">
                <a16:creationId xmlns:a16="http://schemas.microsoft.com/office/drawing/2014/main" id="{E8B079C3-7634-4484-881A-6D5336D21884}"/>
              </a:ext>
            </a:extLst>
          </p:cNvPr>
          <p:cNvSpPr>
            <a:spLocks noGrp="1"/>
          </p:cNvSpPr>
          <p:nvPr>
            <p:ph idx="1"/>
          </p:nvPr>
        </p:nvSpPr>
        <p:spPr/>
        <p:txBody>
          <a:bodyPr>
            <a:normAutofit/>
          </a:bodyPr>
          <a:lstStyle/>
          <a:p>
            <a:pPr marL="400050" lvl="1" indent="0">
              <a:buNone/>
            </a:pPr>
            <a:r>
              <a:rPr lang="en-US" dirty="0">
                <a:latin typeface="Times New Roman" panose="02020603050405020304" pitchFamily="18" charset="0"/>
                <a:cs typeface="Times New Roman" panose="02020603050405020304" pitchFamily="18" charset="0"/>
              </a:rPr>
              <a:t>Used NLP for preprocessing</a:t>
            </a:r>
            <a:endParaRPr lang="en-US" sz="2000" dirty="0">
              <a:latin typeface="Times New Roman" panose="02020603050405020304" pitchFamily="18" charset="0"/>
              <a:cs typeface="Times New Roman" panose="02020603050405020304" pitchFamily="18" charset="0"/>
            </a:endParaRPr>
          </a:p>
          <a:p>
            <a:pPr marL="400050" lvl="1" indent="0">
              <a:buNone/>
            </a:pPr>
            <a:r>
              <a:rPr lang="en-US" sz="2000" dirty="0">
                <a:latin typeface="Times New Roman" panose="02020603050405020304" pitchFamily="18" charset="0"/>
                <a:cs typeface="Times New Roman" panose="02020603050405020304" pitchFamily="18" charset="0"/>
              </a:rPr>
              <a:t>•Select English tweets. </a:t>
            </a:r>
          </a:p>
          <a:p>
            <a:pPr marL="400050" lvl="1" indent="0">
              <a:buNone/>
            </a:pPr>
            <a:r>
              <a:rPr lang="en-US" sz="2000" dirty="0">
                <a:latin typeface="Times New Roman" panose="02020603050405020304" pitchFamily="18" charset="0"/>
                <a:cs typeface="Times New Roman" panose="02020603050405020304" pitchFamily="18" charset="0"/>
              </a:rPr>
              <a:t>•Transform the text into lowercase. </a:t>
            </a:r>
          </a:p>
          <a:p>
            <a:pPr marL="400050" lvl="1" indent="0">
              <a:buNone/>
            </a:pPr>
            <a:r>
              <a:rPr lang="en-US" sz="2000" dirty="0">
                <a:latin typeface="Times New Roman" panose="02020603050405020304" pitchFamily="18" charset="0"/>
                <a:cs typeface="Times New Roman" panose="02020603050405020304" pitchFamily="18" charset="0"/>
              </a:rPr>
              <a:t>•Delete URL present in a twitter text. </a:t>
            </a:r>
          </a:p>
          <a:p>
            <a:pPr marL="400050" lvl="1" indent="0">
              <a:buNone/>
            </a:pPr>
            <a:r>
              <a:rPr lang="en-US" sz="2000" dirty="0">
                <a:latin typeface="Times New Roman" panose="02020603050405020304" pitchFamily="18" charset="0"/>
                <a:cs typeface="Times New Roman" panose="02020603050405020304" pitchFamily="18" charset="0"/>
              </a:rPr>
              <a:t>•Erasure of notification, retweet sees, and pointless numbers. </a:t>
            </a:r>
          </a:p>
          <a:p>
            <a:pPr marL="400050" lvl="1"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hastags</a:t>
            </a:r>
            <a:r>
              <a:rPr lang="en-US" sz="2000" dirty="0">
                <a:latin typeface="Times New Roman" panose="02020603050405020304" pitchFamily="18" charset="0"/>
                <a:cs typeface="Times New Roman" panose="02020603050405020304" pitchFamily="18" charset="0"/>
              </a:rPr>
              <a:t> can be taken out for better outcome. </a:t>
            </a:r>
          </a:p>
          <a:p>
            <a:pPr marL="400050" lvl="1" indent="0">
              <a:buNone/>
            </a:pPr>
            <a:r>
              <a:rPr lang="en-US" sz="2000" dirty="0">
                <a:latin typeface="Times New Roman" panose="02020603050405020304" pitchFamily="18" charset="0"/>
                <a:cs typeface="Times New Roman" panose="02020603050405020304" pitchFamily="18" charset="0"/>
              </a:rPr>
              <a:t>•Changing the emoticons with their importance. </a:t>
            </a:r>
          </a:p>
          <a:p>
            <a:pPr marL="400050" lvl="1" indent="0">
              <a:buNone/>
            </a:pPr>
            <a:r>
              <a:rPr lang="en-US" sz="2000" dirty="0">
                <a:latin typeface="Times New Roman" panose="02020603050405020304" pitchFamily="18" charset="0"/>
                <a:cs typeface="Times New Roman" panose="02020603050405020304" pitchFamily="18" charset="0"/>
              </a:rPr>
              <a:t>For instance (":D")stands for laugh/happiness with respect to table I. •Striping highlights ['"?!,.():;] from the tokenized words. </a:t>
            </a:r>
          </a:p>
          <a:p>
            <a:pPr marL="400050" lvl="1" indent="0">
              <a:buNone/>
            </a:pPr>
            <a:r>
              <a:rPr lang="en-US" sz="2000" dirty="0">
                <a:latin typeface="Times New Roman" panose="02020603050405020304" pitchFamily="18" charset="0"/>
                <a:cs typeface="Times New Roman" panose="02020603050405020304" pitchFamily="18" charset="0"/>
              </a:rPr>
              <a:t>•words should not be removed from to create confusion. </a:t>
            </a:r>
          </a:p>
          <a:p>
            <a:pPr marL="400050" lvl="1" indent="0">
              <a:buNone/>
            </a:pPr>
            <a:r>
              <a:rPr lang="en-US" sz="2000" dirty="0">
                <a:latin typeface="Times New Roman" panose="02020603050405020304" pitchFamily="18" charset="0"/>
                <a:cs typeface="Times New Roman" panose="02020603050405020304" pitchFamily="18" charset="0"/>
              </a:rPr>
              <a:t>•Stemming and lemmatizing the tokenized words. </a:t>
            </a:r>
          </a:p>
          <a:p>
            <a:pPr marL="400050" lvl="1" indent="0">
              <a:buNone/>
            </a:pPr>
            <a:r>
              <a:rPr lang="en-US" sz="2000" dirty="0">
                <a:latin typeface="Times New Roman" panose="02020603050405020304" pitchFamily="18" charset="0"/>
                <a:cs typeface="Times New Roman" panose="02020603050405020304" pitchFamily="18" charset="0"/>
              </a:rPr>
              <a:t>•Making syntactic highlights tags for those tokenized words in the end.</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124A3FC-77BB-4BFD-931F-CDE66B8A9C7D}"/>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A10B362-8046-46D4-B803-036AABF0EE12}"/>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6C162CB2-8138-47ED-89CB-4166806EA002}"/>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607F01F-E054-46C7-8A3A-66595B3522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5" y="-27384"/>
            <a:ext cx="1958377" cy="762000"/>
          </a:xfrm>
          <a:prstGeom prst="rect">
            <a:avLst/>
          </a:prstGeom>
        </p:spPr>
      </p:pic>
    </p:spTree>
    <p:extLst>
      <p:ext uri="{BB962C8B-B14F-4D97-AF65-F5344CB8AC3E}">
        <p14:creationId xmlns:p14="http://schemas.microsoft.com/office/powerpoint/2010/main" val="425959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E3CC-0D62-48E2-9976-AC064C12ABA1}"/>
              </a:ext>
            </a:extLst>
          </p:cNvPr>
          <p:cNvSpPr>
            <a:spLocks noGrp="1"/>
          </p:cNvSpPr>
          <p:nvPr>
            <p:ph type="title"/>
          </p:nvPr>
        </p:nvSpPr>
        <p:spPr>
          <a:xfrm>
            <a:off x="457200" y="472751"/>
            <a:ext cx="8229600" cy="1143000"/>
          </a:xfrm>
        </p:spPr>
        <p:txBody>
          <a:bodyPr>
            <a:normAutofit/>
          </a:bodyPr>
          <a:lstStyle/>
          <a:p>
            <a:r>
              <a:rPr lang="en-IN" sz="4400" b="1" dirty="0">
                <a:latin typeface="Times New Roman" panose="02020603050405020304" pitchFamily="18" charset="0"/>
                <a:cs typeface="Times New Roman" panose="02020603050405020304" pitchFamily="18" charset="0"/>
              </a:rPr>
              <a:t>Module 3 :  Feature Selection</a:t>
            </a:r>
            <a:endParaRPr lang="en-IN" dirty="0"/>
          </a:p>
        </p:txBody>
      </p:sp>
      <p:sp>
        <p:nvSpPr>
          <p:cNvPr id="3" name="Content Placeholder 2">
            <a:extLst>
              <a:ext uri="{FF2B5EF4-FFF2-40B4-BE49-F238E27FC236}">
                <a16:creationId xmlns:a16="http://schemas.microsoft.com/office/drawing/2014/main" id="{1C607228-F9E6-4EE8-B38A-A693AEC50837}"/>
              </a:ext>
            </a:extLst>
          </p:cNvPr>
          <p:cNvSpPr>
            <a:spLocks noGrp="1"/>
          </p:cNvSpPr>
          <p:nvPr>
            <p:ph idx="1"/>
          </p:nvPr>
        </p:nvSpPr>
        <p:spPr/>
        <p:txBody>
          <a:bodyPr>
            <a:normAutofit fontScale="92500" lnSpcReduction="10000"/>
          </a:bodyPr>
          <a:lstStyle/>
          <a:p>
            <a:pPr marL="400050" lvl="1" indent="0" algn="just">
              <a:buNone/>
            </a:pPr>
            <a:r>
              <a:rPr lang="en-US" sz="2200" dirty="0">
                <a:latin typeface="Times New Roman" panose="02020603050405020304" pitchFamily="18" charset="0"/>
                <a:cs typeface="Times New Roman" panose="02020603050405020304" pitchFamily="18" charset="0"/>
              </a:rPr>
              <a:t>In Sentiment Analysis , feature extraction can be defined as a process of extracting a set of new features from the features set that is generated in feature selection stage. </a:t>
            </a:r>
          </a:p>
          <a:p>
            <a:pPr marL="400050" lvl="1" indent="0" algn="just">
              <a:buNone/>
            </a:pPr>
            <a:endParaRPr lang="en-US" sz="2100" dirty="0">
              <a:latin typeface="Times New Roman" panose="02020603050405020304" pitchFamily="18" charset="0"/>
              <a:cs typeface="Times New Roman" panose="02020603050405020304" pitchFamily="18" charset="0"/>
            </a:endParaRPr>
          </a:p>
          <a:p>
            <a:pPr marL="400050" lvl="1" indent="0" algn="just">
              <a:buNone/>
            </a:pPr>
            <a:r>
              <a:rPr lang="en-US" sz="2100" dirty="0">
                <a:latin typeface="Times New Roman" panose="02020603050405020304" pitchFamily="18" charset="0"/>
                <a:cs typeface="Times New Roman" panose="02020603050405020304" pitchFamily="18" charset="0"/>
              </a:rPr>
              <a:t>Feature Ex: Word category frequencies, part of speech tag frequencies, emotion, and loudness etc.</a:t>
            </a:r>
          </a:p>
          <a:p>
            <a:pPr marL="400050" lvl="1" indent="0" algn="just">
              <a:buNone/>
            </a:pPr>
            <a:endParaRPr lang="en-US" sz="2100" dirty="0">
              <a:latin typeface="Times New Roman" panose="02020603050405020304" pitchFamily="18" charset="0"/>
              <a:cs typeface="Times New Roman" panose="02020603050405020304" pitchFamily="18" charset="0"/>
            </a:endParaRPr>
          </a:p>
          <a:p>
            <a:pPr marL="400050" lvl="1" indent="0" algn="just">
              <a:buNone/>
            </a:pPr>
            <a:r>
              <a:rPr lang="en-US" sz="2200" b="1" dirty="0">
                <a:latin typeface="Times New Roman" panose="02020603050405020304" pitchFamily="18" charset="0"/>
                <a:cs typeface="Times New Roman" panose="02020603050405020304" pitchFamily="18" charset="0"/>
              </a:rPr>
              <a:t>Term frequency (TF) </a:t>
            </a:r>
            <a:r>
              <a:rPr lang="en-US" sz="2200" dirty="0">
                <a:latin typeface="Times New Roman" panose="02020603050405020304" pitchFamily="18" charset="0"/>
                <a:cs typeface="Times New Roman" panose="02020603050405020304" pitchFamily="18" charset="0"/>
              </a:rPr>
              <a:t>is how often a word appears in a document, divided by how many words there are.</a:t>
            </a:r>
          </a:p>
          <a:p>
            <a:pPr marL="400050" lvl="1" indent="0" algn="just">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TF(t)</a:t>
            </a:r>
            <a:r>
              <a:rPr lang="en-US" sz="2200" dirty="0">
                <a:latin typeface="Times New Roman" panose="02020603050405020304" pitchFamily="18" charset="0"/>
                <a:cs typeface="Times New Roman" panose="02020603050405020304" pitchFamily="18" charset="0"/>
              </a:rPr>
              <a:t> = (Number of times term t appears in a document) / (Total number of terms in the document) </a:t>
            </a:r>
          </a:p>
          <a:p>
            <a:pPr marL="400050" lvl="1" indent="0" algn="just">
              <a:buNone/>
            </a:pPr>
            <a:endParaRPr lang="en-US" sz="2200" dirty="0">
              <a:latin typeface="Times New Roman" panose="02020603050405020304" pitchFamily="18" charset="0"/>
              <a:cs typeface="Times New Roman" panose="02020603050405020304" pitchFamily="18" charset="0"/>
            </a:endParaRPr>
          </a:p>
          <a:p>
            <a:pPr marL="400050" lvl="1" indent="0" algn="just">
              <a:buNone/>
            </a:pPr>
            <a:r>
              <a:rPr lang="en-US" sz="1900" b="0" i="0" dirty="0">
                <a:solidFill>
                  <a:srgbClr val="202124"/>
                </a:solidFill>
                <a:effectLst/>
                <a:latin typeface="Times New Roman" panose="02020603050405020304" pitchFamily="18" charset="0"/>
                <a:cs typeface="Times New Roman" panose="02020603050405020304" pitchFamily="18" charset="0"/>
              </a:rPr>
              <a:t>The </a:t>
            </a:r>
            <a:r>
              <a:rPr lang="en-US" sz="1900" b="1" i="0" dirty="0">
                <a:solidFill>
                  <a:srgbClr val="202124"/>
                </a:solidFill>
                <a:effectLst/>
                <a:latin typeface="Times New Roman" panose="02020603050405020304" pitchFamily="18" charset="0"/>
                <a:cs typeface="Times New Roman" panose="02020603050405020304" pitchFamily="18" charset="0"/>
              </a:rPr>
              <a:t>inverse document frequency</a:t>
            </a:r>
            <a:r>
              <a:rPr lang="en-US" sz="1900" b="1" dirty="0">
                <a:solidFill>
                  <a:srgbClr val="202124"/>
                </a:solidFill>
                <a:latin typeface="Times New Roman" panose="02020603050405020304" pitchFamily="18" charset="0"/>
                <a:cs typeface="Times New Roman" panose="02020603050405020304" pitchFamily="18" charset="0"/>
              </a:rPr>
              <a:t>(IDF) </a:t>
            </a:r>
            <a:r>
              <a:rPr lang="en-US" sz="1900" b="0" i="0" dirty="0">
                <a:solidFill>
                  <a:srgbClr val="202124"/>
                </a:solidFill>
                <a:effectLst/>
                <a:latin typeface="Times New Roman" panose="02020603050405020304" pitchFamily="18" charset="0"/>
                <a:cs typeface="Times New Roman" panose="02020603050405020304" pitchFamily="18" charset="0"/>
              </a:rPr>
              <a:t>is a measure of whether a </a:t>
            </a:r>
            <a:r>
              <a:rPr lang="en-US" sz="1900" b="1" i="0" dirty="0">
                <a:solidFill>
                  <a:srgbClr val="202124"/>
                </a:solidFill>
                <a:effectLst/>
                <a:latin typeface="Times New Roman" panose="02020603050405020304" pitchFamily="18" charset="0"/>
                <a:cs typeface="Times New Roman" panose="02020603050405020304" pitchFamily="18" charset="0"/>
              </a:rPr>
              <a:t>term</a:t>
            </a:r>
            <a:r>
              <a:rPr lang="en-US" sz="1900" b="0" i="0" dirty="0">
                <a:solidFill>
                  <a:srgbClr val="202124"/>
                </a:solidFill>
                <a:effectLst/>
                <a:latin typeface="Times New Roman" panose="02020603050405020304" pitchFamily="18" charset="0"/>
                <a:cs typeface="Times New Roman" panose="02020603050405020304" pitchFamily="18" charset="0"/>
              </a:rPr>
              <a:t> is common or rare in a given </a:t>
            </a:r>
            <a:r>
              <a:rPr lang="en-US" sz="1900" b="1" i="0" dirty="0">
                <a:solidFill>
                  <a:srgbClr val="202124"/>
                </a:solidFill>
                <a:effectLst/>
                <a:latin typeface="Times New Roman" panose="02020603050405020304" pitchFamily="18" charset="0"/>
                <a:cs typeface="Times New Roman" panose="02020603050405020304" pitchFamily="18" charset="0"/>
              </a:rPr>
              <a:t>document</a:t>
            </a:r>
            <a:r>
              <a:rPr lang="en-US" sz="1900" b="0" i="0" dirty="0">
                <a:solidFill>
                  <a:srgbClr val="202124"/>
                </a:solidFill>
                <a:effectLst/>
                <a:latin typeface="Times New Roman" panose="02020603050405020304" pitchFamily="18" charset="0"/>
                <a:cs typeface="Times New Roman" panose="02020603050405020304" pitchFamily="18" charset="0"/>
              </a:rPr>
              <a:t> corpus. </a:t>
            </a:r>
          </a:p>
          <a:p>
            <a:pPr marL="400050" lvl="1" indent="0" algn="just">
              <a:buNone/>
            </a:pPr>
            <a:endParaRPr lang="en-US" sz="1900" dirty="0">
              <a:latin typeface="Times New Roman" panose="02020603050405020304" pitchFamily="18" charset="0"/>
              <a:cs typeface="Times New Roman" panose="02020603050405020304" pitchFamily="18" charset="0"/>
            </a:endParaRPr>
          </a:p>
          <a:p>
            <a:pPr marL="400050" lvl="1" indent="0" algn="just">
              <a:buNone/>
            </a:pPr>
            <a:endParaRPr lang="en-US" sz="2200" dirty="0">
              <a:latin typeface="Times New Roman" panose="02020603050405020304" pitchFamily="18" charset="0"/>
              <a:cs typeface="Times New Roman" panose="02020603050405020304" pitchFamily="18" charset="0"/>
            </a:endParaRPr>
          </a:p>
          <a:p>
            <a:pPr marL="400050" lvl="1" indent="0"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1D6E585-7475-4DBF-8CAF-B9BE759354A1}"/>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CAE8A11-014E-41DF-A466-4BAC02D93FD2}"/>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E7C39E2D-96C1-4383-9923-5E4D9395CC8C}"/>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84F214-1350-4BE6-AC21-26048F54B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420450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DF42-7720-47F9-9F33-0C302988E4EB}"/>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Module 4: Classification Techniques</a:t>
            </a:r>
          </a:p>
        </p:txBody>
      </p:sp>
      <p:sp>
        <p:nvSpPr>
          <p:cNvPr id="3" name="Content Placeholder 2">
            <a:extLst>
              <a:ext uri="{FF2B5EF4-FFF2-40B4-BE49-F238E27FC236}">
                <a16:creationId xmlns:a16="http://schemas.microsoft.com/office/drawing/2014/main" id="{F79A5C02-B4DE-4D7B-8D08-BB5EADB27731}"/>
              </a:ext>
            </a:extLst>
          </p:cNvPr>
          <p:cNvSpPr>
            <a:spLocks noGrp="1"/>
          </p:cNvSpPr>
          <p:nvPr>
            <p:ph idx="1"/>
          </p:nvPr>
        </p:nvSpPr>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We have utilized Support Vector Machine in our model.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by then inquiry </a:t>
            </a:r>
            <a:r>
              <a:rPr lang="en-US" dirty="0" err="1">
                <a:latin typeface="Times New Roman" panose="02020603050405020304" pitchFamily="18" charset="0"/>
                <a:cs typeface="Times New Roman" panose="02020603050405020304" pitchFamily="18" charset="0"/>
              </a:rPr>
              <a:t>Tweepy</a:t>
            </a:r>
            <a:r>
              <a:rPr lang="en-US" dirty="0">
                <a:latin typeface="Times New Roman" panose="02020603050405020304" pitchFamily="18" charset="0"/>
                <a:cs typeface="Times New Roman" panose="02020603050405020304" pitchFamily="18" charset="0"/>
              </a:rPr>
              <a:t> using these seed words to develop an enormous data base of around 16,000 tweets.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seed words are used to ensure that we get tweets that express at any rate one of the five sentiments.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retweets are removed out to keep from any emphasis of tweets. The even allocation of seed words ensures that we get even dispersal of tweets over all of the </a:t>
            </a:r>
            <a:r>
              <a:rPr lang="en-US" dirty="0" err="1">
                <a:latin typeface="Times New Roman" panose="02020603050405020304" pitchFamily="18" charset="0"/>
                <a:cs typeface="Times New Roman" panose="02020603050405020304" pitchFamily="18" charset="0"/>
              </a:rPr>
              <a:t>EmotionCategories</a:t>
            </a:r>
            <a:r>
              <a:rPr lang="en-US" dirty="0">
                <a:latin typeface="Times New Roman" panose="02020603050405020304" pitchFamily="18" charset="0"/>
                <a:cs typeface="Times New Roman" panose="02020603050405020304" pitchFamily="18" charset="0"/>
              </a:rPr>
              <a:t>, so our classifier isn't uneven.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Regardless, we have analyzed that there is an enormous degree of tweets on Twitter imparting bliss, so we have kept the quantity of seed words having the Emotion-Category HAPPINESS, on the higher side.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090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B228-9481-4C6A-9091-C55C2887086C}"/>
              </a:ext>
            </a:extLst>
          </p:cNvPr>
          <p:cNvSpPr>
            <a:spLocks noGrp="1"/>
          </p:cNvSpPr>
          <p:nvPr>
            <p:ph type="title"/>
          </p:nvPr>
        </p:nvSpPr>
        <p:spPr/>
        <p:txBody>
          <a:bodyPr/>
          <a:lstStyle/>
          <a:p>
            <a:r>
              <a:rPr lang="en-US" dirty="0"/>
              <a:t>SUPPORT VECTOR MACHINE</a:t>
            </a:r>
            <a:endParaRPr lang="en-IN" dirty="0"/>
          </a:p>
        </p:txBody>
      </p:sp>
      <p:pic>
        <p:nvPicPr>
          <p:cNvPr id="1026" name="Picture 2" descr="Support Vector Machines for Classification | by Oscar Contreras Carrasco |  Towards Data Science">
            <a:extLst>
              <a:ext uri="{FF2B5EF4-FFF2-40B4-BE49-F238E27FC236}">
                <a16:creationId xmlns:a16="http://schemas.microsoft.com/office/drawing/2014/main" id="{46551A15-0706-4FEF-B2BB-52D07FD308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6641" y="1600200"/>
            <a:ext cx="4610718" cy="452596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51E10418-BE37-4DB0-87A5-C30A54B375EC}"/>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13D013C-5704-47E0-8D07-57805B052367}"/>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03D561-9B38-465D-B6A1-C0CF921EEED9}"/>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1534673-9464-42DF-AC44-C562E0B8EA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1632192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objective of this project is to apply Natural Language Processing and Machine Learning techniques to build a system in which a given set of tweets taken from a user using twitter API for prediction of depression tweets.</a:t>
            </a:r>
          </a:p>
          <a:p>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Detect Real time emotion and sentiment of users from Twitter</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Emotion and Sentimental Analysis of real-time twitter data for a particular domain like cryptocurrency, bitcoin, lockdown.</a:t>
            </a:r>
          </a:p>
        </p:txBody>
      </p:sp>
      <p:sp>
        <p:nvSpPr>
          <p:cNvPr id="4" name="Date Placeholder 3">
            <a:extLst>
              <a:ext uri="{FF2B5EF4-FFF2-40B4-BE49-F238E27FC236}">
                <a16:creationId xmlns:a16="http://schemas.microsoft.com/office/drawing/2014/main" id="{EB3F1384-44FA-4F9A-AFB9-F535BBDA1D0D}"/>
              </a:ext>
            </a:extLst>
          </p:cNvPr>
          <p:cNvSpPr>
            <a:spLocks noGrp="1"/>
          </p:cNvSpPr>
          <p:nvPr>
            <p:ph type="dt" sz="half" idx="10"/>
          </p:nvPr>
        </p:nvSpPr>
        <p:spPr/>
        <p:txBody>
          <a:bodyPr/>
          <a:lstStyle/>
          <a:p>
            <a:r>
              <a:rPr lang="en-US" dirty="0"/>
              <a:t>09-Mar-21</a:t>
            </a:r>
          </a:p>
        </p:txBody>
      </p:sp>
      <p:sp>
        <p:nvSpPr>
          <p:cNvPr id="5" name="Footer Placeholder 4">
            <a:extLst>
              <a:ext uri="{FF2B5EF4-FFF2-40B4-BE49-F238E27FC236}">
                <a16:creationId xmlns:a16="http://schemas.microsoft.com/office/drawing/2014/main" id="{F5A5075A-D075-4E9D-A3F0-9BC47A710509}"/>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137E3D82-EE06-4380-B750-3140EAA0AAB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C9939A2-5515-4E0C-8492-8FBD30268C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5AD0-0A90-48F9-B76A-47159EC66D3A}"/>
              </a:ext>
            </a:extLst>
          </p:cNvPr>
          <p:cNvSpPr>
            <a:spLocks noGrp="1"/>
          </p:cNvSpPr>
          <p:nvPr>
            <p:ph type="title"/>
          </p:nvPr>
        </p:nvSpPr>
        <p:spPr/>
        <p:txBody>
          <a:bodyPr/>
          <a:lstStyle/>
          <a:p>
            <a:r>
              <a:rPr lang="en-IN" dirty="0"/>
              <a:t>Advantages of Proposed Algorithm </a:t>
            </a:r>
          </a:p>
        </p:txBody>
      </p:sp>
      <p:sp>
        <p:nvSpPr>
          <p:cNvPr id="3" name="Content Placeholder 2">
            <a:extLst>
              <a:ext uri="{FF2B5EF4-FFF2-40B4-BE49-F238E27FC236}">
                <a16:creationId xmlns:a16="http://schemas.microsoft.com/office/drawing/2014/main" id="{37A340CE-55EB-476D-BA56-431D8C375918}"/>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Computational Complexity is significantly reduced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Lowering the Complexity Threshold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Simplify Training Process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E099FE3-0E19-4216-8ED7-51E89EEDFD8B}"/>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7F0C1D6-B869-4614-852F-647FC0C1AFD5}"/>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7064F55B-F52C-418C-993F-7C6369A0C447}"/>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4F60126-A0D8-43AD-8E5B-75D85CCC7C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1888329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F788-BFB5-4793-9843-8149AA250BBF}"/>
              </a:ext>
            </a:extLst>
          </p:cNvPr>
          <p:cNvSpPr>
            <a:spLocks noGrp="1"/>
          </p:cNvSpPr>
          <p:nvPr>
            <p:ph type="title"/>
          </p:nvPr>
        </p:nvSpPr>
        <p:spPr/>
        <p:txBody>
          <a:bodyPr/>
          <a:lstStyle/>
          <a:p>
            <a:r>
              <a:rPr lang="en-US" dirty="0"/>
              <a:t>ALGORITHM USED</a:t>
            </a:r>
            <a:endParaRPr lang="en-IN" dirty="0"/>
          </a:p>
        </p:txBody>
      </p:sp>
      <p:sp>
        <p:nvSpPr>
          <p:cNvPr id="3" name="Content Placeholder 2">
            <a:extLst>
              <a:ext uri="{FF2B5EF4-FFF2-40B4-BE49-F238E27FC236}">
                <a16:creationId xmlns:a16="http://schemas.microsoft.com/office/drawing/2014/main" id="{72AB9F6F-87F8-4748-9997-4711F5FEE2A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Used NLP for text pre-processing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Feature Selection we have used Term frequency (TF) – Inverse Document Frequency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Used Support Vector Machine for Model Prediction</a:t>
            </a:r>
          </a:p>
          <a:p>
            <a:endParaRPr lang="en-US" dirty="0"/>
          </a:p>
        </p:txBody>
      </p:sp>
      <p:sp>
        <p:nvSpPr>
          <p:cNvPr id="4" name="Date Placeholder 3">
            <a:extLst>
              <a:ext uri="{FF2B5EF4-FFF2-40B4-BE49-F238E27FC236}">
                <a16:creationId xmlns:a16="http://schemas.microsoft.com/office/drawing/2014/main" id="{B05763A4-801F-4B20-AD81-53D6AFD05D1D}"/>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1347A40-E346-4DA9-B9AA-251C48C24332}"/>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7F50B50C-C184-4141-9351-16C93F83FB77}"/>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21</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B3AC984-E098-43C4-88E3-05B5BF5848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1519678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5C19-5C56-4C6F-BE27-7CD675788841}"/>
              </a:ext>
            </a:extLst>
          </p:cNvPr>
          <p:cNvSpPr>
            <a:spLocks noGrp="1"/>
          </p:cNvSpPr>
          <p:nvPr>
            <p:ph type="title"/>
          </p:nvPr>
        </p:nvSpPr>
        <p:spPr/>
        <p:txBody>
          <a:bodyPr/>
          <a:lstStyle/>
          <a:p>
            <a:r>
              <a:rPr lang="en-US" dirty="0"/>
              <a:t>IMPLEMENTATION</a:t>
            </a:r>
            <a:endParaRPr lang="en-IN" dirty="0"/>
          </a:p>
        </p:txBody>
      </p:sp>
      <p:pic>
        <p:nvPicPr>
          <p:cNvPr id="4" name="Content Placeholder 3">
            <a:extLst>
              <a:ext uri="{FF2B5EF4-FFF2-40B4-BE49-F238E27FC236}">
                <a16:creationId xmlns:a16="http://schemas.microsoft.com/office/drawing/2014/main" id="{09A1CC6A-3A6C-45AC-AC75-818AEBB4EBFF}"/>
              </a:ext>
            </a:extLst>
          </p:cNvPr>
          <p:cNvPicPr>
            <a:picLocks noGrp="1"/>
          </p:cNvPicPr>
          <p:nvPr>
            <p:ph idx="1"/>
          </p:nvPr>
        </p:nvPicPr>
        <p:blipFill>
          <a:blip r:embed="rId2"/>
          <a:stretch>
            <a:fillRect/>
          </a:stretch>
        </p:blipFill>
        <p:spPr>
          <a:xfrm>
            <a:off x="323528" y="1418132"/>
            <a:ext cx="4317339" cy="4061048"/>
          </a:xfrm>
          <a:prstGeom prst="rect">
            <a:avLst/>
          </a:prstGeom>
        </p:spPr>
      </p:pic>
      <p:pic>
        <p:nvPicPr>
          <p:cNvPr id="5" name="Picture 4">
            <a:extLst>
              <a:ext uri="{FF2B5EF4-FFF2-40B4-BE49-F238E27FC236}">
                <a16:creationId xmlns:a16="http://schemas.microsoft.com/office/drawing/2014/main" id="{145ECC1D-524C-451D-BC0A-7FF11F1C04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72871" y="1232756"/>
            <a:ext cx="4150686" cy="4392488"/>
          </a:xfrm>
          <a:prstGeom prst="rect">
            <a:avLst/>
          </a:prstGeom>
          <a:noFill/>
        </p:spPr>
      </p:pic>
      <p:sp>
        <p:nvSpPr>
          <p:cNvPr id="6" name="Date Placeholder 3">
            <a:extLst>
              <a:ext uri="{FF2B5EF4-FFF2-40B4-BE49-F238E27FC236}">
                <a16:creationId xmlns:a16="http://schemas.microsoft.com/office/drawing/2014/main" id="{4B22C055-7278-4896-9898-08BC30603AD7}"/>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C41E0479-8739-496B-B700-FD0F652BB65B}"/>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8" name="Slide Number Placeholder 5">
            <a:extLst>
              <a:ext uri="{FF2B5EF4-FFF2-40B4-BE49-F238E27FC236}">
                <a16:creationId xmlns:a16="http://schemas.microsoft.com/office/drawing/2014/main" id="{BA45DC90-7A02-45AD-A783-ED303C6138AE}"/>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22</a:t>
            </a:fld>
            <a:endParaRPr lang="en-US">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03B1A1C-A1E5-496E-822E-0464BA445C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93630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DED9-8E5F-455A-B3B1-BC2FBC2EBB26}"/>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593AD228-1FF6-412F-9DC3-6EDCA7E1FCB0}"/>
              </a:ext>
            </a:extLst>
          </p:cNvPr>
          <p:cNvSpPr>
            <a:spLocks noGrp="1"/>
          </p:cNvSpPr>
          <p:nvPr>
            <p:ph idx="1"/>
          </p:nvPr>
        </p:nvSpPr>
        <p:spPr>
          <a:xfrm>
            <a:off x="483186" y="1772816"/>
            <a:ext cx="8229600" cy="4525963"/>
          </a:xfrm>
        </p:spPr>
        <p:txBody>
          <a:bodyPr/>
          <a:lstStyle/>
          <a:p>
            <a:endParaRPr lang="en-IN" dirty="0"/>
          </a:p>
        </p:txBody>
      </p:sp>
      <p:pic>
        <p:nvPicPr>
          <p:cNvPr id="1026" name="Picture 30">
            <a:extLst>
              <a:ext uri="{FF2B5EF4-FFF2-40B4-BE49-F238E27FC236}">
                <a16:creationId xmlns:a16="http://schemas.microsoft.com/office/drawing/2014/main" id="{A5586F30-B9DB-4FC8-886E-18CFE99C7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72854"/>
            <a:ext cx="4738395" cy="473839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8">
            <a:extLst>
              <a:ext uri="{FF2B5EF4-FFF2-40B4-BE49-F238E27FC236}">
                <a16:creationId xmlns:a16="http://schemas.microsoft.com/office/drawing/2014/main" id="{F4FD78DF-B6FB-49CC-8307-7818F5E7E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4393" y="881176"/>
            <a:ext cx="4322669" cy="45259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FC527898-256B-466F-982D-B39B47715E67}"/>
              </a:ext>
            </a:extLst>
          </p:cNvPr>
          <p:cNvSpPr>
            <a:spLocks noChangeArrowheads="1"/>
          </p:cNvSpPr>
          <p:nvPr/>
        </p:nvSpPr>
        <p:spPr bwMode="auto">
          <a:xfrm>
            <a:off x="2123728" y="26229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Date Placeholder 3">
            <a:extLst>
              <a:ext uri="{FF2B5EF4-FFF2-40B4-BE49-F238E27FC236}">
                <a16:creationId xmlns:a16="http://schemas.microsoft.com/office/drawing/2014/main" id="{D4730354-01E6-4251-B360-C8839CCB4785}"/>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767AEDAE-B346-416B-A304-B1369F03AF9D}"/>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10" name="Slide Number Placeholder 5">
            <a:extLst>
              <a:ext uri="{FF2B5EF4-FFF2-40B4-BE49-F238E27FC236}">
                <a16:creationId xmlns:a16="http://schemas.microsoft.com/office/drawing/2014/main" id="{EF4C037A-1A44-40DF-A264-117F501B68FF}"/>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23</a:t>
            </a:fld>
            <a:endParaRPr lang="en-US">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EF2C63F-F74E-4683-BA34-56467C065C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2349989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6E15-6CB4-4569-973E-59E5135FD0BC}"/>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B214EA4-31EC-4D48-904C-89B5BF91FB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7844"/>
            <a:ext cx="8363272" cy="2751816"/>
          </a:xfrm>
          <a:prstGeom prst="rect">
            <a:avLst/>
          </a:prstGeom>
          <a:noFill/>
          <a:ln>
            <a:noFill/>
          </a:ln>
        </p:spPr>
      </p:pic>
      <p:pic>
        <p:nvPicPr>
          <p:cNvPr id="5" name="Picture 4">
            <a:extLst>
              <a:ext uri="{FF2B5EF4-FFF2-40B4-BE49-F238E27FC236}">
                <a16:creationId xmlns:a16="http://schemas.microsoft.com/office/drawing/2014/main" id="{2AAA8785-7F01-48A5-8725-2D2A97843F80}"/>
              </a:ext>
            </a:extLst>
          </p:cNvPr>
          <p:cNvPicPr/>
          <p:nvPr/>
        </p:nvPicPr>
        <p:blipFill>
          <a:blip r:embed="rId3"/>
          <a:stretch>
            <a:fillRect/>
          </a:stretch>
        </p:blipFill>
        <p:spPr>
          <a:xfrm>
            <a:off x="683568" y="2961300"/>
            <a:ext cx="4015423" cy="3146503"/>
          </a:xfrm>
          <a:prstGeom prst="rect">
            <a:avLst/>
          </a:prstGeom>
        </p:spPr>
      </p:pic>
      <p:sp>
        <p:nvSpPr>
          <p:cNvPr id="9" name="Content Placeholder 8">
            <a:extLst>
              <a:ext uri="{FF2B5EF4-FFF2-40B4-BE49-F238E27FC236}">
                <a16:creationId xmlns:a16="http://schemas.microsoft.com/office/drawing/2014/main" id="{4F746672-DC70-40A6-B4A3-4313E771DC9B}"/>
              </a:ext>
            </a:extLst>
          </p:cNvPr>
          <p:cNvSpPr>
            <a:spLocks noGrp="1"/>
          </p:cNvSpPr>
          <p:nvPr>
            <p:ph idx="1"/>
          </p:nvPr>
        </p:nvSpPr>
        <p:spPr/>
        <p:txBody>
          <a:bodyPr/>
          <a:lstStyle/>
          <a:p>
            <a:endParaRPr lang="en-IN" dirty="0"/>
          </a:p>
        </p:txBody>
      </p:sp>
      <p:sp>
        <p:nvSpPr>
          <p:cNvPr id="6" name="Date Placeholder 3">
            <a:extLst>
              <a:ext uri="{FF2B5EF4-FFF2-40B4-BE49-F238E27FC236}">
                <a16:creationId xmlns:a16="http://schemas.microsoft.com/office/drawing/2014/main" id="{B6315E08-0719-4010-96D4-47F830AB96FA}"/>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9DDF17D8-A6D2-425E-B77E-9E0A131EB38F}"/>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8" name="Slide Number Placeholder 5">
            <a:extLst>
              <a:ext uri="{FF2B5EF4-FFF2-40B4-BE49-F238E27FC236}">
                <a16:creationId xmlns:a16="http://schemas.microsoft.com/office/drawing/2014/main" id="{809167B0-20DF-46F1-B069-BB169CA8C0AB}"/>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24</a:t>
            </a:fld>
            <a:endParaRPr lang="en-US">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785A1A1-64DA-42D6-AA89-B975C69B0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412942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AE3B-E99A-42E9-971B-37929F909273}"/>
              </a:ext>
            </a:extLst>
          </p:cNvPr>
          <p:cNvSpPr>
            <a:spLocks noGrp="1"/>
          </p:cNvSpPr>
          <p:nvPr>
            <p:ph type="title"/>
          </p:nvPr>
        </p:nvSpPr>
        <p:spPr/>
        <p:txBody>
          <a:bodyPr/>
          <a:lstStyle/>
          <a:p>
            <a:endParaRPr lang="en-IN"/>
          </a:p>
        </p:txBody>
      </p:sp>
      <p:pic>
        <p:nvPicPr>
          <p:cNvPr id="4" name="Content Placeholder 5">
            <a:extLst>
              <a:ext uri="{FF2B5EF4-FFF2-40B4-BE49-F238E27FC236}">
                <a16:creationId xmlns:a16="http://schemas.microsoft.com/office/drawing/2014/main" id="{6B62A093-6591-4175-A69B-0EEED66B04D4}"/>
              </a:ext>
            </a:extLst>
          </p:cNvPr>
          <p:cNvPicPr>
            <a:picLocks noGrp="1"/>
          </p:cNvPicPr>
          <p:nvPr>
            <p:ph idx="1"/>
          </p:nvPr>
        </p:nvPicPr>
        <p:blipFill>
          <a:blip r:embed="rId2"/>
          <a:stretch>
            <a:fillRect/>
          </a:stretch>
        </p:blipFill>
        <p:spPr>
          <a:xfrm>
            <a:off x="1197287" y="256976"/>
            <a:ext cx="6336704" cy="2568614"/>
          </a:xfrm>
          <a:prstGeom prst="rect">
            <a:avLst/>
          </a:prstGeom>
        </p:spPr>
      </p:pic>
      <p:pic>
        <p:nvPicPr>
          <p:cNvPr id="5" name="Picture 4">
            <a:extLst>
              <a:ext uri="{FF2B5EF4-FFF2-40B4-BE49-F238E27FC236}">
                <a16:creationId xmlns:a16="http://schemas.microsoft.com/office/drawing/2014/main" id="{F5F6E886-858E-48B8-AEB9-4955DCF4C8BE}"/>
              </a:ext>
            </a:extLst>
          </p:cNvPr>
          <p:cNvPicPr/>
          <p:nvPr/>
        </p:nvPicPr>
        <p:blipFill>
          <a:blip r:embed="rId3"/>
          <a:stretch>
            <a:fillRect/>
          </a:stretch>
        </p:blipFill>
        <p:spPr>
          <a:xfrm>
            <a:off x="1187624" y="2949235"/>
            <a:ext cx="6336704" cy="1142999"/>
          </a:xfrm>
          <a:prstGeom prst="rect">
            <a:avLst/>
          </a:prstGeom>
        </p:spPr>
      </p:pic>
      <p:pic>
        <p:nvPicPr>
          <p:cNvPr id="6" name="Picture 5">
            <a:extLst>
              <a:ext uri="{FF2B5EF4-FFF2-40B4-BE49-F238E27FC236}">
                <a16:creationId xmlns:a16="http://schemas.microsoft.com/office/drawing/2014/main" id="{07D926A8-8AC9-4C67-AFDF-30A7FF56D89F}"/>
              </a:ext>
            </a:extLst>
          </p:cNvPr>
          <p:cNvPicPr/>
          <p:nvPr/>
        </p:nvPicPr>
        <p:blipFill>
          <a:blip r:embed="rId4"/>
          <a:stretch>
            <a:fillRect/>
          </a:stretch>
        </p:blipFill>
        <p:spPr>
          <a:xfrm>
            <a:off x="1475656" y="4339525"/>
            <a:ext cx="6887463" cy="1142999"/>
          </a:xfrm>
          <a:prstGeom prst="rect">
            <a:avLst/>
          </a:prstGeom>
        </p:spPr>
      </p:pic>
      <p:sp>
        <p:nvSpPr>
          <p:cNvPr id="7" name="Date Placeholder 3">
            <a:extLst>
              <a:ext uri="{FF2B5EF4-FFF2-40B4-BE49-F238E27FC236}">
                <a16:creationId xmlns:a16="http://schemas.microsoft.com/office/drawing/2014/main" id="{6BF1581E-261F-4F4F-9288-E44C602B92FF}"/>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8D3F88C6-D15B-460B-B40F-D50C2EA340E0}"/>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9" name="Slide Number Placeholder 5">
            <a:extLst>
              <a:ext uri="{FF2B5EF4-FFF2-40B4-BE49-F238E27FC236}">
                <a16:creationId xmlns:a16="http://schemas.microsoft.com/office/drawing/2014/main" id="{65DD130E-62E9-4C94-82F5-70063E9CDA55}"/>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44FD96D-57D1-4EF4-BEDC-4B61947843C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2922636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1A4E-E0B2-4B66-916B-2FADAB2C9AA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8EAAE97-EF4D-4786-B753-FAF850344814}"/>
              </a:ext>
            </a:extLst>
          </p:cNvPr>
          <p:cNvSpPr>
            <a:spLocks noGrp="1"/>
          </p:cNvSpPr>
          <p:nvPr>
            <p:ph idx="1"/>
          </p:nvPr>
        </p:nvSpPr>
        <p:spPr/>
        <p:txBody>
          <a:bodyPr>
            <a:noAutofit/>
          </a:bodyPr>
          <a:lstStyle/>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In this system, an existing twitter dataset was used in which we apply SVM, Naïve Bayes Classifier.</a:t>
            </a:r>
          </a:p>
          <a:p>
            <a:pPr marL="0" indent="0" algn="just" rtl="0" fontAlgn="base">
              <a:spcBef>
                <a:spcPts val="0"/>
              </a:spcBef>
              <a:spcAft>
                <a:spcPts val="0"/>
              </a:spcAft>
              <a:buNone/>
            </a:pPr>
            <a:endParaRPr lang="en-US" sz="2400" b="0" i="0" u="none" strike="noStrike" dirty="0">
              <a:solidFill>
                <a:srgbClr val="000000"/>
              </a:solidFill>
              <a:effectLst/>
              <a:latin typeface="Times New Roman" panose="02020603050405020304" pitchFamily="18" charset="0"/>
            </a:endParaRPr>
          </a:p>
          <a:p>
            <a:pPr algn="just" rtl="0" fontAlgn="base">
              <a:spcBef>
                <a:spcPts val="0"/>
              </a:spcBef>
              <a:spcAft>
                <a:spcPts val="0"/>
              </a:spcAft>
              <a:buFont typeface="Arial" panose="020B0604020202020204" pitchFamily="34" charset="0"/>
              <a:buChar char="•"/>
            </a:pPr>
            <a:endParaRPr lang="en-US" sz="2400" dirty="0">
              <a:solidFill>
                <a:srgbClr val="000000"/>
              </a:solidFill>
              <a:latin typeface="Times New Roman" panose="02020603050405020304" pitchFamily="18" charset="0"/>
            </a:endParaRPr>
          </a:p>
          <a:p>
            <a:pPr algn="just" fontAlgn="base">
              <a:spcBef>
                <a:spcPts val="0"/>
              </a:spcBef>
            </a:pPr>
            <a:r>
              <a:rPr lang="en-US" sz="2400" b="0" i="0" u="none" strike="noStrike" dirty="0">
                <a:solidFill>
                  <a:srgbClr val="000000"/>
                </a:solidFill>
                <a:effectLst/>
                <a:latin typeface="Times New Roman" panose="02020603050405020304" pitchFamily="18" charset="0"/>
              </a:rPr>
              <a:t>The goal is to measure accuracy for multiple ML algorithms, and then develop a model that use to take input as a user sentiment to predict depression. </a:t>
            </a:r>
          </a:p>
          <a:p>
            <a:pPr algn="just" fontAlgn="base">
              <a:spcBef>
                <a:spcPts val="0"/>
              </a:spcBef>
            </a:pPr>
            <a:endParaRPr lang="en-US" sz="2400" dirty="0">
              <a:solidFill>
                <a:srgbClr val="000000"/>
              </a:solidFill>
              <a:latin typeface="Times New Roman" panose="02020603050405020304" pitchFamily="18" charset="0"/>
            </a:endParaRPr>
          </a:p>
          <a:p>
            <a:pPr marL="0" indent="0" algn="just" fontAlgn="base">
              <a:spcBef>
                <a:spcPts val="0"/>
              </a:spcBef>
              <a:buNone/>
            </a:pPr>
            <a:endParaRPr lang="en-US" sz="2400" b="0" i="0" u="none" strike="noStrike" dirty="0">
              <a:solidFill>
                <a:srgbClr val="000000"/>
              </a:solidFill>
              <a:effectLst/>
              <a:latin typeface="Arial" panose="020B0604020202020204" pitchFamily="34" charset="0"/>
            </a:endParaRPr>
          </a:p>
          <a:p>
            <a:pPr algn="just" fontAlgn="base">
              <a:spcBef>
                <a:spcPts val="0"/>
              </a:spcBef>
            </a:pPr>
            <a:r>
              <a:rPr lang="en-US" sz="2400" dirty="0">
                <a:solidFill>
                  <a:srgbClr val="000000"/>
                </a:solidFill>
                <a:latin typeface="Times New Roman" panose="02020603050405020304" pitchFamily="18" charset="0"/>
              </a:rPr>
              <a:t>W</a:t>
            </a:r>
            <a:r>
              <a:rPr lang="en-US" sz="2400" b="0" i="0" u="none" strike="noStrike" dirty="0">
                <a:solidFill>
                  <a:srgbClr val="000000"/>
                </a:solidFill>
                <a:effectLst/>
                <a:latin typeface="Times New Roman" panose="02020603050405020304" pitchFamily="18" charset="0"/>
              </a:rPr>
              <a:t>e can conclude that for the context of depression detection SVM has performed well and gives </a:t>
            </a:r>
            <a:r>
              <a:rPr lang="en-US" sz="2400" dirty="0">
                <a:solidFill>
                  <a:srgbClr val="000000"/>
                </a:solidFill>
                <a:latin typeface="Times New Roman" panose="02020603050405020304" pitchFamily="18" charset="0"/>
              </a:rPr>
              <a:t>highest </a:t>
            </a:r>
            <a:r>
              <a:rPr lang="en-US" sz="2400" b="0" i="0" u="none" strike="noStrike" dirty="0">
                <a:solidFill>
                  <a:srgbClr val="000000"/>
                </a:solidFill>
                <a:effectLst/>
                <a:latin typeface="Times New Roman" panose="02020603050405020304" pitchFamily="18" charset="0"/>
              </a:rPr>
              <a:t>accuracy of  94%.</a:t>
            </a:r>
            <a:endParaRPr lang="en-US" sz="1800" dirty="0">
              <a:solidFill>
                <a:srgbClr val="000000"/>
              </a:solidFill>
              <a:latin typeface="Times New Roman" panose="02020603050405020304" pitchFamily="18" charset="0"/>
            </a:endParaRPr>
          </a:p>
          <a:p>
            <a:pPr algn="just" fontAlgn="base">
              <a:spcBef>
                <a:spcPts val="0"/>
              </a:spcBef>
            </a:pPr>
            <a:endParaRPr lang="en-US" sz="1800" b="0" i="0" u="none" strike="noStrike" dirty="0">
              <a:solidFill>
                <a:srgbClr val="000000"/>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EE7F52E8-9D3C-430B-A525-4302CE015538}"/>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E29BB4F-01AB-4430-8004-C6BFAE85EA47}"/>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950B8AD-F6F6-4301-BC8B-678F3BC88B54}"/>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26</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AB4A2D0-F534-4380-A6F9-7D07F10ED3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3118527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63E3-59D7-4534-B99C-D2FEF6D61E01}"/>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3A30D11E-0B46-492E-A64D-21112BFD27B9}"/>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Future research will focus on scalability and speeding up the total response time to further improve the user experience.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From an implementation point of view, we recommend using the training data to find the best parameters to optimize the SVM models for detecting users at-risk of depression</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In future, a  feature can be added which will notify users about  mental health directly to their twitter account.</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D5EC105-AEF8-43A2-8AAE-6F57F2018A70}"/>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FF2EE2B-D19D-415C-9A4B-D3D80E5A4990}"/>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37EAE7CC-8B41-4C72-8095-AFEF7553AC6B}"/>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27</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11CECD0-90C5-4473-A1BC-4D6BE2505F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1279552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algn="just">
              <a:buNone/>
            </a:pPr>
            <a:r>
              <a:rPr lang="en-IN" sz="1400" dirty="0">
                <a:latin typeface="Times New Roman" panose="02020603050405020304" pitchFamily="18" charset="0"/>
                <a:cs typeface="Times New Roman" panose="02020603050405020304" pitchFamily="18" charset="0"/>
              </a:rPr>
              <a:t>[1]	</a:t>
            </a:r>
            <a:r>
              <a:rPr lang="en-IN" sz="1400" dirty="0" err="1">
                <a:latin typeface="Times New Roman" panose="02020603050405020304" pitchFamily="18" charset="0"/>
                <a:cs typeface="Times New Roman" panose="02020603050405020304" pitchFamily="18" charset="0"/>
              </a:rPr>
              <a:t>Guozheng</a:t>
            </a:r>
            <a:r>
              <a:rPr lang="en-IN" sz="1400" dirty="0">
                <a:latin typeface="Times New Roman" panose="02020603050405020304" pitchFamily="18" charset="0"/>
                <a:cs typeface="Times New Roman" panose="02020603050405020304" pitchFamily="18" charset="0"/>
              </a:rPr>
              <a:t> Rao, Yue Zhang, Li Zhang, Qing Cong and </a:t>
            </a:r>
            <a:r>
              <a:rPr lang="en-IN" sz="1400" dirty="0" err="1">
                <a:latin typeface="Times New Roman" panose="02020603050405020304" pitchFamily="18" charset="0"/>
                <a:cs typeface="Times New Roman" panose="02020603050405020304" pitchFamily="18" charset="0"/>
              </a:rPr>
              <a:t>Zhiyong</a:t>
            </a:r>
            <a:r>
              <a:rPr lang="en-IN" sz="1400" dirty="0">
                <a:latin typeface="Times New Roman" panose="02020603050405020304" pitchFamily="18" charset="0"/>
                <a:cs typeface="Times New Roman" panose="02020603050405020304" pitchFamily="18" charset="0"/>
              </a:rPr>
              <a:t> Feng, “MGL-CNN: A Hierarchical Posts Representations Model for Identifying Depressed Individuals in Online Forums”, IEEE Access(Volume: 8),February 2020, DOI: 10.1109/ACCESS.2020.2973737.</a:t>
            </a:r>
            <a:endParaRPr lang="en-US" sz="1400" dirty="0">
              <a:latin typeface="Times New Roman" panose="02020603050405020304" pitchFamily="18" charset="0"/>
              <a:cs typeface="Times New Roman" panose="02020603050405020304" pitchFamily="18" charset="0"/>
            </a:endParaRPr>
          </a:p>
          <a:p>
            <a:pPr algn="just">
              <a:buNone/>
            </a:pPr>
            <a:endParaRPr lang="en-US" sz="1400" dirty="0">
              <a:latin typeface="Times New Roman" panose="02020603050405020304" pitchFamily="18" charset="0"/>
              <a:cs typeface="Times New Roman" panose="02020603050405020304" pitchFamily="18" charset="0"/>
            </a:endParaRPr>
          </a:p>
          <a:p>
            <a:pPr algn="just">
              <a:buNone/>
            </a:pPr>
            <a:r>
              <a:rPr lang="en-IN" sz="1400" dirty="0">
                <a:latin typeface="Times New Roman" panose="02020603050405020304" pitchFamily="18" charset="0"/>
                <a:cs typeface="Times New Roman" panose="02020603050405020304" pitchFamily="18" charset="0"/>
              </a:rPr>
              <a:t>[2]	Mark E. Larsen, </a:t>
            </a:r>
            <a:r>
              <a:rPr lang="en-IN" sz="1400" dirty="0" err="1">
                <a:latin typeface="Times New Roman" panose="02020603050405020304" pitchFamily="18" charset="0"/>
                <a:cs typeface="Times New Roman" panose="02020603050405020304" pitchFamily="18" charset="0"/>
              </a:rPr>
              <a:t>Tjeerd</a:t>
            </a:r>
            <a:r>
              <a:rPr lang="en-IN" sz="1400" dirty="0">
                <a:latin typeface="Times New Roman" panose="02020603050405020304" pitchFamily="18" charset="0"/>
                <a:cs typeface="Times New Roman" panose="02020603050405020304" pitchFamily="18" charset="0"/>
              </a:rPr>
              <a:t> W. </a:t>
            </a:r>
            <a:r>
              <a:rPr lang="en-IN" sz="1400" dirty="0" err="1">
                <a:latin typeface="Times New Roman" panose="02020603050405020304" pitchFamily="18" charset="0"/>
                <a:cs typeface="Times New Roman" panose="02020603050405020304" pitchFamily="18" charset="0"/>
              </a:rPr>
              <a:t>Boonstra</a:t>
            </a:r>
            <a:r>
              <a:rPr lang="en-IN" sz="1400" dirty="0">
                <a:latin typeface="Times New Roman" panose="02020603050405020304" pitchFamily="18" charset="0"/>
                <a:cs typeface="Times New Roman" panose="02020603050405020304" pitchFamily="18" charset="0"/>
              </a:rPr>
              <a:t>; Philip J. </a:t>
            </a:r>
            <a:r>
              <a:rPr lang="en-IN" sz="1400" dirty="0" err="1">
                <a:latin typeface="Times New Roman" panose="02020603050405020304" pitchFamily="18" charset="0"/>
                <a:cs typeface="Times New Roman" panose="02020603050405020304" pitchFamily="18" charset="0"/>
              </a:rPr>
              <a:t>Batterham</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Bridianne</a:t>
            </a:r>
            <a:r>
              <a:rPr lang="en-IN" sz="1400" dirty="0">
                <a:latin typeface="Times New Roman" panose="02020603050405020304" pitchFamily="18" charset="0"/>
                <a:cs typeface="Times New Roman" panose="02020603050405020304" pitchFamily="18" charset="0"/>
              </a:rPr>
              <a:t> O’Dea, Cecile Paris, and Helen Christensen, “We Feel: Mapping Emotion on Twitter,” in IEEE Journal of Biomedical and Health Informatics, 2015, DOI 10.1109/JBHI.2015.2403839.</a:t>
            </a:r>
          </a:p>
          <a:p>
            <a:pPr algn="just">
              <a:buNone/>
            </a:pPr>
            <a:endParaRPr lang="en-IN" sz="1400" dirty="0">
              <a:latin typeface="Times New Roman" panose="02020603050405020304" pitchFamily="18" charset="0"/>
              <a:cs typeface="Times New Roman" panose="02020603050405020304" pitchFamily="18" charset="0"/>
            </a:endParaRPr>
          </a:p>
          <a:p>
            <a:pPr algn="just">
              <a:buNone/>
            </a:pPr>
            <a:r>
              <a:rPr lang="en-IN" sz="1400" dirty="0">
                <a:latin typeface="Times New Roman" panose="02020603050405020304" pitchFamily="18" charset="0"/>
                <a:cs typeface="Times New Roman" panose="02020603050405020304" pitchFamily="18" charset="0"/>
              </a:rPr>
              <a:t>[3]	Marcel </a:t>
            </a:r>
            <a:r>
              <a:rPr lang="en-IN" sz="1400" dirty="0" err="1">
                <a:latin typeface="Times New Roman" panose="02020603050405020304" pitchFamily="18" charset="0"/>
                <a:cs typeface="Times New Roman" panose="02020603050405020304" pitchFamily="18" charset="0"/>
              </a:rPr>
              <a:t>Trotzek</a:t>
            </a:r>
            <a:r>
              <a:rPr lang="en-IN" sz="1400" dirty="0">
                <a:latin typeface="Times New Roman" panose="02020603050405020304" pitchFamily="18" charset="0"/>
                <a:cs typeface="Times New Roman" panose="02020603050405020304" pitchFamily="18" charset="0"/>
              </a:rPr>
              <a:t>, Sven </a:t>
            </a:r>
            <a:r>
              <a:rPr lang="en-IN" sz="1400" dirty="0" err="1">
                <a:latin typeface="Times New Roman" panose="02020603050405020304" pitchFamily="18" charset="0"/>
                <a:cs typeface="Times New Roman" panose="02020603050405020304" pitchFamily="18" charset="0"/>
              </a:rPr>
              <a:t>Koitka</a:t>
            </a:r>
            <a:r>
              <a:rPr lang="en-IN" sz="1400" dirty="0">
                <a:latin typeface="Times New Roman" panose="02020603050405020304" pitchFamily="18" charset="0"/>
                <a:cs typeface="Times New Roman" panose="02020603050405020304" pitchFamily="18" charset="0"/>
              </a:rPr>
              <a:t>, and Christoph M. Friedrich, “Utilizing Neural Networks and Linguistic Metadata for Early Detection of Depression Indications in Text Sequences,” in IEEE Transactions on Knowledge and Data Engineering (Vol: 32), 2018,DOI: 10.1109/TKDE.2018.2885515.</a:t>
            </a:r>
          </a:p>
          <a:p>
            <a:pPr algn="just">
              <a:buNone/>
            </a:pPr>
            <a:endParaRPr lang="en-US" sz="1400" dirty="0">
              <a:latin typeface="Times New Roman" panose="02020603050405020304" pitchFamily="18" charset="0"/>
              <a:cs typeface="Times New Roman" panose="02020603050405020304" pitchFamily="18" charset="0"/>
            </a:endParaRPr>
          </a:p>
          <a:p>
            <a:pPr algn="just">
              <a:buNone/>
            </a:pPr>
            <a:r>
              <a:rPr lang="en-US" sz="1400" dirty="0">
                <a:latin typeface="Times New Roman" panose="02020603050405020304" pitchFamily="18" charset="0"/>
                <a:cs typeface="Times New Roman" panose="02020603050405020304" pitchFamily="18" charset="0"/>
              </a:rPr>
              <a:t>[4]	</a:t>
            </a:r>
            <a:r>
              <a:rPr lang="en-US" sz="1400" dirty="0" err="1">
                <a:latin typeface="Times New Roman" panose="02020603050405020304" pitchFamily="18" charset="0"/>
                <a:cs typeface="Times New Roman" panose="02020603050405020304" pitchFamily="18" charset="0"/>
              </a:rPr>
              <a:t>Budhaditya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Saha</a:t>
            </a:r>
            <a:r>
              <a:rPr lang="en-US" sz="1400" dirty="0">
                <a:latin typeface="Times New Roman" panose="02020603050405020304" pitchFamily="18" charset="0"/>
                <a:cs typeface="Times New Roman" panose="02020603050405020304" pitchFamily="18" charset="0"/>
              </a:rPr>
              <a:t>, Thin Nguyen, </a:t>
            </a:r>
            <a:r>
              <a:rPr lang="en-US" sz="1400" dirty="0" err="1">
                <a:latin typeface="Times New Roman" panose="02020603050405020304" pitchFamily="18" charset="0"/>
                <a:cs typeface="Times New Roman" panose="02020603050405020304" pitchFamily="18" charset="0"/>
              </a:rPr>
              <a:t>Dinh</a:t>
            </a:r>
            <a:r>
              <a:rPr lang="en-US" sz="1400" dirty="0">
                <a:latin typeface="Times New Roman" panose="02020603050405020304" pitchFamily="18" charset="0"/>
                <a:cs typeface="Times New Roman" panose="02020603050405020304" pitchFamily="18" charset="0"/>
              </a:rPr>
              <a:t> Phung, and </a:t>
            </a:r>
            <a:r>
              <a:rPr lang="en-US" sz="1400" dirty="0" err="1">
                <a:latin typeface="Times New Roman" panose="02020603050405020304" pitchFamily="18" charset="0"/>
                <a:cs typeface="Times New Roman" panose="02020603050405020304" pitchFamily="18" charset="0"/>
              </a:rPr>
              <a:t>Svetha</a:t>
            </a:r>
            <a:r>
              <a:rPr lang="en-US" sz="1400" dirty="0">
                <a:latin typeface="Times New Roman" panose="02020603050405020304" pitchFamily="18" charset="0"/>
                <a:cs typeface="Times New Roman" panose="02020603050405020304" pitchFamily="18" charset="0"/>
              </a:rPr>
              <a:t> Venkatesh, “A Framework for Classifying Online Mental Health-Related Communities With an Interest in Depression,” in IEEE Journal of Biomedical and Health Informatics, 2016, vol. 20, DOI: 10.1109/JBHI.2016.2543741.</a:t>
            </a:r>
          </a:p>
          <a:p>
            <a:pPr algn="just">
              <a:buNone/>
            </a:pPr>
            <a:endParaRPr lang="en-US" sz="1400" dirty="0">
              <a:latin typeface="Times New Roman" panose="02020603050405020304" pitchFamily="18" charset="0"/>
              <a:cs typeface="Times New Roman" panose="02020603050405020304" pitchFamily="18" charset="0"/>
            </a:endParaRPr>
          </a:p>
          <a:p>
            <a:pPr algn="just">
              <a:buNone/>
            </a:pPr>
            <a:r>
              <a:rPr lang="en-US" sz="1400" dirty="0">
                <a:latin typeface="Times New Roman" panose="02020603050405020304" pitchFamily="18" charset="0"/>
                <a:cs typeface="Times New Roman" panose="02020603050405020304" pitchFamily="18" charset="0"/>
              </a:rPr>
              <a:t>[5]	Michael M. Tadesse, </a:t>
            </a:r>
            <a:r>
              <a:rPr lang="en-US" sz="1400" dirty="0" err="1">
                <a:latin typeface="Times New Roman" panose="02020603050405020304" pitchFamily="18" charset="0"/>
                <a:cs typeface="Times New Roman" panose="02020603050405020304" pitchFamily="18" charset="0"/>
              </a:rPr>
              <a:t>Hongfei</a:t>
            </a:r>
            <a:r>
              <a:rPr lang="en-US" sz="1400" dirty="0">
                <a:latin typeface="Times New Roman" panose="02020603050405020304" pitchFamily="18" charset="0"/>
                <a:cs typeface="Times New Roman" panose="02020603050405020304" pitchFamily="18" charset="0"/>
              </a:rPr>
              <a:t> Lin, and Liang Yang, “Detection of Depression-Related Posts in Reddit Social Media </a:t>
            </a:r>
            <a:r>
              <a:rPr lang="en-US" sz="1400" dirty="0" err="1">
                <a:latin typeface="Times New Roman" panose="02020603050405020304" pitchFamily="18" charset="0"/>
                <a:cs typeface="Times New Roman" panose="02020603050405020304" pitchFamily="18" charset="0"/>
              </a:rPr>
              <a:t>Forum”,in</a:t>
            </a:r>
            <a:r>
              <a:rPr lang="en-US" sz="1400" dirty="0">
                <a:latin typeface="Times New Roman" panose="02020603050405020304" pitchFamily="18" charset="0"/>
                <a:cs typeface="Times New Roman" panose="02020603050405020304" pitchFamily="18" charset="0"/>
              </a:rPr>
              <a:t> IEEE Access, 2019, DOI: 10.1109/ACCESS.2019.2909180.</a:t>
            </a: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28</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9C7444B-B7AC-4A3E-AF0D-0BD57D9D30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34270"/>
            <a:ext cx="8229600" cy="4525963"/>
          </a:xfrm>
        </p:spPr>
        <p:txBody>
          <a:bodyPr>
            <a:noAutofit/>
          </a:bodyPr>
          <a:lstStyle/>
          <a:p>
            <a:pPr algn="just">
              <a:lnSpc>
                <a:spcPct val="80000"/>
              </a:lnSpc>
              <a:buNone/>
            </a:pPr>
            <a:r>
              <a:rPr lang="en-US" sz="1400" dirty="0">
                <a:latin typeface="Times New Roman" panose="02020603050405020304" pitchFamily="18" charset="0"/>
                <a:cs typeface="Times New Roman" panose="02020603050405020304" pitchFamily="18" charset="0"/>
              </a:rPr>
              <a:t>[6]	ML </a:t>
            </a:r>
            <a:r>
              <a:rPr lang="en-US" sz="1400" dirty="0" err="1">
                <a:latin typeface="Times New Roman" panose="02020603050405020304" pitchFamily="18" charset="0"/>
                <a:cs typeface="Times New Roman" panose="02020603050405020304" pitchFamily="18" charset="0"/>
              </a:rPr>
              <a:t>Tlachac</a:t>
            </a:r>
            <a:r>
              <a:rPr lang="en-US" sz="1400" dirty="0">
                <a:latin typeface="Times New Roman" panose="02020603050405020304" pitchFamily="18" charset="0"/>
                <a:cs typeface="Times New Roman" panose="02020603050405020304" pitchFamily="18" charset="0"/>
              </a:rPr>
              <a:t> and Elke </a:t>
            </a:r>
            <a:r>
              <a:rPr lang="en-US" sz="1400" dirty="0" err="1">
                <a:latin typeface="Times New Roman" panose="02020603050405020304" pitchFamily="18" charset="0"/>
                <a:cs typeface="Times New Roman" panose="02020603050405020304" pitchFamily="18" charset="0"/>
              </a:rPr>
              <a:t>Rundensteiner</a:t>
            </a:r>
            <a:r>
              <a:rPr lang="en-US" sz="1400" dirty="0">
                <a:latin typeface="Times New Roman" panose="02020603050405020304" pitchFamily="18" charset="0"/>
                <a:cs typeface="Times New Roman" panose="02020603050405020304" pitchFamily="18" charset="0"/>
              </a:rPr>
              <a:t>, “Screening For Depression With Retrospectively Harvested Private Versus Public Text,” in IEEE Journal of Biomedical and Health Informatics, 2020, DOI: 10.1109/JBHI.2020.2983035.</a:t>
            </a:r>
          </a:p>
          <a:p>
            <a:pPr algn="just">
              <a:lnSpc>
                <a:spcPct val="80000"/>
              </a:lnSpc>
              <a:buNone/>
            </a:pPr>
            <a:endParaRPr lang="en-US" sz="1400" dirty="0">
              <a:latin typeface="Times New Roman" panose="02020603050405020304" pitchFamily="18" charset="0"/>
              <a:cs typeface="Times New Roman" panose="02020603050405020304" pitchFamily="18" charset="0"/>
            </a:endParaRPr>
          </a:p>
          <a:p>
            <a:pPr algn="just">
              <a:lnSpc>
                <a:spcPct val="80000"/>
              </a:lnSpc>
              <a:buNone/>
            </a:pPr>
            <a:r>
              <a:rPr lang="en-US" sz="1400" dirty="0">
                <a:latin typeface="Times New Roman" panose="02020603050405020304" pitchFamily="18" charset="0"/>
                <a:cs typeface="Times New Roman" panose="02020603050405020304" pitchFamily="18" charset="0"/>
              </a:rPr>
              <a:t>[7]	Les </a:t>
            </a:r>
            <a:r>
              <a:rPr lang="en-US" sz="1400" dirty="0" err="1">
                <a:latin typeface="Times New Roman" panose="02020603050405020304" pitchFamily="18" charset="0"/>
                <a:cs typeface="Times New Roman" panose="02020603050405020304" pitchFamily="18" charset="0"/>
              </a:rPr>
              <a:t>Servi</a:t>
            </a:r>
            <a:r>
              <a:rPr lang="en-US" sz="1400" dirty="0">
                <a:latin typeface="Times New Roman" panose="02020603050405020304" pitchFamily="18" charset="0"/>
                <a:cs typeface="Times New Roman" panose="02020603050405020304" pitchFamily="18" charset="0"/>
              </a:rPr>
              <a:t> and Sara Beth Elson, “A Mathematical Approach to Gauging Influence by Identifying Shifts in the Emotions of Social Media Users” in IEEE Transactions on Computational Social Systems DOI 10.1109/TCSS.2014.2384216.</a:t>
            </a:r>
          </a:p>
          <a:p>
            <a:pPr algn="just">
              <a:lnSpc>
                <a:spcPct val="80000"/>
              </a:lnSpc>
              <a:buNone/>
            </a:pPr>
            <a:endParaRPr lang="en-US" sz="1400" dirty="0">
              <a:latin typeface="Times New Roman" panose="02020603050405020304" pitchFamily="18" charset="0"/>
              <a:cs typeface="Times New Roman" panose="02020603050405020304" pitchFamily="18" charset="0"/>
            </a:endParaRPr>
          </a:p>
          <a:p>
            <a:pPr algn="just">
              <a:lnSpc>
                <a:spcPct val="80000"/>
              </a:lnSpc>
              <a:buNone/>
            </a:pPr>
            <a:r>
              <a:rPr lang="en-US" sz="1400" dirty="0">
                <a:latin typeface="Times New Roman" panose="02020603050405020304" pitchFamily="18" charset="0"/>
                <a:cs typeface="Times New Roman" panose="02020603050405020304" pitchFamily="18" charset="0"/>
              </a:rPr>
              <a:t>[8]	</a:t>
            </a:r>
            <a:r>
              <a:rPr lang="en-US" sz="1400" dirty="0" err="1">
                <a:latin typeface="Times New Roman" panose="02020603050405020304" pitchFamily="18" charset="0"/>
                <a:cs typeface="Times New Roman" panose="02020603050405020304" pitchFamily="18" charset="0"/>
              </a:rPr>
              <a:t>Firoj</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Fattulal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Shahare</a:t>
            </a:r>
            <a:r>
              <a:rPr lang="en-US" sz="1400" dirty="0">
                <a:latin typeface="Times New Roman" panose="02020603050405020304" pitchFamily="18" charset="0"/>
                <a:cs typeface="Times New Roman" panose="02020603050405020304" pitchFamily="18" charset="0"/>
              </a:rPr>
              <a:t>, “Feeling discovery through online media” in Proceedings of the 2017 conference on (ICICCS),DOI 10.1109/ICCONS.2017.8250692.</a:t>
            </a:r>
          </a:p>
          <a:p>
            <a:pPr algn="just">
              <a:lnSpc>
                <a:spcPct val="80000"/>
              </a:lnSpc>
              <a:buNone/>
            </a:pPr>
            <a:endParaRPr lang="en-US" sz="1400" dirty="0">
              <a:latin typeface="Times New Roman" panose="02020603050405020304" pitchFamily="18" charset="0"/>
              <a:cs typeface="Times New Roman" panose="02020603050405020304" pitchFamily="18" charset="0"/>
            </a:endParaRPr>
          </a:p>
          <a:p>
            <a:pPr algn="just">
              <a:lnSpc>
                <a:spcPct val="80000"/>
              </a:lnSpc>
              <a:buNone/>
            </a:pPr>
            <a:r>
              <a:rPr lang="en-US" sz="1400" dirty="0">
                <a:latin typeface="Times New Roman" panose="02020603050405020304" pitchFamily="18" charset="0"/>
                <a:cs typeface="Times New Roman" panose="02020603050405020304" pitchFamily="18" charset="0"/>
              </a:rPr>
              <a:t>[9]	</a:t>
            </a:r>
            <a:r>
              <a:rPr lang="en-US" sz="1400" dirty="0" err="1">
                <a:latin typeface="Times New Roman" panose="02020603050405020304" pitchFamily="18" charset="0"/>
                <a:cs typeface="Times New Roman" panose="02020603050405020304" pitchFamily="18" charset="0"/>
              </a:rPr>
              <a:t>Altug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Akay</a:t>
            </a:r>
            <a:r>
              <a:rPr lang="en-US" sz="1400" dirty="0">
                <a:latin typeface="Times New Roman" panose="02020603050405020304" pitchFamily="18" charset="0"/>
                <a:cs typeface="Times New Roman" panose="02020603050405020304" pitchFamily="18" charset="0"/>
              </a:rPr>
              <a:t>, Andrei </a:t>
            </a:r>
            <a:r>
              <a:rPr lang="en-US" sz="1400" dirty="0" err="1">
                <a:latin typeface="Times New Roman" panose="02020603050405020304" pitchFamily="18" charset="0"/>
                <a:cs typeface="Times New Roman" panose="02020603050405020304" pitchFamily="18" charset="0"/>
              </a:rPr>
              <a:t>Dragomir,and</a:t>
            </a:r>
            <a:r>
              <a:rPr lang="en-US" sz="1400" dirty="0">
                <a:latin typeface="Times New Roman" panose="02020603050405020304" pitchFamily="18" charset="0"/>
                <a:cs typeface="Times New Roman" panose="02020603050405020304" pitchFamily="18" charset="0"/>
              </a:rPr>
              <a:t> Björn -Erik </a:t>
            </a:r>
            <a:r>
              <a:rPr lang="en-US" sz="1400" dirty="0" err="1">
                <a:latin typeface="Times New Roman" panose="02020603050405020304" pitchFamily="18" charset="0"/>
                <a:cs typeface="Times New Roman" panose="02020603050405020304" pitchFamily="18" charset="0"/>
              </a:rPr>
              <a:t>Erlandsson</a:t>
            </a:r>
            <a:r>
              <a:rPr lang="en-US" sz="1400" dirty="0">
                <a:latin typeface="Times New Roman" panose="02020603050405020304" pitchFamily="18" charset="0"/>
                <a:cs typeface="Times New Roman" panose="02020603050405020304" pitchFamily="18" charset="0"/>
              </a:rPr>
              <a:t>, “Assessing Antidepressants Using Intelligent Data Monitoring and Mining of Online Fora”, IEEE Journal of Biomedical and Health Informatics ( Volume: 20), 2016, DOI: 10.1109/JBHI.2016.2539972.</a:t>
            </a:r>
          </a:p>
          <a:p>
            <a:pPr algn="just">
              <a:lnSpc>
                <a:spcPct val="80000"/>
              </a:lnSpc>
              <a:buNone/>
            </a:pPr>
            <a:endParaRPr lang="en-US" sz="1400" dirty="0">
              <a:latin typeface="Times New Roman" panose="02020603050405020304" pitchFamily="18" charset="0"/>
              <a:cs typeface="Times New Roman" panose="02020603050405020304" pitchFamily="18" charset="0"/>
            </a:endParaRPr>
          </a:p>
          <a:p>
            <a:pPr algn="just">
              <a:lnSpc>
                <a:spcPct val="80000"/>
              </a:lnSpc>
              <a:buNone/>
            </a:pPr>
            <a:r>
              <a:rPr lang="en-US" sz="1400" dirty="0">
                <a:latin typeface="Times New Roman" panose="02020603050405020304" pitchFamily="18" charset="0"/>
                <a:cs typeface="Times New Roman" panose="02020603050405020304" pitchFamily="18" charset="0"/>
              </a:rPr>
              <a:t>[10]	Norah Saleh Alghamdi, Hanan A. Hosni Mahmoud, Ajith Abraham, Samar Awadh </a:t>
            </a:r>
            <a:r>
              <a:rPr lang="en-US" sz="1400" dirty="0" err="1">
                <a:latin typeface="Times New Roman" panose="02020603050405020304" pitchFamily="18" charset="0"/>
                <a:cs typeface="Times New Roman" panose="02020603050405020304" pitchFamily="18" charset="0"/>
              </a:rPr>
              <a:t>Alanazi</a:t>
            </a:r>
            <a:r>
              <a:rPr lang="en-US" sz="1400" dirty="0">
                <a:latin typeface="Times New Roman" panose="02020603050405020304" pitchFamily="18" charset="0"/>
                <a:cs typeface="Times New Roman" panose="02020603050405020304" pitchFamily="18" charset="0"/>
              </a:rPr>
              <a:t>, and Laura García-</a:t>
            </a:r>
            <a:r>
              <a:rPr lang="en-US" sz="1400" dirty="0" err="1">
                <a:latin typeface="Times New Roman" panose="02020603050405020304" pitchFamily="18" charset="0"/>
                <a:cs typeface="Times New Roman" panose="02020603050405020304" pitchFamily="18" charset="0"/>
              </a:rPr>
              <a:t>Hernán</a:t>
            </a:r>
            <a:r>
              <a:rPr lang="en-US" sz="1400" dirty="0">
                <a:latin typeface="Times New Roman" panose="02020603050405020304" pitchFamily="18" charset="0"/>
                <a:cs typeface="Times New Roman" panose="02020603050405020304" pitchFamily="18" charset="0"/>
              </a:rPr>
              <a:t>, “Predicting Depression Symptoms in an Arabic Psychological </a:t>
            </a:r>
            <a:r>
              <a:rPr lang="en-US" sz="1400" dirty="0" err="1">
                <a:latin typeface="Times New Roman" panose="02020603050405020304" pitchFamily="18" charset="0"/>
                <a:cs typeface="Times New Roman" panose="02020603050405020304" pitchFamily="18" charset="0"/>
              </a:rPr>
              <a:t>Forum”,IEEE</a:t>
            </a:r>
            <a:r>
              <a:rPr lang="en-US" sz="1400" dirty="0">
                <a:latin typeface="Times New Roman" panose="02020603050405020304" pitchFamily="18" charset="0"/>
                <a:cs typeface="Times New Roman" panose="02020603050405020304" pitchFamily="18" charset="0"/>
              </a:rPr>
              <a:t> Access(Volume:8), 2020, DOI: 10.1109/ACCESS.2020.2981834</a:t>
            </a:r>
          </a:p>
          <a:p>
            <a:pPr algn="just">
              <a:lnSpc>
                <a:spcPct val="80000"/>
              </a:lnSpc>
              <a:buNone/>
            </a:pPr>
            <a:endParaRPr lang="en-US" sz="1400" dirty="0">
              <a:latin typeface="Times New Roman" panose="02020603050405020304" pitchFamily="18" charset="0"/>
              <a:cs typeface="Times New Roman" panose="02020603050405020304" pitchFamily="18" charset="0"/>
            </a:endParaRPr>
          </a:p>
          <a:p>
            <a:pPr algn="just">
              <a:lnSpc>
                <a:spcPct val="80000"/>
              </a:lnSpc>
              <a:buNone/>
            </a:pPr>
            <a:r>
              <a:rPr lang="en-US" sz="1400" dirty="0">
                <a:latin typeface="Times New Roman" panose="02020603050405020304" pitchFamily="18" charset="0"/>
                <a:cs typeface="Times New Roman" panose="02020603050405020304" pitchFamily="18" charset="0"/>
              </a:rPr>
              <a:t>[11]	kay, Andrei </a:t>
            </a:r>
            <a:r>
              <a:rPr lang="en-US" sz="1400" dirty="0" err="1">
                <a:latin typeface="Times New Roman" panose="02020603050405020304" pitchFamily="18" charset="0"/>
                <a:cs typeface="Times New Roman" panose="02020603050405020304" pitchFamily="18" charset="0"/>
              </a:rPr>
              <a:t>Dragomir,and</a:t>
            </a:r>
            <a:r>
              <a:rPr lang="en-US" sz="1400" dirty="0">
                <a:latin typeface="Times New Roman" panose="02020603050405020304" pitchFamily="18" charset="0"/>
                <a:cs typeface="Times New Roman" panose="02020603050405020304" pitchFamily="18" charset="0"/>
              </a:rPr>
              <a:t> Björn -Erik </a:t>
            </a:r>
            <a:r>
              <a:rPr lang="en-US" sz="1400" dirty="0" err="1">
                <a:latin typeface="Times New Roman" panose="02020603050405020304" pitchFamily="18" charset="0"/>
                <a:cs typeface="Times New Roman" panose="02020603050405020304" pitchFamily="18" charset="0"/>
              </a:rPr>
              <a:t>Erlandsson</a:t>
            </a:r>
            <a:r>
              <a:rPr lang="en-US" sz="1400" dirty="0">
                <a:latin typeface="Times New Roman" panose="02020603050405020304" pitchFamily="18" charset="0"/>
                <a:cs typeface="Times New Roman" panose="02020603050405020304" pitchFamily="18" charset="0"/>
              </a:rPr>
              <a:t>, “Assessing Antidepressants Using Intelligent Data Monitoring and Mining of Online Fora”, IEEE Journal of Biomedical and Health Informatics ( Volume: 20), 2016, DOI: 10.1109/JBHI.2016.2539972</a:t>
            </a: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29</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9C7444B-B7AC-4A3E-AF0D-0BD57D9D30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Depression diagnosis can be used in medical profession</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Can be integrated to any social media platform to analyze real time users mental health.</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1D7B601-1D2D-4959-B3B6-34012D39F694}"/>
              </a:ext>
            </a:extLst>
          </p:cNvPr>
          <p:cNvSpPr>
            <a:spLocks noGrp="1"/>
          </p:cNvSpPr>
          <p:nvPr>
            <p:ph type="dt" sz="half" idx="10"/>
          </p:nvPr>
        </p:nvSpPr>
        <p:spPr/>
        <p:txBody>
          <a:bodyPr/>
          <a:lstStyle/>
          <a:p>
            <a:r>
              <a:rPr lang="en-US" dirty="0"/>
              <a:t>09-Mar-21</a:t>
            </a:r>
          </a:p>
        </p:txBody>
      </p:sp>
      <p:sp>
        <p:nvSpPr>
          <p:cNvPr id="5" name="Footer Placeholder 4">
            <a:extLst>
              <a:ext uri="{FF2B5EF4-FFF2-40B4-BE49-F238E27FC236}">
                <a16:creationId xmlns:a16="http://schemas.microsoft.com/office/drawing/2014/main" id="{E82B3252-DE51-48B3-B168-B5A6E4216D54}"/>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9F291B8B-E769-4BF0-A511-40F56AB9A4F4}"/>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B8875C-FADB-481B-8260-45A18B2E78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F7C8-1999-4270-AE24-34762659CB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77B4E0-1046-48D6-8864-F23A5694066D}"/>
              </a:ext>
            </a:extLst>
          </p:cNvPr>
          <p:cNvSpPr>
            <a:spLocks noGrp="1"/>
          </p:cNvSpPr>
          <p:nvPr>
            <p:ph idx="1"/>
          </p:nvPr>
        </p:nvSpPr>
        <p:spPr/>
        <p:txBody>
          <a:bodyPr/>
          <a:lstStyle/>
          <a:p>
            <a:pPr marL="457200" lvl="1" indent="0">
              <a:buNone/>
            </a:pPr>
            <a:r>
              <a:rPr lang="en-US" dirty="0"/>
              <a:t>			</a:t>
            </a:r>
          </a:p>
          <a:p>
            <a:pPr marL="457200" lvl="1" indent="0">
              <a:buNone/>
            </a:pPr>
            <a:endParaRPr lang="en-US" dirty="0"/>
          </a:p>
          <a:p>
            <a:pPr marL="457200" lvl="1" indent="0">
              <a:buNone/>
            </a:pPr>
            <a:endParaRPr lang="en-US" dirty="0"/>
          </a:p>
          <a:p>
            <a:pPr marL="457200" lvl="1" indent="0">
              <a:buNone/>
            </a:pPr>
            <a:r>
              <a:rPr lang="en-US" dirty="0"/>
              <a:t>			    THANK YOU</a:t>
            </a:r>
            <a:endParaRPr lang="en-IN" dirty="0"/>
          </a:p>
        </p:txBody>
      </p:sp>
    </p:spTree>
    <p:extLst>
      <p:ext uri="{BB962C8B-B14F-4D97-AF65-F5344CB8AC3E}">
        <p14:creationId xmlns:p14="http://schemas.microsoft.com/office/powerpoint/2010/main" val="56554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57200" y="1340768"/>
            <a:ext cx="8229600" cy="4785395"/>
          </a:xfrm>
        </p:spPr>
        <p:txBody>
          <a:bodyPr>
            <a:noAutofit/>
          </a:bodyPr>
          <a:lstStyle/>
          <a:p>
            <a:pPr marR="281305" algn="just">
              <a:lnSpc>
                <a:spcPct val="200000"/>
              </a:lnSpc>
            </a:pPr>
            <a:r>
              <a:rPr lang="en-US" sz="1600" dirty="0">
                <a:effectLst/>
                <a:latin typeface="Times New Roman" panose="02020603050405020304" pitchFamily="18" charset="0"/>
                <a:ea typeface="Times New Roman" panose="02020603050405020304" pitchFamily="18" charset="0"/>
              </a:rPr>
              <a:t>Depression is a serious challenge in personal and public health. Every year one in 15 adults are affected by depression. According to WHO, more than 300 million people globally suffer from depression. An individual with depression is 20 times more likely to die from suicide than someone without depression.</a:t>
            </a:r>
          </a:p>
          <a:p>
            <a:pPr marL="0" marR="281305" indent="0" algn="just">
              <a:lnSpc>
                <a:spcPct val="200000"/>
              </a:lnSpc>
              <a:buNone/>
            </a:pPr>
            <a:endParaRPr lang="en-US" sz="1600" dirty="0">
              <a:effectLst/>
              <a:latin typeface="Times New Roman" panose="02020603050405020304" pitchFamily="18" charset="0"/>
              <a:ea typeface="Times New Roman" panose="02020603050405020304" pitchFamily="18" charset="0"/>
            </a:endParaRPr>
          </a:p>
          <a:p>
            <a:pPr marL="237490" marR="281305" algn="just">
              <a:lnSpc>
                <a:spcPct val="200000"/>
              </a:lnSpc>
              <a:spcAft>
                <a:spcPts val="0"/>
              </a:spcAft>
            </a:pPr>
            <a:r>
              <a:rPr lang="en-US" sz="1600" dirty="0">
                <a:effectLst/>
                <a:latin typeface="Times New Roman" panose="02020603050405020304" pitchFamily="18" charset="0"/>
                <a:ea typeface="Times New Roman" panose="02020603050405020304" pitchFamily="18" charset="0"/>
              </a:rPr>
              <a:t>Depression specially, prevalent in young individuals from 15 to 29 years old and this age group also has suicide as second leading cause of death. We consider English content gathered from web-based media.</a:t>
            </a:r>
          </a:p>
        </p:txBody>
      </p:sp>
      <p:sp>
        <p:nvSpPr>
          <p:cNvPr id="4" name="Date Placeholder 3">
            <a:extLst>
              <a:ext uri="{FF2B5EF4-FFF2-40B4-BE49-F238E27FC236}">
                <a16:creationId xmlns:a16="http://schemas.microsoft.com/office/drawing/2014/main" id="{4B536FA5-D177-4190-B6F8-0723D22CF8B3}"/>
              </a:ext>
            </a:extLst>
          </p:cNvPr>
          <p:cNvSpPr>
            <a:spLocks noGrp="1"/>
          </p:cNvSpPr>
          <p:nvPr>
            <p:ph type="dt" sz="half" idx="10"/>
          </p:nvPr>
        </p:nvSpPr>
        <p:spPr/>
        <p:txBody>
          <a:bodyPr/>
          <a:lstStyle/>
          <a:p>
            <a:r>
              <a:rPr lang="en-US" dirty="0"/>
              <a:t>09-Mar-21</a:t>
            </a:r>
          </a:p>
        </p:txBody>
      </p:sp>
      <p:sp>
        <p:nvSpPr>
          <p:cNvPr id="5" name="Footer Placeholder 4">
            <a:extLst>
              <a:ext uri="{FF2B5EF4-FFF2-40B4-BE49-F238E27FC236}">
                <a16:creationId xmlns:a16="http://schemas.microsoft.com/office/drawing/2014/main" id="{7364D8AA-B7EC-4CBA-B093-FDDBA8E30F8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2EA1FA8C-1684-41E8-BC82-9ADE8C381B9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1FC4851-9B9E-4AB2-B10C-61D956F560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9787-4F8A-46D5-B682-3AC8718D71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8520F4-815E-42BE-95F5-23CBE22438CF}"/>
              </a:ext>
            </a:extLst>
          </p:cNvPr>
          <p:cNvSpPr>
            <a:spLocks noGrp="1"/>
          </p:cNvSpPr>
          <p:nvPr>
            <p:ph idx="1"/>
          </p:nvPr>
        </p:nvSpPr>
        <p:spPr>
          <a:xfrm>
            <a:off x="457200" y="764704"/>
            <a:ext cx="8229600" cy="5390059"/>
          </a:xfrm>
        </p:spPr>
        <p:txBody>
          <a:bodyPr>
            <a:noAutofit/>
          </a:bodyPr>
          <a:lstStyle/>
          <a:p>
            <a:pPr marR="281305" algn="just">
              <a:lnSpc>
                <a:spcPct val="200000"/>
              </a:lnSpc>
            </a:pPr>
            <a:r>
              <a:rPr lang="en-US" sz="1600" dirty="0">
                <a:effectLst/>
                <a:latin typeface="Times New Roman" panose="02020603050405020304" pitchFamily="18" charset="0"/>
                <a:ea typeface="Times New Roman" panose="02020603050405020304" pitchFamily="18" charset="0"/>
              </a:rPr>
              <a:t>Web media like twitter are brimming with feelings, sentiments, and assessments of individuals everywhere in the world. Nonetheless, examining and characterizing text based on feelings is a major test and can be considered a high-level Sentiment Analysis. </a:t>
            </a:r>
          </a:p>
          <a:p>
            <a:pPr marR="281305" algn="just">
              <a:lnSpc>
                <a:spcPct val="200000"/>
              </a:lnSpc>
            </a:pPr>
            <a:endParaRPr lang="en-US" sz="1600" dirty="0">
              <a:effectLst/>
              <a:latin typeface="Times New Roman" panose="02020603050405020304" pitchFamily="18" charset="0"/>
              <a:ea typeface="Times New Roman" panose="02020603050405020304" pitchFamily="18" charset="0"/>
            </a:endParaRPr>
          </a:p>
          <a:p>
            <a:pPr marR="281305" algn="just">
              <a:lnSpc>
                <a:spcPct val="200000"/>
              </a:lnSpc>
            </a:pPr>
            <a:r>
              <a:rPr lang="en-US" sz="1600" dirty="0">
                <a:effectLst/>
                <a:latin typeface="Times New Roman" panose="02020603050405020304" pitchFamily="18" charset="0"/>
                <a:ea typeface="Times New Roman" panose="02020603050405020304" pitchFamily="18" charset="0"/>
              </a:rPr>
              <a:t>Our approach is based on machine learning classification algorithms and Natural Language Processing which uses textual features like degree of words and negations, Parts of Speech, grammatical analysis and emoticons. </a:t>
            </a:r>
          </a:p>
          <a:p>
            <a:pPr marR="281305" algn="just">
              <a:lnSpc>
                <a:spcPct val="200000"/>
              </a:lnSpc>
            </a:pPr>
            <a:endParaRPr lang="en-US" sz="1600" dirty="0">
              <a:effectLst/>
              <a:latin typeface="Times New Roman" panose="02020603050405020304" pitchFamily="18" charset="0"/>
              <a:ea typeface="Times New Roman" panose="02020603050405020304" pitchFamily="18" charset="0"/>
            </a:endParaRPr>
          </a:p>
          <a:p>
            <a:pPr marR="281305" algn="just">
              <a:lnSpc>
                <a:spcPct val="200000"/>
              </a:lnSpc>
            </a:pPr>
            <a:r>
              <a:rPr lang="en-US" sz="1600" dirty="0">
                <a:effectLst/>
                <a:latin typeface="Times New Roman" panose="02020603050405020304" pitchFamily="18" charset="0"/>
                <a:ea typeface="Times New Roman" panose="02020603050405020304" pitchFamily="18" charset="0"/>
              </a:rPr>
              <a:t>However, on a huge dataset, emotional words are mapped with emotional intensities. At last, through our project, we can successfully identify particular text behaviour and </a:t>
            </a:r>
            <a:r>
              <a:rPr lang="en-US" sz="1600" dirty="0">
                <a:latin typeface="Times New Roman" panose="02020603050405020304" pitchFamily="18" charset="0"/>
                <a:ea typeface="Times New Roman" panose="02020603050405020304" pitchFamily="18" charset="0"/>
              </a:rPr>
              <a:t>successfully predict </a:t>
            </a:r>
            <a:r>
              <a:rPr lang="en-US" sz="1600" dirty="0">
                <a:effectLst/>
                <a:latin typeface="Times New Roman" panose="02020603050405020304" pitchFamily="18" charset="0"/>
                <a:ea typeface="Times New Roman" panose="02020603050405020304" pitchFamily="18" charset="0"/>
              </a:rPr>
              <a:t>on the depression tendency.</a:t>
            </a:r>
            <a:endParaRPr lang="en-IN" sz="1600" dirty="0">
              <a:effectLst/>
              <a:latin typeface="Times New Roman" panose="02020603050405020304" pitchFamily="18" charset="0"/>
              <a:ea typeface="Times New Roman" panose="02020603050405020304" pitchFamily="18" charset="0"/>
            </a:endParaRPr>
          </a:p>
          <a:p>
            <a:endParaRPr lang="en-IN" sz="1600" dirty="0"/>
          </a:p>
        </p:txBody>
      </p:sp>
      <p:pic>
        <p:nvPicPr>
          <p:cNvPr id="4" name="Picture 3">
            <a:extLst>
              <a:ext uri="{FF2B5EF4-FFF2-40B4-BE49-F238E27FC236}">
                <a16:creationId xmlns:a16="http://schemas.microsoft.com/office/drawing/2014/main" id="{B2AA2F0D-79B1-4007-9BA3-B449E09ED2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
        <p:nvSpPr>
          <p:cNvPr id="5" name="Footer Placeholder 4">
            <a:extLst>
              <a:ext uri="{FF2B5EF4-FFF2-40B4-BE49-F238E27FC236}">
                <a16:creationId xmlns:a16="http://schemas.microsoft.com/office/drawing/2014/main" id="{53902423-9711-429F-824C-B1954B1DD325}"/>
              </a:ext>
            </a:extLst>
          </p:cNvPr>
          <p:cNvSpPr>
            <a:spLocks noGrp="1"/>
          </p:cNvSpPr>
          <p:nvPr>
            <p:ph type="ftr" sz="quarter" idx="11"/>
          </p:nvPr>
        </p:nvSpPr>
        <p:spPr>
          <a:xfrm>
            <a:off x="3124200" y="6356350"/>
            <a:ext cx="2895600" cy="365125"/>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Date Placeholder 3">
            <a:extLst>
              <a:ext uri="{FF2B5EF4-FFF2-40B4-BE49-F238E27FC236}">
                <a16:creationId xmlns:a16="http://schemas.microsoft.com/office/drawing/2014/main" id="{B46D145E-9B6E-4F56-9565-A8ADA8333FD1}"/>
              </a:ext>
            </a:extLst>
          </p:cNvPr>
          <p:cNvSpPr>
            <a:spLocks noGrp="1"/>
          </p:cNvSpPr>
          <p:nvPr>
            <p:ph type="dt" sz="half" idx="10"/>
          </p:nvPr>
        </p:nvSpPr>
        <p:spPr>
          <a:xfrm>
            <a:off x="457200" y="6356350"/>
            <a:ext cx="2133600" cy="365125"/>
          </a:xfrm>
        </p:spPr>
        <p:txBody>
          <a:bodyPr/>
          <a:lstStyle/>
          <a:p>
            <a:r>
              <a:rPr lang="en-US" dirty="0"/>
              <a:t>09-Mar-21</a:t>
            </a:r>
          </a:p>
        </p:txBody>
      </p:sp>
      <p:sp>
        <p:nvSpPr>
          <p:cNvPr id="7" name="Slide Number Placeholder 5">
            <a:extLst>
              <a:ext uri="{FF2B5EF4-FFF2-40B4-BE49-F238E27FC236}">
                <a16:creationId xmlns:a16="http://schemas.microsoft.com/office/drawing/2014/main" id="{38840E4A-26F6-40C4-A17A-6A37EBD0A4E4}"/>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20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24840"/>
            <a:ext cx="8229600" cy="114300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Depression is the leading cause of disability, often undiagnosed, and one of the most treatable mood disorders. </a:t>
            </a:r>
            <a:r>
              <a:rPr lang="en-US" sz="2200" b="0" i="0" dirty="0">
                <a:effectLst/>
                <a:latin typeface="Times New Roman" panose="02020603050405020304" pitchFamily="18" charset="0"/>
                <a:cs typeface="Times New Roman" panose="02020603050405020304" pitchFamily="18" charset="0"/>
              </a:rPr>
              <a:t>It is the leading cause of disability worldwide with more than 300 million people suffering from depression.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Depression is costly to society as well as to those personally impacted by depression. Depression is predicted to cost an estimated 5.36 trillion US dollars worldwide between 2011 and by 2030.</a:t>
            </a:r>
          </a:p>
          <a:p>
            <a:pPr algn="just"/>
            <a:endParaRPr lang="en-US" sz="2200" b="0" i="0" dirty="0">
              <a:effectLst/>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This proposition aims to apply natural language processing on Twitter feeds for conducting emotion analysis focusing on depression. </a:t>
            </a:r>
          </a:p>
        </p:txBody>
      </p:sp>
      <p:sp>
        <p:nvSpPr>
          <p:cNvPr id="4" name="Date Placeholder 3">
            <a:extLst>
              <a:ext uri="{FF2B5EF4-FFF2-40B4-BE49-F238E27FC236}">
                <a16:creationId xmlns:a16="http://schemas.microsoft.com/office/drawing/2014/main" id="{19D6004B-31AE-4CBB-9AD6-402671FBBAAE}"/>
              </a:ext>
            </a:extLst>
          </p:cNvPr>
          <p:cNvSpPr>
            <a:spLocks noGrp="1"/>
          </p:cNvSpPr>
          <p:nvPr>
            <p:ph type="dt" sz="half" idx="10"/>
          </p:nvPr>
        </p:nvSpPr>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4E36271-143A-4D09-A04F-36C4CBEF8585}"/>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4757DECD-D1C6-49BA-BA57-528CB60047F2}"/>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03B1D1D-5200-4CE3-BEF2-EB340E972B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B0B0-D43F-4EC3-BD14-86023C1FFCD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8ABB8D6-F2D8-4A18-9565-3B87C34BCF6B}"/>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Individual tweets are classified as positive or negative, based on a curated word-list to detect depression tendencies.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Numerous machine learning algorithms are available for the classification of the tweets, some of them are Naïve Bayes, Support vector machine algorithms, Random forest algorithms etc.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performance of the algorithms can be measured over different metrics like accuracy, precision, recall and confusion matrix.</a:t>
            </a:r>
          </a:p>
        </p:txBody>
      </p:sp>
      <p:sp>
        <p:nvSpPr>
          <p:cNvPr id="4" name="Date Placeholder 3">
            <a:extLst>
              <a:ext uri="{FF2B5EF4-FFF2-40B4-BE49-F238E27FC236}">
                <a16:creationId xmlns:a16="http://schemas.microsoft.com/office/drawing/2014/main" id="{0CC26FDC-E67A-40E0-A584-F0BE46FC82CD}"/>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9B794FC-6395-4A5D-83AF-972F3E9F0CCC}"/>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6BCD2665-0F33-40FC-8411-9F5DB9ED8EB1}"/>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8216A15-DA43-47F6-AB9B-3B75FEE47B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230699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LITERATURE SURVEY</a:t>
            </a:r>
          </a:p>
        </p:txBody>
      </p:sp>
      <p:pic>
        <p:nvPicPr>
          <p:cNvPr id="5" name="Content Placeholder 4">
            <a:extLst>
              <a:ext uri="{FF2B5EF4-FFF2-40B4-BE49-F238E27FC236}">
                <a16:creationId xmlns:a16="http://schemas.microsoft.com/office/drawing/2014/main" id="{B6C44A54-0A2A-4FE5-BF66-8FBD834DB9F9}"/>
              </a:ext>
            </a:extLst>
          </p:cNvPr>
          <p:cNvPicPr>
            <a:picLocks noGrp="1" noChangeAspect="1"/>
          </p:cNvPicPr>
          <p:nvPr>
            <p:ph idx="1"/>
          </p:nvPr>
        </p:nvPicPr>
        <p:blipFill>
          <a:blip r:embed="rId2"/>
          <a:stretch>
            <a:fillRect/>
          </a:stretch>
        </p:blipFill>
        <p:spPr>
          <a:xfrm>
            <a:off x="1021447" y="1268760"/>
            <a:ext cx="7101105" cy="5176365"/>
          </a:xfrm>
        </p:spPr>
      </p:pic>
      <p:sp>
        <p:nvSpPr>
          <p:cNvPr id="4" name="Date Placeholder 3">
            <a:extLst>
              <a:ext uri="{FF2B5EF4-FFF2-40B4-BE49-F238E27FC236}">
                <a16:creationId xmlns:a16="http://schemas.microsoft.com/office/drawing/2014/main" id="{99278897-F70A-48F7-8221-3951130D995E}"/>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81B9EDB0-221A-42EF-A267-1204E0B46ECF}"/>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7" name="Slide Number Placeholder 5">
            <a:extLst>
              <a:ext uri="{FF2B5EF4-FFF2-40B4-BE49-F238E27FC236}">
                <a16:creationId xmlns:a16="http://schemas.microsoft.com/office/drawing/2014/main" id="{9DAD03F0-9F29-4799-8EEB-E8428FFCCC04}"/>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CD4D605-2D80-4465-ACD7-F5E9C5A023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336B-1FA2-4297-8878-109DC3799F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DD8CE5-1ABA-450C-8324-CB48DA6F7FF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44302E8-7A3E-47A4-A821-B149B3974D6F}"/>
              </a:ext>
            </a:extLst>
          </p:cNvPr>
          <p:cNvPicPr>
            <a:picLocks noChangeAspect="1"/>
          </p:cNvPicPr>
          <p:nvPr/>
        </p:nvPicPr>
        <p:blipFill>
          <a:blip r:embed="rId2"/>
          <a:stretch>
            <a:fillRect/>
          </a:stretch>
        </p:blipFill>
        <p:spPr>
          <a:xfrm>
            <a:off x="995958" y="2149108"/>
            <a:ext cx="7152084" cy="3143250"/>
          </a:xfrm>
          <a:prstGeom prst="rect">
            <a:avLst/>
          </a:prstGeom>
        </p:spPr>
      </p:pic>
      <p:sp>
        <p:nvSpPr>
          <p:cNvPr id="6" name="Date Placeholder 3">
            <a:extLst>
              <a:ext uri="{FF2B5EF4-FFF2-40B4-BE49-F238E27FC236}">
                <a16:creationId xmlns:a16="http://schemas.microsoft.com/office/drawing/2014/main" id="{8FFAB3D0-E88E-427F-91DD-1C682E55B545}"/>
              </a:ext>
            </a:extLst>
          </p:cNvPr>
          <p:cNvSpPr>
            <a:spLocks noGrp="1"/>
          </p:cNvSpPr>
          <p:nvPr>
            <p:ph type="dt" sz="half" idx="10"/>
          </p:nvPr>
        </p:nvSpPr>
        <p:spPr>
          <a:xfrm>
            <a:off x="457200" y="6356350"/>
            <a:ext cx="2133600" cy="365125"/>
          </a:xfrm>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1-Jun-21</a:t>
            </a:fld>
            <a:endParaRPr lang="en-US">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00AF8A0E-806D-430D-B28C-71BFF6A3B655}"/>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8" name="Slide Number Placeholder 5">
            <a:extLst>
              <a:ext uri="{FF2B5EF4-FFF2-40B4-BE49-F238E27FC236}">
                <a16:creationId xmlns:a16="http://schemas.microsoft.com/office/drawing/2014/main" id="{29B6BBF7-536C-4543-840B-7FFCD8FAD32F}"/>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D5D39D6-B9F0-46B6-90D9-6720BBE5AF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1709532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1875</TotalTime>
  <Words>2348</Words>
  <Application>Microsoft Office PowerPoint</Application>
  <PresentationFormat>On-screen Show (4:3)</PresentationFormat>
  <Paragraphs>269</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Office Theme</vt:lpstr>
      <vt:lpstr> Analysis and Derivation of Optimum Domain Specific Semantic Model for Detecting Depression Text From Twitter Stream    </vt:lpstr>
      <vt:lpstr>OBJECTIVE</vt:lpstr>
      <vt:lpstr>SCOPE</vt:lpstr>
      <vt:lpstr>ABSTRACT</vt:lpstr>
      <vt:lpstr>PowerPoint Presentation</vt:lpstr>
      <vt:lpstr>INTRODUCTION</vt:lpstr>
      <vt:lpstr>PowerPoint Presentation</vt:lpstr>
      <vt:lpstr>LITERATURE SURVEY</vt:lpstr>
      <vt:lpstr>PowerPoint Presentation</vt:lpstr>
      <vt:lpstr>EXISTING SYSTEM</vt:lpstr>
      <vt:lpstr>DRAWBACK OF EXISTING SYSTEM</vt:lpstr>
      <vt:lpstr>PROPOSED SYSTEM</vt:lpstr>
      <vt:lpstr>Advantages of Proposed System</vt:lpstr>
      <vt:lpstr>ARCHITECTURE</vt:lpstr>
      <vt:lpstr>MODULES</vt:lpstr>
      <vt:lpstr>Module 2 :  Preprocessing</vt:lpstr>
      <vt:lpstr>Module 3 :  Feature Selection</vt:lpstr>
      <vt:lpstr>Module 4: Classification Techniques</vt:lpstr>
      <vt:lpstr>SUPPORT VECTOR MACHINE</vt:lpstr>
      <vt:lpstr>Advantages of Proposed Algorithm </vt:lpstr>
      <vt:lpstr>ALGORITHM USED</vt:lpstr>
      <vt:lpstr>IMPLEMENTATION</vt:lpstr>
      <vt:lpstr>PowerPoint Presentation</vt:lpstr>
      <vt:lpstr>PowerPoint Presentation</vt:lpstr>
      <vt:lpstr>PowerPoint Presentation</vt:lpstr>
      <vt:lpstr>CONCLUSION</vt:lpstr>
      <vt:lpstr>FUTURE WORK</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Innovative and fully Extensible Approach for recognizing Driver Distraction based on Deep Learning</dc:title>
  <dc:creator>USER</dc:creator>
  <cp:lastModifiedBy>Bhaskar Bhakat</cp:lastModifiedBy>
  <cp:revision>52</cp:revision>
  <dcterms:created xsi:type="dcterms:W3CDTF">2021-03-08T10:50:12Z</dcterms:created>
  <dcterms:modified xsi:type="dcterms:W3CDTF">2021-06-01T04:57:22Z</dcterms:modified>
</cp:coreProperties>
</file>