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3507-EF6B-45CD-96DE-C5A3BF67B7F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A9E4-C16A-446E-858E-D9BF3E57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1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3507-EF6B-45CD-96DE-C5A3BF67B7F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A9E4-C16A-446E-858E-D9BF3E57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1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3507-EF6B-45CD-96DE-C5A3BF67B7F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A9E4-C16A-446E-858E-D9BF3E57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8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3507-EF6B-45CD-96DE-C5A3BF67B7F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A9E4-C16A-446E-858E-D9BF3E57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3507-EF6B-45CD-96DE-C5A3BF67B7F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A9E4-C16A-446E-858E-D9BF3E57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7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3507-EF6B-45CD-96DE-C5A3BF67B7F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A9E4-C16A-446E-858E-D9BF3E57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3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3507-EF6B-45CD-96DE-C5A3BF67B7F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A9E4-C16A-446E-858E-D9BF3E57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7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3507-EF6B-45CD-96DE-C5A3BF67B7F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A9E4-C16A-446E-858E-D9BF3E57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3507-EF6B-45CD-96DE-C5A3BF67B7F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A9E4-C16A-446E-858E-D9BF3E57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5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3507-EF6B-45CD-96DE-C5A3BF67B7F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A9E4-C16A-446E-858E-D9BF3E57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6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3507-EF6B-45CD-96DE-C5A3BF67B7F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A9E4-C16A-446E-858E-D9BF3E57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23507-EF6B-45CD-96DE-C5A3BF67B7F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A9E4-C16A-446E-858E-D9BF3E57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01" y="1339272"/>
            <a:ext cx="3214366" cy="4290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26" y="1339272"/>
            <a:ext cx="3126310" cy="429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6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Dara, Bhaskar (Cognizant)</dc:creator>
  <cp:lastModifiedBy>Dara, Bhaskar (Cognizant)</cp:lastModifiedBy>
  <cp:revision>1</cp:revision>
  <dcterms:created xsi:type="dcterms:W3CDTF">2020-06-10T06:17:32Z</dcterms:created>
  <dcterms:modified xsi:type="dcterms:W3CDTF">2020-06-10T06:18:42Z</dcterms:modified>
</cp:coreProperties>
</file>