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C776-492B-F084-9A16-4AD68BC68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A7AB0-3A2D-C10F-E631-8CB553B14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0521-1947-54F2-D91F-0E30C113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6477-6BAD-4424-B908-48B3909EE56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B08E-DEAA-A342-3307-272BFB9C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AAE57-6DE4-0492-D704-0D016917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7399-2FEF-49B9-9C77-48B72533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1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625C-2331-57E6-B999-3E74583B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34360-BDF8-84FF-90AD-11E6696D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A5436-C85F-A9D5-5E3B-A950CE81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6477-6BAD-4424-B908-48B3909EE56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6BC0-202C-CC15-3404-DF60ED67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69992-3DBA-6967-D8EA-58C13A62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7399-2FEF-49B9-9C77-48B72533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4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68CBE-939F-9D72-D41E-CF7F95B93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CD962-B658-CFC0-B755-222E431F5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5090-D41B-FD61-B8CD-CB32793D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6477-6BAD-4424-B908-48B3909EE56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495C-5939-B40A-705B-CD02BC77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CEAB-7D06-2023-3CB3-FBE2CAB6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7399-2FEF-49B9-9C77-48B72533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9869-FFB5-7FC7-9805-B14ECF8E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7FF2-5294-A9A1-2C7C-01378751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0DF0F-79A0-3797-5AAE-CD2FE5C6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6477-6BAD-4424-B908-48B3909EE56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18FA-FB2D-AE11-2D2F-EFD61E3D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26FD0-8887-6A70-4219-91F5C868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7399-2FEF-49B9-9C77-48B72533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9234-2B50-1400-8ABD-BDB4455C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33753-6A77-6893-06BA-D5E8EC648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66C0-6643-9217-EEE0-58B9173F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6477-6BAD-4424-B908-48B3909EE56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DD61-D3A9-8AE1-C372-81A00842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0641-D096-5AAF-3758-96A910C1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7399-2FEF-49B9-9C77-48B72533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33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6E75-D380-B2C4-2188-E95FB533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59DC-C3BA-755A-0961-DD92AB74B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A7C8-6998-3884-3ED8-4B2A21D84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93B17-9BD7-65E1-20A2-A62F4D7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6477-6BAD-4424-B908-48B3909EE56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046D3-51BB-B540-4EA5-9DA096F3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F1CCB-7D9D-179E-1B12-34456EC2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7399-2FEF-49B9-9C77-48B72533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50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D730-4091-AB9D-284E-0A971C36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492E-8854-3390-9CB6-348C69A6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72001-1E00-AF54-2C5E-C7FA9063D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68B2D-AD38-2B28-922D-E7A55545E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1D730-57EB-024B-9A39-00EDF14DE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07E76-75C4-D2AD-1CB9-7EF759E2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6477-6BAD-4424-B908-48B3909EE56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544FD-DE8C-3C9E-CF15-B9622B21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22AE-2711-04B1-0FA7-1ED30744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7399-2FEF-49B9-9C77-48B72533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2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2B4D-4732-C871-ED68-4274F9E7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87C6E-F22A-C4D9-D694-5756246F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6477-6BAD-4424-B908-48B3909EE56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99EE5-6EFF-0379-B266-0BC336F4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9C05C-C279-45F2-053F-E69853C6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7399-2FEF-49B9-9C77-48B72533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4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29FE2-A75D-AC87-E059-9B544975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6477-6BAD-4424-B908-48B3909EE56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7A9BB-C740-5A83-A1C0-4A4487AE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B6CE-C821-A8CD-8889-C7FD8191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7399-2FEF-49B9-9C77-48B72533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90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1719-2E9A-B6A3-D8D3-CF19FA3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A643-A9A8-2215-177C-0B461BEF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EA48A-9050-736E-7675-E9FF8DF9B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B09E-61BB-8021-E9BA-5501B723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6477-6BAD-4424-B908-48B3909EE56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88487-005C-A2B0-08BF-22727CC3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0347-A499-E3D0-3B09-285C99C3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7399-2FEF-49B9-9C77-48B72533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3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463B-6680-A9E5-87DE-570994B9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E22DB-FFF5-D11B-60D8-09D9B03D6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FD199-CC6E-FF66-CEDA-375D56201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D8956-06A0-C9B1-7086-A3E90E33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6477-6BAD-4424-B908-48B3909EE56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B5742-E937-D975-CCCC-7AF20CD4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E4AF8-E990-6199-63C2-10999124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7399-2FEF-49B9-9C77-48B72533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74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5A1D5-0102-3816-338C-F9A51390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F7E8-C171-EA8E-2CC2-98638CC5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3392-851E-1679-E382-F52FA88D1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6477-6BAD-4424-B908-48B3909EE56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4BA4-25A1-0760-5918-62B43AFF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E621-D2D7-31E2-5DC3-905C1FA42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97399-2FEF-49B9-9C77-48B72533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7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5.0664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pdf/2401.0356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E1069F-D715-7377-D680-2A5BCCAD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58080"/>
            <a:ext cx="10972800" cy="5705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EE9468-B3E1-6ED6-D877-2BF5BB42C0D3}"/>
              </a:ext>
            </a:extLst>
          </p:cNvPr>
          <p:cNvSpPr txBox="1"/>
          <p:nvPr/>
        </p:nvSpPr>
        <p:spPr>
          <a:xfrm>
            <a:off x="829559" y="6372523"/>
            <a:ext cx="4628561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Source: </a:t>
            </a:r>
            <a:r>
              <a:rPr lang="en-IN" sz="1200" dirty="0">
                <a:hlinkClick r:id="rId3"/>
              </a:rPr>
              <a:t>https://arxiv.org/pdf/2405.06643</a:t>
            </a:r>
            <a:endParaRPr lang="en-IN" sz="1200" dirty="0"/>
          </a:p>
          <a:p>
            <a:r>
              <a:rPr lang="en-IN" sz="1200" dirty="0"/>
              <a:t>Cobus </a:t>
            </a:r>
            <a:r>
              <a:rPr lang="en-IN" sz="1200" dirty="0" err="1"/>
              <a:t>Greyling</a:t>
            </a:r>
            <a:endParaRPr lang="en-IN" sz="1200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A581D-E87A-C51B-4442-9845E9F4859A}"/>
              </a:ext>
            </a:extLst>
          </p:cNvPr>
          <p:cNvSpPr txBox="1"/>
          <p:nvPr/>
        </p:nvSpPr>
        <p:spPr>
          <a:xfrm>
            <a:off x="609600" y="473693"/>
            <a:ext cx="9844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𝗔𝘂𝘁𝗼𝗻𝗼𝗺𝗼𝘂𝘀 𝗔𝗜 𝗔𝗴𝗲𝗻𝘁𝘀 are AI systems capable of performing a series of complex tasks independently to achieve a 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809F8-4D12-D35B-5ED2-BD89590DBD3F}"/>
              </a:ext>
            </a:extLst>
          </p:cNvPr>
          <p:cNvSpPr txBox="1"/>
          <p:nvPr/>
        </p:nvSpPr>
        <p:spPr>
          <a:xfrm>
            <a:off x="609600" y="133118"/>
            <a:ext cx="9844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Levels of AI Agents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8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EE9468-B3E1-6ED6-D877-2BF5BB42C0D3}"/>
              </a:ext>
            </a:extLst>
          </p:cNvPr>
          <p:cNvSpPr txBox="1"/>
          <p:nvPr/>
        </p:nvSpPr>
        <p:spPr>
          <a:xfrm>
            <a:off x="618307" y="6496129"/>
            <a:ext cx="4811534" cy="28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Source: </a:t>
            </a:r>
            <a:r>
              <a:rPr lang="en-IN" sz="1200" dirty="0">
                <a:hlinkClick r:id="rId2"/>
              </a:rPr>
              <a:t>https://arxiv.org/pdf/2401.03568</a:t>
            </a:r>
            <a:endParaRPr lang="en-I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1DB25B-D264-32EF-C297-5A718A00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39505"/>
            <a:ext cx="8221744" cy="6030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4F2D8-081A-4B56-6DBD-97B47FBF362E}"/>
              </a:ext>
            </a:extLst>
          </p:cNvPr>
          <p:cNvSpPr txBox="1"/>
          <p:nvPr/>
        </p:nvSpPr>
        <p:spPr>
          <a:xfrm>
            <a:off x="454844" y="117061"/>
            <a:ext cx="10659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of AI Agents as the Operating Systems for Autonomous Robotics in Both Digital &amp; Embodied Autonomous Systems</a:t>
            </a:r>
          </a:p>
        </p:txBody>
      </p:sp>
    </p:spTree>
    <p:extLst>
      <p:ext uri="{BB962C8B-B14F-4D97-AF65-F5344CB8AC3E}">
        <p14:creationId xmlns:p14="http://schemas.microsoft.com/office/powerpoint/2010/main" val="235030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Bhaskarjit Sarmah</dc:creator>
  <cp:lastModifiedBy>Bhaskarjit Sarmah</cp:lastModifiedBy>
  <cp:revision>1</cp:revision>
  <dcterms:created xsi:type="dcterms:W3CDTF">2024-10-23T17:54:39Z</dcterms:created>
  <dcterms:modified xsi:type="dcterms:W3CDTF">2024-10-23T18:03:47Z</dcterms:modified>
</cp:coreProperties>
</file>