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3" r:id="rId10"/>
    <p:sldId id="257" r:id="rId11"/>
    <p:sldId id="264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B8D1-60E8-4B50-85D1-7BBC0066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Voice conversion?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82382-C7B8-4209-8D17-663CF4B00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3" y="1580050"/>
            <a:ext cx="10114426" cy="4969079"/>
          </a:xfrm>
        </p:spPr>
      </p:pic>
    </p:spTree>
    <p:extLst>
      <p:ext uri="{BB962C8B-B14F-4D97-AF65-F5344CB8AC3E}">
        <p14:creationId xmlns:p14="http://schemas.microsoft.com/office/powerpoint/2010/main" val="41021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891B-0200-4475-8483-2E0AD8C9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Downloading the dataset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0AB33-8CD4-40C1-9D1C-004CFC7E8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15" y="1431456"/>
            <a:ext cx="10775466" cy="4863442"/>
          </a:xfrm>
        </p:spPr>
      </p:pic>
    </p:spTree>
    <p:extLst>
      <p:ext uri="{BB962C8B-B14F-4D97-AF65-F5344CB8AC3E}">
        <p14:creationId xmlns:p14="http://schemas.microsoft.com/office/powerpoint/2010/main" val="292711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AD9D-FDF6-4B6D-B47E-C88C99E1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 the code of download.py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98D1-6B48-4278-8C53-BAEBA299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this below code –</a:t>
            </a:r>
          </a:p>
          <a:p>
            <a:endParaRPr lang="en-US" dirty="0"/>
          </a:p>
          <a:p>
            <a:r>
              <a:rPr lang="en-US" dirty="0"/>
              <a:t>from multiprocessing </a:t>
            </a:r>
            <a:r>
              <a:rPr lang="en-US" dirty="0" err="1"/>
              <a:t>SimpleQueue</a:t>
            </a:r>
            <a:r>
              <a:rPr lang="en-US" dirty="0"/>
              <a:t> import </a:t>
            </a:r>
            <a:r>
              <a:rPr lang="en-US" dirty="0" err="1"/>
              <a:t>SimpleQueue</a:t>
            </a:r>
            <a:r>
              <a:rPr lang="en-US" dirty="0"/>
              <a:t> as Queue </a:t>
            </a:r>
          </a:p>
          <a:p>
            <a:r>
              <a:rPr lang="en-US" dirty="0"/>
              <a:t>from queue import </a:t>
            </a:r>
            <a:r>
              <a:rPr lang="en-US" dirty="0" err="1"/>
              <a:t>SimpleQueue</a:t>
            </a:r>
            <a:r>
              <a:rPr lang="en-US" dirty="0"/>
              <a:t> as Queue</a:t>
            </a:r>
          </a:p>
          <a:p>
            <a:endParaRPr lang="en-US" dirty="0"/>
          </a:p>
          <a:p>
            <a:r>
              <a:rPr lang="en-US" dirty="0"/>
              <a:t>WITH</a:t>
            </a:r>
          </a:p>
          <a:p>
            <a:endParaRPr lang="en-US" dirty="0"/>
          </a:p>
          <a:p>
            <a:r>
              <a:rPr lang="en-US" dirty="0"/>
              <a:t>from multiprocessing import </a:t>
            </a:r>
            <a:r>
              <a:rPr lang="en-US" dirty="0" err="1"/>
              <a:t>SimpleQueue</a:t>
            </a:r>
            <a:r>
              <a:rPr lang="en-US" dirty="0"/>
              <a:t> as Queue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78CD-9CC9-4EAC-A94E-96D69BF2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F2C9-CFDB-4B0A-9D90-FFCDB1D3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67" y="2037249"/>
            <a:ext cx="10353762" cy="405875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Extract features (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mcep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, f0, ap) from each speech clip. The features are stored as .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npy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files. We also calculate the statistical characteristics for each speaker.</a:t>
            </a:r>
          </a:p>
          <a:p>
            <a:endParaRPr lang="en-US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C9D1D9"/>
                </a:solidFill>
                <a:effectLst/>
                <a:latin typeface="-apple-system"/>
              </a:rPr>
              <a:t>Test set does not need preprocessing.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4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67D9-91D8-4BC3-B1CB-5BCC6A2C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F055-CFA2-4144-8E0C-60E6A9D7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.</a:t>
            </a:r>
            <a:r>
              <a:rPr lang="en-US" dirty="0" err="1"/>
              <a:t>npy</a:t>
            </a:r>
            <a:r>
              <a:rPr lang="en-US" dirty="0"/>
              <a:t> files from the </a:t>
            </a:r>
            <a:r>
              <a:rPr lang="en-US" dirty="0" err="1"/>
              <a:t>processed_dir</a:t>
            </a:r>
            <a:r>
              <a:rPr lang="en-US" dirty="0"/>
              <a:t> to train model and raw wav files from </a:t>
            </a:r>
            <a:r>
              <a:rPr lang="en-US" dirty="0" err="1"/>
              <a:t>test_wav_dir</a:t>
            </a:r>
            <a:r>
              <a:rPr lang="en-US" dirty="0"/>
              <a:t> to randomly generate some samples using the model during training.</a:t>
            </a:r>
          </a:p>
          <a:p>
            <a:r>
              <a:rPr lang="en-US" dirty="0"/>
              <a:t>Add this line</a:t>
            </a:r>
          </a:p>
          <a:p>
            <a:r>
              <a:rPr lang="en-US" dirty="0"/>
              <a:t>import </a:t>
            </a:r>
            <a:r>
              <a:rPr lang="en-US" dirty="0" err="1"/>
              <a:t>soundfile</a:t>
            </a:r>
            <a:r>
              <a:rPr lang="en-US" dirty="0"/>
              <a:t> as sf  #new line added</a:t>
            </a:r>
          </a:p>
          <a:p>
            <a:r>
              <a:rPr lang="en-US" dirty="0"/>
              <a:t>And Replace below line</a:t>
            </a:r>
          </a:p>
          <a:p>
            <a:pPr marL="36900" indent="0">
              <a:buNone/>
            </a:pPr>
            <a:r>
              <a:rPr lang="en-US" dirty="0"/>
              <a:t>#librosa.output.write_wav(f'{wavpath}/{wavname}', </a:t>
            </a:r>
            <a:r>
              <a:rPr lang="en-US" dirty="0" err="1"/>
              <a:t>synwav</a:t>
            </a:r>
            <a:r>
              <a:rPr lang="en-US" dirty="0"/>
              <a:t>, </a:t>
            </a:r>
            <a:r>
              <a:rPr lang="en-US" dirty="0" err="1"/>
              <a:t>sr</a:t>
            </a:r>
            <a:r>
              <a:rPr lang="en-US" dirty="0"/>
              <a:t>=fs) </a:t>
            </a:r>
          </a:p>
          <a:p>
            <a:pPr marL="36900" indent="0">
              <a:buNone/>
            </a:pPr>
            <a:r>
              <a:rPr lang="en-US" dirty="0"/>
              <a:t>WITH </a:t>
            </a:r>
          </a:p>
          <a:p>
            <a:r>
              <a:rPr lang="en-US" dirty="0" err="1"/>
              <a:t>sf.write</a:t>
            </a:r>
            <a:r>
              <a:rPr lang="en-US" dirty="0"/>
              <a:t>(f'{</a:t>
            </a:r>
            <a:r>
              <a:rPr lang="en-US" dirty="0" err="1"/>
              <a:t>wavpath</a:t>
            </a:r>
            <a:r>
              <a:rPr lang="en-US" dirty="0"/>
              <a:t>}/{</a:t>
            </a:r>
            <a:r>
              <a:rPr lang="en-US" dirty="0" err="1"/>
              <a:t>wavname</a:t>
            </a:r>
            <a:r>
              <a:rPr lang="en-US" dirty="0"/>
              <a:t>}', </a:t>
            </a:r>
            <a:r>
              <a:rPr lang="en-US" dirty="0" err="1"/>
              <a:t>synwav</a:t>
            </a:r>
            <a:r>
              <a:rPr lang="en-US" dirty="0"/>
              <a:t>, </a:t>
            </a:r>
            <a:r>
              <a:rPr lang="en-US" dirty="0" err="1"/>
              <a:t>samplerate</a:t>
            </a:r>
            <a:r>
              <a:rPr lang="en-US" dirty="0"/>
              <a:t>=fs) #new line added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C0C7D6-0FEB-4CA7-B73E-ABDE79A4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1731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0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4FC2-A756-42DB-9280-123455E8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C8AD16-9BDA-4FC0-AA8E-58442E129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6452" y="2674947"/>
            <a:ext cx="92093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Arial" panose="020B0604020202020204" pitchFamily="34" charset="0"/>
                <a:ea typeface="-apple-system"/>
              </a:rPr>
              <a:t>Restore model from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9D1D9"/>
                </a:solidFill>
                <a:effectLst/>
                <a:latin typeface="Arial Unicode MS"/>
                <a:ea typeface="ui-monospace"/>
              </a:rPr>
              <a:t>model_dir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ea typeface="-apple-system"/>
              </a:rPr>
              <a:t>, convert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9D1D9"/>
                </a:solidFill>
                <a:effectLst/>
                <a:ea typeface="-apple-system"/>
              </a:rPr>
              <a:t>source_speaker’s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ea typeface="-apple-system"/>
              </a:rPr>
              <a:t> speech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9D1D9"/>
                </a:solidFill>
                <a:effectLst/>
                <a:ea typeface="-apple-system"/>
              </a:rPr>
              <a:t>target_speaker’s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ea typeface="-apple-system"/>
              </a:rPr>
              <a:t> speech. The results are stored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Arial Unicode MS"/>
                <a:ea typeface="ui-monospace"/>
              </a:rPr>
              <a:t>./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9D1D9"/>
                </a:solidFill>
                <a:effectLst/>
                <a:latin typeface="Arial Unicode MS"/>
                <a:ea typeface="ui-monospace"/>
              </a:rPr>
              <a:t>converted_voices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 -   python convert.py --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model_dir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your_model_dir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--		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source_speaker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SF1 --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target_speaker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TM1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8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92A9-A7A5-4430-B103-2FCA4240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SUBJECTIVE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97CA-6375-4C24-88E8-7A2194A4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6356"/>
            <a:ext cx="10353762" cy="4058751"/>
          </a:xfrm>
        </p:spPr>
        <p:txBody>
          <a:bodyPr/>
          <a:lstStyle/>
          <a:p>
            <a:r>
              <a:rPr lang="en-US" dirty="0"/>
              <a:t>To confirm the performance of the proposed method, we conducted subjective evaluation experiments on a non-parallel many-to-many speaker identity conversion task. We used the Voice Conversion Challenge (VCC) 2018 dataset [50], which consists of recordings of six female and six male US English speakers. We used a subset of speakers for training and evaluation. Specifically, we selected two female speakers, ‘VCC2SF1’ and ‘VCC2SF2’, and two male speakers, ‘VCC2SM1’ and ‘VCC2SM2’. Thus, c is represented as a four-dimension alone-hot vector and there were twelve different combinations of source and target speakers in total.</a:t>
            </a:r>
          </a:p>
        </p:txBody>
      </p:sp>
    </p:spTree>
    <p:extLst>
      <p:ext uri="{BB962C8B-B14F-4D97-AF65-F5344CB8AC3E}">
        <p14:creationId xmlns:p14="http://schemas.microsoft.com/office/powerpoint/2010/main" val="395952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5FFC-0CA2-49C0-B0F0-DC33FB6E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BA67-EA6A-45AB-81BA-56189E81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925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paper proposed a method that allows non-parallel  many to many VC by using a novel GAN variant called </a:t>
            </a:r>
            <a:r>
              <a:rPr lang="en-US" dirty="0" err="1"/>
              <a:t>StarGAN</a:t>
            </a:r>
            <a:r>
              <a:rPr lang="en-US" dirty="0"/>
              <a:t>. Our method, which we call </a:t>
            </a:r>
            <a:r>
              <a:rPr lang="en-US" dirty="0" err="1"/>
              <a:t>StarGAN</a:t>
            </a:r>
            <a:r>
              <a:rPr lang="en-US" dirty="0"/>
              <a:t>-VC, is noteworthy in that it </a:t>
            </a:r>
          </a:p>
          <a:p>
            <a:r>
              <a:rPr lang="en-US" dirty="0"/>
              <a:t>(1) requires no parallel utterances, transcriptions, or time alignment procedures for speech generator training,</a:t>
            </a:r>
          </a:p>
          <a:p>
            <a:r>
              <a:rPr lang="en-US" dirty="0"/>
              <a:t>(2) simultaneously learn many-to-many mappings across different voice attribute domains using a single generator network, </a:t>
            </a:r>
          </a:p>
          <a:p>
            <a:r>
              <a:rPr lang="en-US" dirty="0"/>
              <a:t>(3)is able to generate signals of converted speech quickly enough to allow  real-time implementations and</a:t>
            </a:r>
          </a:p>
          <a:p>
            <a:r>
              <a:rPr lang="en-US" dirty="0"/>
              <a:t>(4)requires only several minutes of training examples to generate reasonably realistic sounding speech subjective evaluation experiments on and on-parallel many-to-many speaker identity conversion task revealed that the proposed method obtained higher sound quality and speaker similarity than a base line.</a:t>
            </a:r>
          </a:p>
        </p:txBody>
      </p:sp>
    </p:spTree>
    <p:extLst>
      <p:ext uri="{BB962C8B-B14F-4D97-AF65-F5344CB8AC3E}">
        <p14:creationId xmlns:p14="http://schemas.microsoft.com/office/powerpoint/2010/main" val="21822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CD05-3D19-471B-8FB4-E885D352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of a VC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DDDAF-910C-48CA-A124-665937F35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6" y="1850695"/>
            <a:ext cx="10235064" cy="4569680"/>
          </a:xfrm>
        </p:spPr>
      </p:pic>
    </p:spTree>
    <p:extLst>
      <p:ext uri="{BB962C8B-B14F-4D97-AF65-F5344CB8AC3E}">
        <p14:creationId xmlns:p14="http://schemas.microsoft.com/office/powerpoint/2010/main" val="246626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7292-31DA-4BA5-9EB1-7CEDA42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9E3DB-4A78-4666-A0B8-8D49DFDF8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27035" cy="6786693"/>
          </a:xfrm>
        </p:spPr>
      </p:pic>
    </p:spTree>
    <p:extLst>
      <p:ext uri="{BB962C8B-B14F-4D97-AF65-F5344CB8AC3E}">
        <p14:creationId xmlns:p14="http://schemas.microsoft.com/office/powerpoint/2010/main" val="163392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308C-3ADF-4E2D-BF03-297745A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5655D-6AF9-4641-A4AD-3922741CE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18408"/>
            <a:ext cx="12192000" cy="8376408"/>
          </a:xfrm>
        </p:spPr>
      </p:pic>
    </p:spTree>
    <p:extLst>
      <p:ext uri="{BB962C8B-B14F-4D97-AF65-F5344CB8AC3E}">
        <p14:creationId xmlns:p14="http://schemas.microsoft.com/office/powerpoint/2010/main" val="76664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1189-26A3-484E-BC00-169D7262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FB84B-E815-4B0A-9398-7309F61F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80814" cy="6857999"/>
          </a:xfrm>
        </p:spPr>
      </p:pic>
    </p:spTree>
    <p:extLst>
      <p:ext uri="{BB962C8B-B14F-4D97-AF65-F5344CB8AC3E}">
        <p14:creationId xmlns:p14="http://schemas.microsoft.com/office/powerpoint/2010/main" val="162568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14F8-9D59-47CF-BAA9-E0F8481B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61115-1F8A-4D15-95FA-9EAB7D45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9374"/>
          </a:xfrm>
        </p:spPr>
      </p:pic>
    </p:spTree>
    <p:extLst>
      <p:ext uri="{BB962C8B-B14F-4D97-AF65-F5344CB8AC3E}">
        <p14:creationId xmlns:p14="http://schemas.microsoft.com/office/powerpoint/2010/main" val="332252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CEDE-94DA-4106-B076-1A53079A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hne"/>
              </a:rPr>
              <a:t>Objectives of the Generator</a:t>
            </a:r>
            <a:br>
              <a:rPr lang="en-US" b="0" i="0" dirty="0">
                <a:solidFill>
                  <a:schemeClr val="tx1"/>
                </a:solidFill>
                <a:effectLst/>
                <a:latin typeface="sohne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B307-085A-447A-8B7B-C81F1FCA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charter"/>
              </a:rPr>
              <a:t>The Generator weights are adjusted so that the voices generated are realistic.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charter"/>
              </a:rPr>
              <a:t>The Generator weights are adjusted so that the generated voice are classifiable as target domain.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5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F8B2-B0A6-4E0B-93F3-F56AA2EB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hne"/>
              </a:rPr>
              <a:t>Objectives of the Discriminator</a:t>
            </a:r>
            <a:br>
              <a:rPr lang="en-US" b="0" i="0" dirty="0">
                <a:solidFill>
                  <a:schemeClr val="tx1"/>
                </a:solidFill>
                <a:effectLst/>
                <a:latin typeface="sohne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D169-B393-4E37-BBCA-D0444D5C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harter"/>
              </a:rPr>
              <a:t>It should be able to identify whether a voice is fake or not.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harter"/>
              </a:rPr>
              <a:t>Discriminator can also predict the domain of the voice given as input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AD9-A0B5-431F-A81C-82255B7BA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26503"/>
            <a:ext cx="9440034" cy="1199090"/>
          </a:xfrm>
        </p:spPr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8CBC2-5BDB-4073-83E1-8A870A367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9" y="2048742"/>
            <a:ext cx="9988606" cy="3949386"/>
          </a:xfrm>
        </p:spPr>
        <p:txBody>
          <a:bodyPr>
            <a:normAutofit/>
          </a:bodyPr>
          <a:lstStyle/>
          <a:p>
            <a:r>
              <a:rPr lang="en-US" dirty="0"/>
              <a:t>*Don’t use windows/Google </a:t>
            </a:r>
            <a:r>
              <a:rPr lang="en-US" dirty="0" err="1"/>
              <a:t>Colab</a:t>
            </a:r>
            <a:r>
              <a:rPr lang="en-US" dirty="0"/>
              <a:t> as </a:t>
            </a:r>
            <a:r>
              <a:rPr lang="en-US" dirty="0" err="1"/>
              <a:t>Tensorflow</a:t>
            </a:r>
            <a:r>
              <a:rPr lang="en-US" dirty="0"/>
              <a:t> version is not compatible with it.</a:t>
            </a:r>
          </a:p>
          <a:p>
            <a:r>
              <a:rPr lang="en-US" dirty="0"/>
              <a:t>Used Ubuntu 20.0 version of OS</a:t>
            </a:r>
          </a:p>
          <a:p>
            <a:r>
              <a:rPr lang="en-US" dirty="0" err="1"/>
              <a:t>Tensorflow</a:t>
            </a:r>
            <a:r>
              <a:rPr lang="en-US" dirty="0"/>
              <a:t> ==1.8</a:t>
            </a:r>
          </a:p>
          <a:p>
            <a:r>
              <a:rPr lang="en-US" dirty="0" err="1"/>
              <a:t>Librosa</a:t>
            </a:r>
            <a:endParaRPr lang="en-US" dirty="0"/>
          </a:p>
          <a:p>
            <a:r>
              <a:rPr lang="en-US" dirty="0" err="1"/>
              <a:t>Soundfile</a:t>
            </a:r>
            <a:r>
              <a:rPr lang="en-US" dirty="0"/>
              <a:t> </a:t>
            </a:r>
          </a:p>
          <a:p>
            <a:r>
              <a:rPr lang="en-US" dirty="0" err="1"/>
              <a:t>Pyworld</a:t>
            </a:r>
            <a:r>
              <a:rPr lang="en-US" dirty="0"/>
              <a:t> </a:t>
            </a:r>
          </a:p>
          <a:p>
            <a:r>
              <a:rPr lang="en-US" dirty="0" err="1"/>
              <a:t>Tensorboard</a:t>
            </a:r>
            <a:endParaRPr lang="en-US" dirty="0"/>
          </a:p>
          <a:p>
            <a:r>
              <a:rPr lang="en-US" dirty="0" err="1"/>
              <a:t>Sckit</a:t>
            </a:r>
            <a:r>
              <a:rPr lang="en-US" dirty="0"/>
              <a:t>-learn</a:t>
            </a:r>
          </a:p>
          <a:p>
            <a:r>
              <a:rPr lang="en-US" dirty="0" err="1"/>
              <a:t>Numpy</a:t>
            </a:r>
            <a:r>
              <a:rPr lang="en-US" dirty="0"/>
              <a:t>==1.16.2</a:t>
            </a:r>
          </a:p>
        </p:txBody>
      </p:sp>
    </p:spTree>
    <p:extLst>
      <p:ext uri="{BB962C8B-B14F-4D97-AF65-F5344CB8AC3E}">
        <p14:creationId xmlns:p14="http://schemas.microsoft.com/office/powerpoint/2010/main" val="162199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</TotalTime>
  <Words>595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 Unicode MS</vt:lpstr>
      <vt:lpstr>charter</vt:lpstr>
      <vt:lpstr>sohne</vt:lpstr>
      <vt:lpstr>Arial</vt:lpstr>
      <vt:lpstr>Calisto MT</vt:lpstr>
      <vt:lpstr>Wingdings 2</vt:lpstr>
      <vt:lpstr>Slate</vt:lpstr>
      <vt:lpstr>What is Voice conversion?</vt:lpstr>
      <vt:lpstr>Component of a VC system</vt:lpstr>
      <vt:lpstr>PowerPoint Presentation</vt:lpstr>
      <vt:lpstr>PowerPoint Presentation</vt:lpstr>
      <vt:lpstr>PowerPoint Presentation</vt:lpstr>
      <vt:lpstr>PowerPoint Presentation</vt:lpstr>
      <vt:lpstr>Objectives of the Generator </vt:lpstr>
      <vt:lpstr>Objectives of the Discriminator </vt:lpstr>
      <vt:lpstr>Setting up the Environment</vt:lpstr>
      <vt:lpstr>Downloading the dataset </vt:lpstr>
      <vt:lpstr>Fix in the code of download.py</vt:lpstr>
      <vt:lpstr>Preprocessing data</vt:lpstr>
      <vt:lpstr>Training </vt:lpstr>
      <vt:lpstr>Save the model</vt:lpstr>
      <vt:lpstr>SUBJECTIVE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Environment</dc:title>
  <dc:creator>BHASKAR KUMAR</dc:creator>
  <cp:lastModifiedBy>BHASKAR KUMAR</cp:lastModifiedBy>
  <cp:revision>8</cp:revision>
  <dcterms:created xsi:type="dcterms:W3CDTF">2021-09-28T02:37:53Z</dcterms:created>
  <dcterms:modified xsi:type="dcterms:W3CDTF">2021-10-02T18:14:49Z</dcterms:modified>
</cp:coreProperties>
</file>