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61" r:id="rId2"/>
    <p:sldId id="281" r:id="rId3"/>
    <p:sldId id="279" r:id="rId4"/>
    <p:sldId id="263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84" r:id="rId15"/>
    <p:sldId id="285" r:id="rId16"/>
    <p:sldId id="287" r:id="rId17"/>
    <p:sldId id="286" r:id="rId18"/>
    <p:sldId id="275" r:id="rId19"/>
    <p:sldId id="277" r:id="rId20"/>
    <p:sldId id="278" r:id="rId21"/>
    <p:sldId id="280" r:id="rId22"/>
    <p:sldId id="283" r:id="rId23"/>
    <p:sldId id="276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92" autoAdjust="0"/>
    <p:restoredTop sz="94249" autoAdjust="0"/>
  </p:normalViewPr>
  <p:slideViewPr>
    <p:cSldViewPr snapToGrid="0">
      <p:cViewPr varScale="1">
        <p:scale>
          <a:sx n="70" d="100"/>
          <a:sy n="70" d="100"/>
        </p:scale>
        <p:origin x="504" y="66"/>
      </p:cViewPr>
      <p:guideLst/>
    </p:cSldViewPr>
  </p:slideViewPr>
  <p:outlineViewPr>
    <p:cViewPr>
      <p:scale>
        <a:sx n="33" d="100"/>
        <a:sy n="33" d="100"/>
      </p:scale>
      <p:origin x="0" y="-1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0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7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676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05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6012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8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40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4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8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9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8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5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5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4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askarrana/craftdemo-online" TargetMode="External"/><Relationship Id="rId2" Type="http://schemas.openxmlformats.org/officeDocument/2006/relationships/hyperlink" Target="https://github.com/bhaskarrana/craftdemo-offlin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9D88A8-4894-4B60-9B05-3B7A7492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720AFC-C4A4-4A63-8E1E-A2783C220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0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Node Creation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945335"/>
            <a:ext cx="8915400" cy="2154779"/>
          </a:xfrm>
        </p:spPr>
      </p:pic>
    </p:spTree>
    <p:extLst>
      <p:ext uri="{BB962C8B-B14F-4D97-AF65-F5344CB8AC3E}">
        <p14:creationId xmlns:p14="http://schemas.microsoft.com/office/powerpoint/2010/main" val="400382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Creation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55" y="2550907"/>
            <a:ext cx="7821116" cy="2943636"/>
          </a:xfrm>
        </p:spPr>
      </p:pic>
    </p:spTree>
    <p:extLst>
      <p:ext uri="{BB962C8B-B14F-4D97-AF65-F5344CB8AC3E}">
        <p14:creationId xmlns:p14="http://schemas.microsoft.com/office/powerpoint/2010/main" val="388117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HDFS structure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598371"/>
            <a:ext cx="8915400" cy="2848707"/>
          </a:xfrm>
        </p:spPr>
      </p:pic>
    </p:spTree>
    <p:extLst>
      <p:ext uri="{BB962C8B-B14F-4D97-AF65-F5344CB8AC3E}">
        <p14:creationId xmlns:p14="http://schemas.microsoft.com/office/powerpoint/2010/main" val="286764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Hdfs</a:t>
            </a:r>
            <a:r>
              <a:rPr lang="en-US" dirty="0" smtClean="0"/>
              <a:t> structure for </a:t>
            </a:r>
            <a:r>
              <a:rPr lang="en-US" dirty="0" err="1" smtClean="0"/>
              <a:t>subworkflow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3238036"/>
            <a:ext cx="8915400" cy="1569377"/>
          </a:xfrm>
        </p:spPr>
      </p:pic>
    </p:spTree>
    <p:extLst>
      <p:ext uri="{BB962C8B-B14F-4D97-AF65-F5344CB8AC3E}">
        <p14:creationId xmlns:p14="http://schemas.microsoft.com/office/powerpoint/2010/main" val="245689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 visualization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85" y="2133600"/>
            <a:ext cx="7545255" cy="3778250"/>
          </a:xfrm>
        </p:spPr>
      </p:pic>
    </p:spTree>
    <p:extLst>
      <p:ext uri="{BB962C8B-B14F-4D97-AF65-F5344CB8AC3E}">
        <p14:creationId xmlns:p14="http://schemas.microsoft.com/office/powerpoint/2010/main" val="311691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API Server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599351"/>
            <a:ext cx="8915400" cy="2846748"/>
          </a:xfrm>
        </p:spPr>
      </p:pic>
    </p:spTree>
    <p:extLst>
      <p:ext uri="{BB962C8B-B14F-4D97-AF65-F5344CB8AC3E}">
        <p14:creationId xmlns:p14="http://schemas.microsoft.com/office/powerpoint/2010/main" val="3946273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API request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455008"/>
            <a:ext cx="8915400" cy="3135433"/>
          </a:xfrm>
        </p:spPr>
      </p:pic>
    </p:spTree>
    <p:extLst>
      <p:ext uri="{BB962C8B-B14F-4D97-AF65-F5344CB8AC3E}">
        <p14:creationId xmlns:p14="http://schemas.microsoft.com/office/powerpoint/2010/main" val="176608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API response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76" y="2133600"/>
            <a:ext cx="8353273" cy="3778250"/>
          </a:xfrm>
        </p:spPr>
      </p:pic>
    </p:spTree>
    <p:extLst>
      <p:ext uri="{BB962C8B-B14F-4D97-AF65-F5344CB8AC3E}">
        <p14:creationId xmlns:p14="http://schemas.microsoft.com/office/powerpoint/2010/main" val="2998373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Environment and Version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pig 0.12.0 </a:t>
            </a:r>
          </a:p>
          <a:p>
            <a:r>
              <a:rPr lang="en-US" dirty="0"/>
              <a:t>java 1.8</a:t>
            </a:r>
          </a:p>
          <a:p>
            <a:r>
              <a:rPr lang="en-US" dirty="0"/>
              <a:t>window </a:t>
            </a:r>
          </a:p>
          <a:p>
            <a:r>
              <a:rPr lang="en-US" dirty="0" err="1"/>
              <a:t>oozie</a:t>
            </a:r>
            <a:r>
              <a:rPr lang="en-US" dirty="0"/>
              <a:t> 4.1</a:t>
            </a:r>
          </a:p>
          <a:p>
            <a:r>
              <a:rPr lang="en-US" dirty="0" err="1"/>
              <a:t>hadoop</a:t>
            </a:r>
            <a:r>
              <a:rPr lang="en-US" dirty="0"/>
              <a:t> 2.6</a:t>
            </a:r>
          </a:p>
          <a:p>
            <a:r>
              <a:rPr lang="en-US" dirty="0"/>
              <a:t>hive </a:t>
            </a:r>
            <a:r>
              <a:rPr lang="en-US" dirty="0" smtClean="0"/>
              <a:t>1.1</a:t>
            </a:r>
          </a:p>
          <a:p>
            <a:r>
              <a:rPr lang="en-US" dirty="0" smtClean="0"/>
              <a:t>Centos </a:t>
            </a:r>
          </a:p>
          <a:p>
            <a:r>
              <a:rPr lang="en-US" dirty="0" smtClean="0"/>
              <a:t>Neo4j  </a:t>
            </a:r>
            <a:r>
              <a:rPr lang="en-US" smtClean="0"/>
              <a:t>3.3.2 database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8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forech</a:t>
            </a:r>
            <a:r>
              <a:rPr lang="en-US" dirty="0"/>
              <a:t> product :Products </a:t>
            </a:r>
          </a:p>
          <a:p>
            <a:pPr marL="0" indent="0">
              <a:buNone/>
            </a:pPr>
            <a:r>
              <a:rPr lang="en-US" dirty="0"/>
              <a:t> Create Node for Products   (1)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user : Users </a:t>
            </a:r>
          </a:p>
          <a:p>
            <a:pPr marL="0" indent="0">
              <a:buNone/>
            </a:pPr>
            <a:r>
              <a:rPr lang="en-US" dirty="0"/>
              <a:t>  Create Node for Users      (2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customer :Customers </a:t>
            </a:r>
          </a:p>
          <a:p>
            <a:pPr marL="0" indent="0">
              <a:buNone/>
            </a:pPr>
            <a:r>
              <a:rPr lang="en-US" dirty="0"/>
              <a:t>  Create customer Node </a:t>
            </a:r>
            <a:r>
              <a:rPr lang="en-US" dirty="0" smtClean="0"/>
              <a:t>(3)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Node :</a:t>
            </a:r>
            <a:r>
              <a:rPr lang="en-US" dirty="0" err="1"/>
              <a:t>UserProductRelation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  Create edge from User Node to Product Node ( relation </a:t>
            </a:r>
            <a:r>
              <a:rPr lang="en-US" dirty="0" smtClean="0"/>
              <a:t>HAS_PRODUCT} (4)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item : </a:t>
            </a:r>
            <a:r>
              <a:rPr lang="en-US" dirty="0" err="1"/>
              <a:t>CustomerUserIntuitInfo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Create edge from the user to customer Node ( relation HAS_CUSTOMER )</a:t>
            </a:r>
            <a:r>
              <a:rPr lang="en-US" dirty="0" smtClean="0"/>
              <a:t>(5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354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the Intuit Small Business Ecosystem, a User uses one or more Intuit products to run </a:t>
            </a:r>
            <a:r>
              <a:rPr lang="en-US" dirty="0" smtClean="0"/>
              <a:t> their </a:t>
            </a:r>
            <a:r>
              <a:rPr lang="en-US" dirty="0"/>
              <a:t>business. A user sells items or performs services for a Customer. A Customer </a:t>
            </a:r>
            <a:r>
              <a:rPr lang="en-US" dirty="0" smtClean="0"/>
              <a:t>may </a:t>
            </a:r>
            <a:r>
              <a:rPr lang="en-US" dirty="0"/>
              <a:t>or may not be a user of Intuit products. It is not explicitly captured in the system if </a:t>
            </a:r>
            <a:r>
              <a:rPr lang="en-US" dirty="0" smtClean="0"/>
              <a:t>a customer </a:t>
            </a:r>
            <a:r>
              <a:rPr lang="en-US" dirty="0"/>
              <a:t>is also a user of Intuit products but can be probabilistically inferred by </a:t>
            </a:r>
            <a:r>
              <a:rPr lang="en-US" dirty="0" smtClean="0"/>
              <a:t> matching </a:t>
            </a:r>
            <a:r>
              <a:rPr lang="en-US" dirty="0"/>
              <a:t>attributes such as email, name,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List of Users</a:t>
            </a:r>
          </a:p>
          <a:p>
            <a:r>
              <a:rPr lang="en-US" dirty="0" smtClean="0"/>
              <a:t>List of Customer and user association </a:t>
            </a:r>
          </a:p>
          <a:p>
            <a:r>
              <a:rPr lang="en-US" dirty="0" smtClean="0"/>
              <a:t>List of Products and user 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95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estimate</a:t>
            </a:r>
          </a:p>
          <a:p>
            <a:r>
              <a:rPr lang="en-US" dirty="0" err="1" smtClean="0"/>
              <a:t>Qps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16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Feeder  ( Partial/Full update)</a:t>
            </a:r>
          </a:p>
          <a:p>
            <a:r>
              <a:rPr lang="en-US" dirty="0" smtClean="0"/>
              <a:t>Caching</a:t>
            </a:r>
          </a:p>
          <a:p>
            <a:r>
              <a:rPr lang="en-US" dirty="0" smtClean="0"/>
              <a:t>Load balancer</a:t>
            </a:r>
          </a:p>
          <a:p>
            <a:r>
              <a:rPr lang="en-US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058664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Offline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github.com/bhaskarrana/craftdemo-offline</a:t>
            </a:r>
            <a:endParaRPr lang="en-US" dirty="0" smtClean="0"/>
          </a:p>
          <a:p>
            <a:r>
              <a:rPr lang="en-US" dirty="0" smtClean="0"/>
              <a:t>Online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github.com/bhaskarrana/craftdemo-online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97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neo4j.com/download</a:t>
            </a:r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://en.wikipedia.org/wiki/Graph_database</a:t>
            </a:r>
          </a:p>
          <a:p>
            <a:r>
              <a:rPr lang="en-US" dirty="0" smtClean="0"/>
              <a:t>https</a:t>
            </a:r>
            <a:r>
              <a:rPr lang="en-US" dirty="0"/>
              <a:t>://pig.apache.org/</a:t>
            </a:r>
          </a:p>
          <a:p>
            <a:r>
              <a:rPr lang="en-US" dirty="0" smtClean="0"/>
              <a:t>http</a:t>
            </a:r>
            <a:r>
              <a:rPr lang="en-US" dirty="0"/>
              <a:t>://oozie.apache.org/</a:t>
            </a:r>
          </a:p>
          <a:p>
            <a:r>
              <a:rPr lang="en-US" dirty="0" smtClean="0"/>
              <a:t>https</a:t>
            </a:r>
            <a:r>
              <a:rPr lang="en-US" dirty="0"/>
              <a:t>://neo4j.com/graph-databases-book/</a:t>
            </a:r>
          </a:p>
          <a:p>
            <a:r>
              <a:rPr lang="en-US" dirty="0" smtClean="0"/>
              <a:t>https</a:t>
            </a:r>
            <a:r>
              <a:rPr lang="en-US" dirty="0"/>
              <a:t>://github.com/neo4j-examples</a:t>
            </a:r>
          </a:p>
          <a:p>
            <a:r>
              <a:rPr lang="en-US" dirty="0" smtClean="0"/>
              <a:t>https</a:t>
            </a:r>
            <a:r>
              <a:rPr lang="en-US" dirty="0"/>
              <a:t>://google.com</a:t>
            </a:r>
          </a:p>
          <a:p>
            <a:r>
              <a:rPr lang="en-US" dirty="0" smtClean="0"/>
              <a:t>https</a:t>
            </a:r>
            <a:r>
              <a:rPr lang="en-US" dirty="0"/>
              <a:t>://udemy.com</a:t>
            </a:r>
          </a:p>
          <a:p>
            <a:r>
              <a:rPr lang="en-US" dirty="0" smtClean="0"/>
              <a:t>https</a:t>
            </a:r>
            <a:r>
              <a:rPr lang="en-US" dirty="0"/>
              <a:t>://youtube.com</a:t>
            </a:r>
          </a:p>
        </p:txBody>
      </p:sp>
    </p:spTree>
    <p:extLst>
      <p:ext uri="{BB962C8B-B14F-4D97-AF65-F5344CB8AC3E}">
        <p14:creationId xmlns:p14="http://schemas.microsoft.com/office/powerpoint/2010/main" val="2086924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QnA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8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Craft demo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( </a:t>
            </a:r>
            <a:r>
              <a:rPr lang="en-US" dirty="0" err="1" smtClean="0"/>
              <a:t>API,Caching</a:t>
            </a:r>
            <a:r>
              <a:rPr lang="en-US" dirty="0" smtClean="0"/>
              <a:t> layer)</a:t>
            </a:r>
          </a:p>
          <a:p>
            <a:r>
              <a:rPr lang="en-US" dirty="0" err="1" smtClean="0"/>
              <a:t>Oflline</a:t>
            </a:r>
            <a:r>
              <a:rPr lang="en-US" dirty="0" smtClean="0"/>
              <a:t>  ( </a:t>
            </a:r>
            <a:r>
              <a:rPr lang="en-US" dirty="0" err="1" smtClean="0"/>
              <a:t>dropbox,sqoop,Hadoop,workflow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User">
            <a:extLst>
              <a:ext uri="{FF2B5EF4-FFF2-40B4-BE49-F238E27FC236}">
                <a16:creationId xmlns="" xmlns:a16="http://schemas.microsoft.com/office/drawing/2014/main" id="{7C712FA8-8827-41AF-AD3D-5E63C6042C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663" y="1306398"/>
            <a:ext cx="914400" cy="9144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06D6F09B-AB30-414B-89EC-70898CEE2F50}"/>
              </a:ext>
            </a:extLst>
          </p:cNvPr>
          <p:cNvSpPr/>
          <p:nvPr/>
        </p:nvSpPr>
        <p:spPr>
          <a:xfrm>
            <a:off x="1522063" y="1763598"/>
            <a:ext cx="611537" cy="58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Database">
            <a:extLst>
              <a:ext uri="{FF2B5EF4-FFF2-40B4-BE49-F238E27FC236}">
                <a16:creationId xmlns="" xmlns:a16="http://schemas.microsoft.com/office/drawing/2014/main" id="{2317CDEA-65C9-4224-80D1-5945B9823E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39345" y="1252875"/>
            <a:ext cx="881238" cy="9516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70A6D9E-3289-44D6-847F-B7642CCA304C}"/>
              </a:ext>
            </a:extLst>
          </p:cNvPr>
          <p:cNvSpPr/>
          <p:nvPr/>
        </p:nvSpPr>
        <p:spPr>
          <a:xfrm>
            <a:off x="8612180" y="1571148"/>
            <a:ext cx="749869" cy="398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Cache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="" xmlns:a16="http://schemas.microsoft.com/office/drawing/2014/main" id="{E7B28361-CCCE-481A-BA79-AE9377572CE7}"/>
              </a:ext>
            </a:extLst>
          </p:cNvPr>
          <p:cNvSpPr/>
          <p:nvPr/>
        </p:nvSpPr>
        <p:spPr>
          <a:xfrm>
            <a:off x="3802455" y="1136323"/>
            <a:ext cx="1597908" cy="117577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Load</a:t>
            </a:r>
            <a:r>
              <a:rPr lang="en-US" sz="2000" b="1" dirty="0"/>
              <a:t> </a:t>
            </a:r>
            <a:r>
              <a:rPr lang="en-US" sz="1100" b="1" dirty="0"/>
              <a:t>Balancer</a:t>
            </a:r>
            <a:endParaRPr lang="en-US" sz="2000" b="1" dirty="0"/>
          </a:p>
        </p:txBody>
      </p:sp>
      <p:sp>
        <p:nvSpPr>
          <p:cNvPr id="15" name="Cylinder 14">
            <a:extLst>
              <a:ext uri="{FF2B5EF4-FFF2-40B4-BE49-F238E27FC236}">
                <a16:creationId xmlns="" xmlns:a16="http://schemas.microsoft.com/office/drawing/2014/main" id="{B53F6912-4C73-4EF6-B2BC-A84FAA4AF112}"/>
              </a:ext>
            </a:extLst>
          </p:cNvPr>
          <p:cNvSpPr/>
          <p:nvPr/>
        </p:nvSpPr>
        <p:spPr>
          <a:xfrm>
            <a:off x="2299150" y="1306398"/>
            <a:ext cx="675861" cy="75537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</a:t>
            </a:r>
          </a:p>
          <a:p>
            <a:pPr algn="ctr"/>
            <a:r>
              <a:rPr lang="en-US" sz="1200" b="1" dirty="0"/>
              <a:t>Server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EFBFA844-91D3-4FFA-A858-30F6C501A14C}"/>
              </a:ext>
            </a:extLst>
          </p:cNvPr>
          <p:cNvSpPr/>
          <p:nvPr/>
        </p:nvSpPr>
        <p:spPr>
          <a:xfrm rot="907646">
            <a:off x="2856164" y="4370944"/>
            <a:ext cx="611537" cy="58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="" xmlns:a16="http://schemas.microsoft.com/office/drawing/2014/main" id="{7A069D09-F14B-431F-9DE1-3A3A5C58C6A0}"/>
              </a:ext>
            </a:extLst>
          </p:cNvPr>
          <p:cNvSpPr/>
          <p:nvPr/>
        </p:nvSpPr>
        <p:spPr>
          <a:xfrm>
            <a:off x="9524030" y="1697292"/>
            <a:ext cx="870692" cy="66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="" xmlns:a16="http://schemas.microsoft.com/office/drawing/2014/main" id="{172F1467-A559-4193-A795-87CC5BE85D5E}"/>
              </a:ext>
            </a:extLst>
          </p:cNvPr>
          <p:cNvSpPr/>
          <p:nvPr/>
        </p:nvSpPr>
        <p:spPr>
          <a:xfrm>
            <a:off x="5561198" y="1684903"/>
            <a:ext cx="611537" cy="53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="" xmlns:a16="http://schemas.microsoft.com/office/drawing/2014/main" id="{DDFFF261-DA8B-4698-941F-ED2EF94439CC}"/>
              </a:ext>
            </a:extLst>
          </p:cNvPr>
          <p:cNvSpPr/>
          <p:nvPr/>
        </p:nvSpPr>
        <p:spPr>
          <a:xfrm flipV="1">
            <a:off x="7376570" y="1738520"/>
            <a:ext cx="957672" cy="5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BA5B6EC-B793-4E1F-A2C0-25609ABDE7A1}"/>
              </a:ext>
            </a:extLst>
          </p:cNvPr>
          <p:cNvSpPr txBox="1"/>
          <p:nvPr/>
        </p:nvSpPr>
        <p:spPr>
          <a:xfrm>
            <a:off x="1471330" y="4323774"/>
            <a:ext cx="116820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8C18BCB3-BC7C-44F1-A942-6AEE27E868BC}"/>
              </a:ext>
            </a:extLst>
          </p:cNvPr>
          <p:cNvSpPr/>
          <p:nvPr/>
        </p:nvSpPr>
        <p:spPr>
          <a:xfrm>
            <a:off x="6241774" y="1221455"/>
            <a:ext cx="493032" cy="9516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BA28C01-CEB0-4564-A3BC-93F29E0FB9C0}"/>
              </a:ext>
            </a:extLst>
          </p:cNvPr>
          <p:cNvSpPr/>
          <p:nvPr/>
        </p:nvSpPr>
        <p:spPr>
          <a:xfrm>
            <a:off x="6394174" y="1288724"/>
            <a:ext cx="493032" cy="9516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FBAF39D-80AC-40A4-B835-A8E38EE1431C}"/>
              </a:ext>
            </a:extLst>
          </p:cNvPr>
          <p:cNvSpPr/>
          <p:nvPr/>
        </p:nvSpPr>
        <p:spPr>
          <a:xfrm>
            <a:off x="6546574" y="1441124"/>
            <a:ext cx="493032" cy="9516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</a:t>
            </a:r>
          </a:p>
          <a:p>
            <a:pPr algn="ctr"/>
            <a:r>
              <a:rPr lang="en-US" dirty="0"/>
              <a:t>---</a:t>
            </a:r>
          </a:p>
          <a:p>
            <a:pPr algn="ctr"/>
            <a:r>
              <a:rPr lang="en-US" sz="1400" dirty="0"/>
              <a:t>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BE0F890-4A50-49D8-9291-5ED5F3F4DB90}"/>
              </a:ext>
            </a:extLst>
          </p:cNvPr>
          <p:cNvSpPr txBox="1"/>
          <p:nvPr/>
        </p:nvSpPr>
        <p:spPr>
          <a:xfrm>
            <a:off x="5671776" y="2416450"/>
            <a:ext cx="224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Server</a:t>
            </a:r>
          </a:p>
          <a:p>
            <a:pPr algn="ctr"/>
            <a:endParaRPr lang="en-US" dirty="0"/>
          </a:p>
        </p:txBody>
      </p:sp>
      <p:pic>
        <p:nvPicPr>
          <p:cNvPr id="29" name="Graphic 28" descr="Database">
            <a:extLst>
              <a:ext uri="{FF2B5EF4-FFF2-40B4-BE49-F238E27FC236}">
                <a16:creationId xmlns="" xmlns:a16="http://schemas.microsoft.com/office/drawing/2014/main" id="{07704CC3-05C3-4905-B17F-F7841D05DB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5518" y="3992009"/>
            <a:ext cx="881238" cy="951674"/>
          </a:xfrm>
          <a:prstGeom prst="rect">
            <a:avLst/>
          </a:prstGeom>
        </p:spPr>
      </p:pic>
      <p:sp>
        <p:nvSpPr>
          <p:cNvPr id="30" name="Cloud 29">
            <a:extLst>
              <a:ext uri="{FF2B5EF4-FFF2-40B4-BE49-F238E27FC236}">
                <a16:creationId xmlns="" xmlns:a16="http://schemas.microsoft.com/office/drawing/2014/main" id="{0FE9922F-06AE-4EAB-9E0E-EDA55D07A8FF}"/>
              </a:ext>
            </a:extLst>
          </p:cNvPr>
          <p:cNvSpPr/>
          <p:nvPr/>
        </p:nvSpPr>
        <p:spPr>
          <a:xfrm>
            <a:off x="6427984" y="4001275"/>
            <a:ext cx="1434532" cy="95167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  <a:p>
            <a:pPr algn="ctr"/>
            <a:r>
              <a:rPr lang="en-US" sz="1100" dirty="0"/>
              <a:t>Work-Flow</a:t>
            </a:r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Oozie</a:t>
            </a:r>
            <a:r>
              <a:rPr lang="en-US" sz="1100" dirty="0"/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FC062144-37F9-4EA1-B5B4-D4677248DB63}"/>
              </a:ext>
            </a:extLst>
          </p:cNvPr>
          <p:cNvSpPr/>
          <p:nvPr/>
        </p:nvSpPr>
        <p:spPr>
          <a:xfrm>
            <a:off x="3903899" y="4038549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</a:t>
            </a:r>
          </a:p>
          <a:p>
            <a:pPr algn="ctr"/>
            <a:r>
              <a:rPr lang="en-US" dirty="0"/>
              <a:t>Box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="" xmlns:a16="http://schemas.microsoft.com/office/drawing/2014/main" id="{07D2F402-4AF1-4738-AF06-29DE45BB2DCD}"/>
              </a:ext>
            </a:extLst>
          </p:cNvPr>
          <p:cNvSpPr/>
          <p:nvPr/>
        </p:nvSpPr>
        <p:spPr>
          <a:xfrm flipV="1">
            <a:off x="8298714" y="4495749"/>
            <a:ext cx="1273484" cy="5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="" xmlns:a16="http://schemas.microsoft.com/office/drawing/2014/main" id="{005A6AC2-C5B3-491E-9F78-475934D7EAA0}"/>
              </a:ext>
            </a:extLst>
          </p:cNvPr>
          <p:cNvSpPr/>
          <p:nvPr/>
        </p:nvSpPr>
        <p:spPr>
          <a:xfrm flipV="1">
            <a:off x="5118275" y="4429661"/>
            <a:ext cx="957672" cy="5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="" xmlns:a16="http://schemas.microsoft.com/office/drawing/2014/main" id="{8FF3DF5C-0091-4B56-97FE-D2F856518BC3}"/>
              </a:ext>
            </a:extLst>
          </p:cNvPr>
          <p:cNvSpPr/>
          <p:nvPr/>
        </p:nvSpPr>
        <p:spPr>
          <a:xfrm rot="10800000" flipV="1">
            <a:off x="5089320" y="4545905"/>
            <a:ext cx="957672" cy="5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="" xmlns:a16="http://schemas.microsoft.com/office/drawing/2014/main" id="{783DE745-7664-4047-AF68-6482641B3077}"/>
              </a:ext>
            </a:extLst>
          </p:cNvPr>
          <p:cNvSpPr/>
          <p:nvPr/>
        </p:nvSpPr>
        <p:spPr>
          <a:xfrm flipV="1">
            <a:off x="3028937" y="1747529"/>
            <a:ext cx="61153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="" xmlns:a16="http://schemas.microsoft.com/office/drawing/2014/main" id="{A2DDD658-3B1F-4105-9EEF-1987D86B77AD}"/>
              </a:ext>
            </a:extLst>
          </p:cNvPr>
          <p:cNvSpPr/>
          <p:nvPr/>
        </p:nvSpPr>
        <p:spPr>
          <a:xfrm rot="20788252">
            <a:off x="2857481" y="4666779"/>
            <a:ext cx="611537" cy="58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0E7CD33-2D9D-4BA7-8A8A-C7E96660505A}"/>
              </a:ext>
            </a:extLst>
          </p:cNvPr>
          <p:cNvSpPr txBox="1"/>
          <p:nvPr/>
        </p:nvSpPr>
        <p:spPr>
          <a:xfrm>
            <a:off x="9917724" y="2568850"/>
            <a:ext cx="156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28CB51A-DAB1-4450-98E2-7799DE0D883A}"/>
              </a:ext>
            </a:extLst>
          </p:cNvPr>
          <p:cNvSpPr txBox="1"/>
          <p:nvPr/>
        </p:nvSpPr>
        <p:spPr>
          <a:xfrm>
            <a:off x="5170336" y="4151495"/>
            <a:ext cx="78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4CDBDA2-0659-489B-8D10-527444C93145}"/>
              </a:ext>
            </a:extLst>
          </p:cNvPr>
          <p:cNvSpPr txBox="1"/>
          <p:nvPr/>
        </p:nvSpPr>
        <p:spPr>
          <a:xfrm>
            <a:off x="5236927" y="4638207"/>
            <a:ext cx="66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CCCBF13-051D-43AF-922F-E489F2EB32BB}"/>
              </a:ext>
            </a:extLst>
          </p:cNvPr>
          <p:cNvSpPr txBox="1"/>
          <p:nvPr/>
        </p:nvSpPr>
        <p:spPr>
          <a:xfrm>
            <a:off x="9524031" y="4833478"/>
            <a:ext cx="136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62558F-5ECF-490E-A403-668D0F9341FD}"/>
              </a:ext>
            </a:extLst>
          </p:cNvPr>
          <p:cNvSpPr txBox="1"/>
          <p:nvPr/>
        </p:nvSpPr>
        <p:spPr>
          <a:xfrm>
            <a:off x="593342" y="2094849"/>
            <a:ext cx="94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16806E15-FF86-4ECA-858C-EC554129BBD8}"/>
              </a:ext>
            </a:extLst>
          </p:cNvPr>
          <p:cNvSpPr txBox="1"/>
          <p:nvPr/>
        </p:nvSpPr>
        <p:spPr>
          <a:xfrm>
            <a:off x="1841720" y="3525381"/>
            <a:ext cx="1697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Offline </a:t>
            </a:r>
            <a:r>
              <a:rPr lang="en-US" sz="2000" b="1" u="sng" dirty="0">
                <a:solidFill>
                  <a:srgbClr val="FF0000"/>
                </a:solidFill>
              </a:rPr>
              <a:t>Mode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E8E4263-6D53-473E-B3D8-5E76019CB1E9}"/>
              </a:ext>
            </a:extLst>
          </p:cNvPr>
          <p:cNvSpPr txBox="1"/>
          <p:nvPr/>
        </p:nvSpPr>
        <p:spPr>
          <a:xfrm>
            <a:off x="1624672" y="833993"/>
            <a:ext cx="1697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Online </a:t>
            </a:r>
            <a:r>
              <a:rPr lang="en-US" sz="2000" b="1" u="sng" dirty="0">
                <a:solidFill>
                  <a:srgbClr val="FF0000"/>
                </a:solidFill>
              </a:rPr>
              <a:t>Mode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4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E2CFA-517D-4684-895B-9343D612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Node Creation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FDCF217-025F-4782-B2C5-01F66A17DC5C}"/>
              </a:ext>
            </a:extLst>
          </p:cNvPr>
          <p:cNvSpPr/>
          <p:nvPr/>
        </p:nvSpPr>
        <p:spPr>
          <a:xfrm>
            <a:off x="7334823" y="3573959"/>
            <a:ext cx="1839946" cy="7596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0AE062F7-6F26-4C03-B6C0-76152200B405}"/>
              </a:ext>
            </a:extLst>
          </p:cNvPr>
          <p:cNvSpPr/>
          <p:nvPr/>
        </p:nvSpPr>
        <p:spPr>
          <a:xfrm>
            <a:off x="3399692" y="3631402"/>
            <a:ext cx="1676400" cy="7596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64C05CC5-E4B9-48B1-B206-92C0D8B6B073}"/>
              </a:ext>
            </a:extLst>
          </p:cNvPr>
          <p:cNvSpPr/>
          <p:nvPr/>
        </p:nvSpPr>
        <p:spPr>
          <a:xfrm>
            <a:off x="5338691" y="1777776"/>
            <a:ext cx="1676400" cy="7596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9A8E491-1712-4D66-85A9-599C6AFE9CF1}"/>
              </a:ext>
            </a:extLst>
          </p:cNvPr>
          <p:cNvSpPr txBox="1"/>
          <p:nvPr/>
        </p:nvSpPr>
        <p:spPr>
          <a:xfrm>
            <a:off x="7060238" y="1972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Fullname</a:t>
            </a:r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5F589C5-FEC5-4E15-B7C2-A39F4728E415}"/>
              </a:ext>
            </a:extLst>
          </p:cNvPr>
          <p:cNvSpPr txBox="1"/>
          <p:nvPr/>
        </p:nvSpPr>
        <p:spPr>
          <a:xfrm>
            <a:off x="3335212" y="4391056"/>
            <a:ext cx="187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{ProductID}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FD3C9F4-D510-47BE-BC6F-C98EF572FBB9}"/>
              </a:ext>
            </a:extLst>
          </p:cNvPr>
          <p:cNvSpPr txBox="1"/>
          <p:nvPr/>
        </p:nvSpPr>
        <p:spPr>
          <a:xfrm>
            <a:off x="7535689" y="439105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{CustomerID}</a:t>
            </a:r>
          </a:p>
        </p:txBody>
      </p:sp>
    </p:spTree>
    <p:extLst>
      <p:ext uri="{BB962C8B-B14F-4D97-AF65-F5344CB8AC3E}">
        <p14:creationId xmlns:p14="http://schemas.microsoft.com/office/powerpoint/2010/main" val="269626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E2CFA-517D-4684-895B-9343D612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Edge Creation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FDCF217-025F-4782-B2C5-01F66A17DC5C}"/>
              </a:ext>
            </a:extLst>
          </p:cNvPr>
          <p:cNvSpPr/>
          <p:nvPr/>
        </p:nvSpPr>
        <p:spPr>
          <a:xfrm>
            <a:off x="7669814" y="3754441"/>
            <a:ext cx="1676400" cy="7596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0AE062F7-6F26-4C03-B6C0-76152200B405}"/>
              </a:ext>
            </a:extLst>
          </p:cNvPr>
          <p:cNvSpPr/>
          <p:nvPr/>
        </p:nvSpPr>
        <p:spPr>
          <a:xfrm>
            <a:off x="3385624" y="3884620"/>
            <a:ext cx="1847558" cy="7596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64C05CC5-E4B9-48B1-B206-92C0D8B6B073}"/>
              </a:ext>
            </a:extLst>
          </p:cNvPr>
          <p:cNvSpPr/>
          <p:nvPr/>
        </p:nvSpPr>
        <p:spPr>
          <a:xfrm>
            <a:off x="5338691" y="1777776"/>
            <a:ext cx="1676400" cy="7596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E11B1657-F80D-455B-B6DD-7268A7C21969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4403188" y="2426182"/>
            <a:ext cx="1181006" cy="145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9F137D44-B600-44A9-866F-5AB18A4E2D49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6769588" y="2426182"/>
            <a:ext cx="1422396" cy="132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B2702D3-83DF-4EB5-B477-F95B2CB1CF14}"/>
              </a:ext>
            </a:extLst>
          </p:cNvPr>
          <p:cNvSpPr txBox="1"/>
          <p:nvPr/>
        </p:nvSpPr>
        <p:spPr>
          <a:xfrm rot="2749665">
            <a:off x="6585927" y="2852782"/>
            <a:ext cx="2008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HAS_PRODUCT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F2C81F-6BF9-44C9-AABA-F9DD8402E2D5}"/>
              </a:ext>
            </a:extLst>
          </p:cNvPr>
          <p:cNvSpPr txBox="1"/>
          <p:nvPr/>
        </p:nvSpPr>
        <p:spPr>
          <a:xfrm rot="18551333">
            <a:off x="3759430" y="2947253"/>
            <a:ext cx="2136167" cy="34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HAS_CUSTOMER</a:t>
            </a:r>
          </a:p>
        </p:txBody>
      </p:sp>
    </p:spTree>
    <p:extLst>
      <p:ext uri="{BB962C8B-B14F-4D97-AF65-F5344CB8AC3E}">
        <p14:creationId xmlns:p14="http://schemas.microsoft.com/office/powerpoint/2010/main" val="333619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34232F69-BF69-43A9-938E-66E19211E32D}"/>
              </a:ext>
            </a:extLst>
          </p:cNvPr>
          <p:cNvSpPr/>
          <p:nvPr/>
        </p:nvSpPr>
        <p:spPr>
          <a:xfrm>
            <a:off x="5387927" y="407964"/>
            <a:ext cx="1125415" cy="5767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D42F667-117D-4D17-BC24-EECB85ADCE43}"/>
              </a:ext>
            </a:extLst>
          </p:cNvPr>
          <p:cNvSpPr/>
          <p:nvPr/>
        </p:nvSpPr>
        <p:spPr>
          <a:xfrm>
            <a:off x="5387926" y="1547446"/>
            <a:ext cx="1125415" cy="576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Fork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3D47375-518D-4AED-ACC3-828B3B976395}"/>
              </a:ext>
            </a:extLst>
          </p:cNvPr>
          <p:cNvSpPr/>
          <p:nvPr/>
        </p:nvSpPr>
        <p:spPr>
          <a:xfrm>
            <a:off x="3362178" y="2686929"/>
            <a:ext cx="1026941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795B7CD-E3B3-4EC2-B26C-69268CAC3387}"/>
              </a:ext>
            </a:extLst>
          </p:cNvPr>
          <p:cNvSpPr/>
          <p:nvPr/>
        </p:nvSpPr>
        <p:spPr>
          <a:xfrm>
            <a:off x="5233183" y="2560320"/>
            <a:ext cx="1491175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FE034AD-330A-4436-97B5-B951EF3910F6}"/>
              </a:ext>
            </a:extLst>
          </p:cNvPr>
          <p:cNvSpPr/>
          <p:nvPr/>
        </p:nvSpPr>
        <p:spPr>
          <a:xfrm>
            <a:off x="7723166" y="2686929"/>
            <a:ext cx="1491175" cy="576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B901E6BD-9A0D-4237-B070-B9793E4CF0B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934221" y="981222"/>
            <a:ext cx="16413" cy="56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3F56523E-A352-4FCC-9D80-DFB2077D16BD}"/>
              </a:ext>
            </a:extLst>
          </p:cNvPr>
          <p:cNvCxnSpPr>
            <a:cxnSpLocks/>
            <a:stCxn id="3" idx="1"/>
            <a:endCxn id="6" idx="0"/>
          </p:cNvCxnSpPr>
          <p:nvPr/>
        </p:nvCxnSpPr>
        <p:spPr>
          <a:xfrm flipH="1">
            <a:off x="3875649" y="1835834"/>
            <a:ext cx="1512277" cy="85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675F2019-0784-4356-B8AB-E52C3D1E1E4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513341" y="1835834"/>
            <a:ext cx="1392704" cy="85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7112126F-A386-4E43-BD6D-99AFC73A52C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50634" y="2124222"/>
            <a:ext cx="0" cy="43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892250B9-B19A-4995-93DC-EF2200703CB4}"/>
              </a:ext>
            </a:extLst>
          </p:cNvPr>
          <p:cNvSpPr/>
          <p:nvPr/>
        </p:nvSpPr>
        <p:spPr>
          <a:xfrm>
            <a:off x="5240216" y="3467687"/>
            <a:ext cx="1491175" cy="576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 Node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4D077B70-250F-466F-9C15-C6E2DA576FF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78771" y="3066757"/>
            <a:ext cx="0" cy="40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CCBCD041-22EF-4F88-B415-3E741F4EBD31}"/>
              </a:ext>
            </a:extLst>
          </p:cNvPr>
          <p:cNvSpPr/>
          <p:nvPr/>
        </p:nvSpPr>
        <p:spPr>
          <a:xfrm>
            <a:off x="5275386" y="4375054"/>
            <a:ext cx="1491175" cy="576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Edge Fork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507D2C1C-104C-48FE-85C7-9B813F9E057D}"/>
              </a:ext>
            </a:extLst>
          </p:cNvPr>
          <p:cNvCxnSpPr>
            <a:cxnSpLocks/>
          </p:cNvCxnSpPr>
          <p:nvPr/>
        </p:nvCxnSpPr>
        <p:spPr>
          <a:xfrm>
            <a:off x="5950633" y="4044463"/>
            <a:ext cx="0" cy="33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B97F9F95-3BFD-4C62-A65E-6B7050BB4D9D}"/>
              </a:ext>
            </a:extLst>
          </p:cNvPr>
          <p:cNvSpPr/>
          <p:nvPr/>
        </p:nvSpPr>
        <p:spPr>
          <a:xfrm>
            <a:off x="5387927" y="5876778"/>
            <a:ext cx="1491175" cy="411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 Edge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1DDE29AD-D00A-429A-894D-1ABE06D2CB7E}"/>
              </a:ext>
            </a:extLst>
          </p:cNvPr>
          <p:cNvSpPr/>
          <p:nvPr/>
        </p:nvSpPr>
        <p:spPr>
          <a:xfrm>
            <a:off x="4009292" y="5164603"/>
            <a:ext cx="1223891" cy="372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37D50BBA-7DA3-4F82-B8D1-2D699E2C0BD7}"/>
              </a:ext>
            </a:extLst>
          </p:cNvPr>
          <p:cNvSpPr/>
          <p:nvPr/>
        </p:nvSpPr>
        <p:spPr>
          <a:xfrm>
            <a:off x="7751300" y="5134709"/>
            <a:ext cx="1491175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</a:p>
          <a:p>
            <a:pPr algn="ctr"/>
            <a:r>
              <a:rPr lang="en-US" sz="1600" dirty="0"/>
              <a:t>Customer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59DDE382-C88E-4B26-82EA-E527B328DC26}"/>
              </a:ext>
            </a:extLst>
          </p:cNvPr>
          <p:cNvSpPr/>
          <p:nvPr/>
        </p:nvSpPr>
        <p:spPr>
          <a:xfrm>
            <a:off x="7906045" y="5794130"/>
            <a:ext cx="1125415" cy="5767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0D29102A-1691-40B5-8C5D-1D5B58B37FC9}"/>
              </a:ext>
            </a:extLst>
          </p:cNvPr>
          <p:cNvCxnSpPr>
            <a:cxnSpLocks/>
            <a:stCxn id="36" idx="3"/>
            <a:endCxn id="39" idx="2"/>
          </p:cNvCxnSpPr>
          <p:nvPr/>
        </p:nvCxnSpPr>
        <p:spPr>
          <a:xfrm>
            <a:off x="6879102" y="6082518"/>
            <a:ext cx="1026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8615F39C-574C-4A56-8B99-EB1DDE58568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6766561" y="4663442"/>
            <a:ext cx="984739" cy="61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5C50D1E1-6F0B-4EDC-8F6E-74238D4D55F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631787" y="4663442"/>
            <a:ext cx="643599" cy="44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889DB031-B915-48D0-897C-FBC0BBF35013}"/>
              </a:ext>
            </a:extLst>
          </p:cNvPr>
          <p:cNvSpPr/>
          <p:nvPr/>
        </p:nvSpPr>
        <p:spPr>
          <a:xfrm>
            <a:off x="2848707" y="5876778"/>
            <a:ext cx="1026941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CD9A4C34-67B6-4134-BD0C-7CA9710DBCAA}"/>
              </a:ext>
            </a:extLst>
          </p:cNvPr>
          <p:cNvCxnSpPr>
            <a:cxnSpLocks/>
          </p:cNvCxnSpPr>
          <p:nvPr/>
        </p:nvCxnSpPr>
        <p:spPr>
          <a:xfrm flipH="1">
            <a:off x="3875647" y="6059658"/>
            <a:ext cx="1512279" cy="4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4B0102B0-6AD3-48E9-B99B-5F8A0894290C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3232050" y="5350986"/>
            <a:ext cx="777242" cy="51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89D7F0A8-9C93-4DC7-B9DD-51AEEBB806A9}"/>
              </a:ext>
            </a:extLst>
          </p:cNvPr>
          <p:cNvCxnSpPr>
            <a:cxnSpLocks/>
          </p:cNvCxnSpPr>
          <p:nvPr/>
        </p:nvCxnSpPr>
        <p:spPr>
          <a:xfrm>
            <a:off x="5233180" y="5514532"/>
            <a:ext cx="777245" cy="37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A0B95706-BD85-4F42-A4B1-17DF452454C9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344529" y="5387928"/>
            <a:ext cx="1406771" cy="47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01B2A714-3C5F-410C-B2F8-F691E0CF3853}"/>
              </a:ext>
            </a:extLst>
          </p:cNvPr>
          <p:cNvCxnSpPr>
            <a:cxnSpLocks/>
          </p:cNvCxnSpPr>
          <p:nvPr/>
        </p:nvCxnSpPr>
        <p:spPr>
          <a:xfrm flipH="1">
            <a:off x="3875648" y="5275385"/>
            <a:ext cx="3847518" cy="65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F797A2B-BA79-43A6-BFD2-B3EED3798D45}"/>
              </a:ext>
            </a:extLst>
          </p:cNvPr>
          <p:cNvSpPr txBox="1"/>
          <p:nvPr/>
        </p:nvSpPr>
        <p:spPr>
          <a:xfrm>
            <a:off x="6879100" y="5818726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Success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2257D47-D0B6-4C8B-A293-757AFEDD226F}"/>
              </a:ext>
            </a:extLst>
          </p:cNvPr>
          <p:cNvSpPr txBox="1"/>
          <p:nvPr/>
        </p:nvSpPr>
        <p:spPr>
          <a:xfrm>
            <a:off x="4487591" y="5820485"/>
            <a:ext cx="513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Fail</a:t>
            </a:r>
            <a:endParaRPr lang="en-US" sz="2000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2740B8EB-7137-4FFA-BF03-CE5D884FD4E2}"/>
              </a:ext>
            </a:extLst>
          </p:cNvPr>
          <p:cNvSpPr txBox="1"/>
          <p:nvPr/>
        </p:nvSpPr>
        <p:spPr>
          <a:xfrm rot="20128612">
            <a:off x="3416064" y="5241690"/>
            <a:ext cx="60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BCA0EB2A-88BD-4083-BBCB-F7D3794A963C}"/>
              </a:ext>
            </a:extLst>
          </p:cNvPr>
          <p:cNvSpPr txBox="1"/>
          <p:nvPr/>
        </p:nvSpPr>
        <p:spPr>
          <a:xfrm rot="20876787">
            <a:off x="4007557" y="5603235"/>
            <a:ext cx="63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40A2865E-A6F2-470F-9EA0-9AAEF0F26BA9}"/>
              </a:ext>
            </a:extLst>
          </p:cNvPr>
          <p:cNvCxnSpPr>
            <a:cxnSpLocks/>
          </p:cNvCxnSpPr>
          <p:nvPr/>
        </p:nvCxnSpPr>
        <p:spPr>
          <a:xfrm flipH="1">
            <a:off x="3094892" y="3081704"/>
            <a:ext cx="2095565" cy="282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3DDDF6BB-F28D-4F42-AFEA-056E1B299E89}"/>
              </a:ext>
            </a:extLst>
          </p:cNvPr>
          <p:cNvCxnSpPr>
            <a:cxnSpLocks/>
          </p:cNvCxnSpPr>
          <p:nvPr/>
        </p:nvCxnSpPr>
        <p:spPr>
          <a:xfrm flipH="1">
            <a:off x="2916241" y="3246999"/>
            <a:ext cx="604200" cy="262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B683034-41AC-4C0D-B862-D4B4A10505DC}"/>
              </a:ext>
            </a:extLst>
          </p:cNvPr>
          <p:cNvSpPr txBox="1"/>
          <p:nvPr/>
        </p:nvSpPr>
        <p:spPr>
          <a:xfrm rot="18435436">
            <a:off x="3710348" y="4344277"/>
            <a:ext cx="513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Fail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A692A779-2231-4889-9275-402CD40CC122}"/>
              </a:ext>
            </a:extLst>
          </p:cNvPr>
          <p:cNvSpPr txBox="1"/>
          <p:nvPr/>
        </p:nvSpPr>
        <p:spPr>
          <a:xfrm rot="17025119">
            <a:off x="2725607" y="4576351"/>
            <a:ext cx="513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Fail</a:t>
            </a:r>
            <a:endParaRPr lang="en-US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5775187D-01DA-4393-B691-1CE14D61D770}"/>
              </a:ext>
            </a:extLst>
          </p:cNvPr>
          <p:cNvCxnSpPr>
            <a:cxnSpLocks/>
          </p:cNvCxnSpPr>
          <p:nvPr/>
        </p:nvCxnSpPr>
        <p:spPr>
          <a:xfrm flipH="1">
            <a:off x="6731391" y="3290107"/>
            <a:ext cx="1174654" cy="49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="" xmlns:a16="http://schemas.microsoft.com/office/drawing/2014/main" id="{61A7BB48-7BBF-41C8-AF77-0D24759ECDDE}"/>
              </a:ext>
            </a:extLst>
          </p:cNvPr>
          <p:cNvCxnSpPr>
            <a:cxnSpLocks/>
          </p:cNvCxnSpPr>
          <p:nvPr/>
        </p:nvCxnSpPr>
        <p:spPr>
          <a:xfrm>
            <a:off x="9242475" y="3081704"/>
            <a:ext cx="590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5BBFC79E-F5C4-4E56-AE9E-CF0E183987A2}"/>
              </a:ext>
            </a:extLst>
          </p:cNvPr>
          <p:cNvCxnSpPr>
            <a:cxnSpLocks/>
          </p:cNvCxnSpPr>
          <p:nvPr/>
        </p:nvCxnSpPr>
        <p:spPr>
          <a:xfrm>
            <a:off x="9833317" y="3081704"/>
            <a:ext cx="0" cy="3572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="" xmlns:a16="http://schemas.microsoft.com/office/drawing/2014/main" id="{1086E72A-D204-41E6-8F51-49FDEE3ED53A}"/>
              </a:ext>
            </a:extLst>
          </p:cNvPr>
          <p:cNvCxnSpPr>
            <a:cxnSpLocks/>
          </p:cNvCxnSpPr>
          <p:nvPr/>
        </p:nvCxnSpPr>
        <p:spPr>
          <a:xfrm flipH="1" flipV="1">
            <a:off x="3875647" y="6288258"/>
            <a:ext cx="5957670" cy="34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4CC8C7CE-1596-49BF-965F-7D26C31BB0FA}"/>
              </a:ext>
            </a:extLst>
          </p:cNvPr>
          <p:cNvSpPr txBox="1"/>
          <p:nvPr/>
        </p:nvSpPr>
        <p:spPr>
          <a:xfrm>
            <a:off x="9273504" y="2790651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4B12C51B-AFD4-483E-8C22-A47A405B3C2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111284" y="3231614"/>
            <a:ext cx="1128932" cy="52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19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Workflow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86" y="2133600"/>
            <a:ext cx="8360654" cy="3778250"/>
          </a:xfrm>
        </p:spPr>
      </p:pic>
    </p:spTree>
    <p:extLst>
      <p:ext uri="{BB962C8B-B14F-4D97-AF65-F5344CB8AC3E}">
        <p14:creationId xmlns:p14="http://schemas.microsoft.com/office/powerpoint/2010/main" val="3056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 Graph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207877"/>
            <a:ext cx="8915400" cy="3629696"/>
          </a:xfrm>
        </p:spPr>
      </p:pic>
    </p:spTree>
    <p:extLst>
      <p:ext uri="{BB962C8B-B14F-4D97-AF65-F5344CB8AC3E}">
        <p14:creationId xmlns:p14="http://schemas.microsoft.com/office/powerpoint/2010/main" val="41756754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1277</TotalTime>
  <Words>354</Words>
  <Application>Microsoft Office PowerPoint</Application>
  <PresentationFormat>Widescreen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Wisp</vt:lpstr>
      <vt:lpstr>Demo</vt:lpstr>
      <vt:lpstr>Problem statement</vt:lpstr>
      <vt:lpstr>Craft demo component</vt:lpstr>
      <vt:lpstr>PowerPoint Presentation</vt:lpstr>
      <vt:lpstr>Node Creation</vt:lpstr>
      <vt:lpstr>Edge Creation</vt:lpstr>
      <vt:lpstr>PowerPoint Presentation</vt:lpstr>
      <vt:lpstr>    Workflow</vt:lpstr>
      <vt:lpstr>       Graph</vt:lpstr>
      <vt:lpstr>Node Creation</vt:lpstr>
      <vt:lpstr>Edge Creation</vt:lpstr>
      <vt:lpstr>HDFS structure</vt:lpstr>
      <vt:lpstr>Hdfs structure for subworkflow</vt:lpstr>
      <vt:lpstr>Graph visualization</vt:lpstr>
      <vt:lpstr>API Server</vt:lpstr>
      <vt:lpstr>API request</vt:lpstr>
      <vt:lpstr>API response</vt:lpstr>
      <vt:lpstr>Environment and Version used </vt:lpstr>
      <vt:lpstr>Algorithm</vt:lpstr>
      <vt:lpstr>Capacity Planning</vt:lpstr>
      <vt:lpstr>TODO</vt:lpstr>
      <vt:lpstr>Git  location</vt:lpstr>
      <vt:lpstr>References </vt:lpstr>
      <vt:lpstr>QnA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</dc:creator>
  <cp:lastModifiedBy>Rana, Bhaskar</cp:lastModifiedBy>
  <cp:revision>74</cp:revision>
  <dcterms:created xsi:type="dcterms:W3CDTF">2018-01-25T18:01:31Z</dcterms:created>
  <dcterms:modified xsi:type="dcterms:W3CDTF">2018-01-29T20:35:25Z</dcterms:modified>
</cp:coreProperties>
</file>