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3" r:id="rId8"/>
    <p:sldId id="264" r:id="rId9"/>
    <p:sldId id="261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9279"/>
            <a:ext cx="7772400" cy="1470025"/>
          </a:xfrm>
        </p:spPr>
        <p:txBody>
          <a:bodyPr/>
          <a:lstStyle/>
          <a:p>
            <a:r>
              <a:rPr dirty="0"/>
              <a:t>Introduction to Audio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0F31-0868-0CBC-C2C4-E9AFBA09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TESTING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192F-65D5-D05F-2B69-8EE2B80A8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testing audio, we used python automation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Board support audio or not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 and speakers available or not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ALSA framework present or not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Bitrates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Recording and Playback</a:t>
            </a: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58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0468-AD54-8A6F-64A4-F18B9F031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9110"/>
            <a:ext cx="8229600" cy="594705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writing python script for audio we need import modules like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re, subprocess,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alsaaudio,time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provides functions for interacting with the operating system.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it to handle file paths, environment variables, process management, and system commands.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 module provides support for regular expressions (regex), which are used for pattern matching in strings.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subprocess: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subprocess module allows you to run system commands from Python scripts and capture their output.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time: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module provides functions to work with time-based operations, such as delays and timestamps.</a:t>
            </a:r>
          </a:p>
        </p:txBody>
      </p:sp>
    </p:spTree>
    <p:extLst>
      <p:ext uri="{BB962C8B-B14F-4D97-AF65-F5344CB8AC3E}">
        <p14:creationId xmlns:p14="http://schemas.microsoft.com/office/powerpoint/2010/main" val="372429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Audio?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refers to sound that is recorded, transmitted, or reproduced.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includes natural sounds, music, speech, and artificially generated signals.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is represented as analog or digital signals.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42" y="0"/>
            <a:ext cx="8229600" cy="1012285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vs Digital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8351"/>
            <a:ext cx="8229600" cy="55272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dirty="0"/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Audio: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waveforms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closely mimic natural sound.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and stores sound as electrical signals or mechanical imprints.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Vinyl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records, cassette tapes, radio transmissions.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Audio: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 is converted into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numerical values (samples)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specific intervals.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compression, editing, and transmission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degradation.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CDs, MP3s, streaming services like Spotify &amp; YouTube Music.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Sound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Frequency (Hz) – Determines pitch.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Amplitude – Determines loudness.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Timbre – Defines the quality of sound.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– Depends on the medium of travel.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D032-8C60-04DA-B898-90FA8F14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" y="-20085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Audio is digitized?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90DE5-BBD0-3673-0F2B-C7343C4A0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" y="780288"/>
            <a:ext cx="8912352" cy="59496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Rate: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sample rate refers to how many times an audio signal is measured (sampled) per second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44.1kHz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for CDs, used in most music.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48kHz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professional audio and video production.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Depth: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the resolution of each sample, affecting audio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and dynamic range.</a:t>
            </a:r>
            <a:r>
              <a:rPr lang="en-US" dirty="0"/>
              <a:t> </a:t>
            </a:r>
          </a:p>
          <a:p>
            <a:r>
              <a:rPr lang="en-US" dirty="0"/>
              <a:t>16-bit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CD quality (~96 dB dynamic range) </a:t>
            </a:r>
          </a:p>
          <a:p>
            <a:pPr marL="0" indent="0">
              <a:buNone/>
            </a:pPr>
            <a:r>
              <a:rPr lang="en-US" dirty="0"/>
              <a:t>      24-bit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Studio quality (~144 dB dynamic range) </a:t>
            </a:r>
          </a:p>
          <a:p>
            <a:pPr marL="0" indent="0">
              <a:buNone/>
            </a:pPr>
            <a:r>
              <a:rPr lang="en-US" dirty="0"/>
              <a:t>      32-bit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Extreme high-fidelity (used in some professional recording)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 (Mono, Stereo, Surround):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channel, same sound in both ears (e.g., old radios, phone calls).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Stereo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channels (left &amp; right), creating a spatial effect (used in music &amp; films)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Sorround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channels (5.1, 7.1) for immersive 3D sound (home theaters, gaming).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Data Size = Sample Rate x Bit Depth x Channels x Duration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Audio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MP3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Lossy,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Compressed, widely used.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WAV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Lossless,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Uncompressed, high quality.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FLAC – Lossless, used for high-fidelity audio.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AAC – Used in streaming services.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A887-0589-5586-65A0-88831BB5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ALSA?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F6E8-D4CB-DA3F-4432-EDB73DC98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Advanced Linux Sound Architecture(ALSA) is a framework in the Linux kernel for managing the audio devices.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low-level hardware access for sound cards and audio interfaces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Supports Audio Playback and Recording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higher-level sound services like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PulseAudio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Utilities are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aplay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arecord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alsamixer</a:t>
            </a: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82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CBE0-0E88-E361-428C-1D724433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ALSA Commands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7AD5-EEC6-DBC5-3E58-91E4C4D0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56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-l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It lists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no.of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playback devices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arecord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–l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It lists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no.of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recording devices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alsamixer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It Adjusts volume settings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amixer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Command line mixer control</a:t>
            </a:r>
          </a:p>
        </p:txBody>
      </p:sp>
    </p:spTree>
    <p:extLst>
      <p:ext uri="{BB962C8B-B14F-4D97-AF65-F5344CB8AC3E}">
        <p14:creationId xmlns:p14="http://schemas.microsoft.com/office/powerpoint/2010/main" val="132671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Audio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Music production and playback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Communication (phone, VoIP, radio)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Film and television soundtracks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Speech recognition (AI assistants)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Medical applications (hearing aids)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666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Introduction to Audio</vt:lpstr>
      <vt:lpstr>What is Audio?</vt:lpstr>
      <vt:lpstr>Analog vs Digital Audio</vt:lpstr>
      <vt:lpstr>Properties of Sound</vt:lpstr>
      <vt:lpstr>How Audio is digitized?</vt:lpstr>
      <vt:lpstr>Common Audio Formats</vt:lpstr>
      <vt:lpstr>What is ALSA?</vt:lpstr>
      <vt:lpstr>Common ALSA Commands</vt:lpstr>
      <vt:lpstr>Applications of Audio Technology</vt:lpstr>
      <vt:lpstr>AUDIO TESTING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bhaskarreddy valluru</cp:lastModifiedBy>
  <cp:revision>5</cp:revision>
  <dcterms:created xsi:type="dcterms:W3CDTF">2013-01-27T09:14:16Z</dcterms:created>
  <dcterms:modified xsi:type="dcterms:W3CDTF">2025-03-13T10:56:50Z</dcterms:modified>
  <cp:category/>
</cp:coreProperties>
</file>