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7" r:id="rId18"/>
    <p:sldId id="269" r:id="rId19"/>
    <p:sldId id="270" r:id="rId20"/>
    <p:sldId id="271" r:id="rId21"/>
    <p:sldId id="278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43F996-F3B3-4C54-8C1E-4C7B44F48FFA}" v="2" dt="2020-07-08T05:19:15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RAJDAR AMIT KASHINATH" userId="S::birajdaramitkashinath@aissmscoe.com::68bcbc39-3db0-4ad8-9f60-ae06a49a0891" providerId="AD" clId="Web-{E643F996-F3B3-4C54-8C1E-4C7B44F48FFA}"/>
    <pc:docChg chg="modSld">
      <pc:chgData name="BIRAJDAR AMIT KASHINATH" userId="S::birajdaramitkashinath@aissmscoe.com::68bcbc39-3db0-4ad8-9f60-ae06a49a0891" providerId="AD" clId="Web-{E643F996-F3B3-4C54-8C1E-4C7B44F48FFA}" dt="2020-07-08T05:19:15.695" v="1" actId="688"/>
      <pc:docMkLst>
        <pc:docMk/>
      </pc:docMkLst>
      <pc:sldChg chg="modSp">
        <pc:chgData name="BIRAJDAR AMIT KASHINATH" userId="S::birajdaramitkashinath@aissmscoe.com::68bcbc39-3db0-4ad8-9f60-ae06a49a0891" providerId="AD" clId="Web-{E643F996-F3B3-4C54-8C1E-4C7B44F48FFA}" dt="2020-07-08T05:19:15.695" v="1" actId="688"/>
        <pc:sldMkLst>
          <pc:docMk/>
          <pc:sldMk cId="0" sldId="269"/>
        </pc:sldMkLst>
        <pc:picChg chg="mod">
          <ac:chgData name="BIRAJDAR AMIT KASHINATH" userId="S::birajdaramitkashinath@aissmscoe.com::68bcbc39-3db0-4ad8-9f60-ae06a49a0891" providerId="AD" clId="Web-{E643F996-F3B3-4C54-8C1E-4C7B44F48FFA}" dt="2020-07-08T05:19:15.695" v="1" actId="688"/>
          <ac:picMkLst>
            <pc:docMk/>
            <pc:sldMk cId="0" sldId="269"/>
            <ac:picMk id="26626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D814-A416-4849-9242-0EB5201CAE5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F9A1-1855-45CF-9D26-EEA5247398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D814-A416-4849-9242-0EB5201CAE5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F9A1-1855-45CF-9D26-EEA5247398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D814-A416-4849-9242-0EB5201CAE5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F9A1-1855-45CF-9D26-EEA5247398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D814-A416-4849-9242-0EB5201CAE5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F9A1-1855-45CF-9D26-EEA5247398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D814-A416-4849-9242-0EB5201CAE5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F9A1-1855-45CF-9D26-EEA5247398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D814-A416-4849-9242-0EB5201CAE5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F9A1-1855-45CF-9D26-EEA5247398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D814-A416-4849-9242-0EB5201CAE5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F9A1-1855-45CF-9D26-EEA5247398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D814-A416-4849-9242-0EB5201CAE5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F9A1-1855-45CF-9D26-EEA5247398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D814-A416-4849-9242-0EB5201CAE5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F9A1-1855-45CF-9D26-EEA5247398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D814-A416-4849-9242-0EB5201CAE5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F9A1-1855-45CF-9D26-EEA5247398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D814-A416-4849-9242-0EB5201CAE5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F9A1-1855-45CF-9D26-EEA5247398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ED814-A416-4849-9242-0EB5201CAE5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0F9A1-1855-45CF-9D26-EEA5247398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What is computer graphics?&#10;Computer graphics refers to the creation, storage&#10;and manipulation of pictures and drawings usi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14400"/>
            <a:ext cx="77724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 descr="•Colour Depth: The number of memory bits required to store&#10;colour information(intensity value for all three primary colour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85344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 descr="Note:&#10;The more the number of bits used per pixel, the finer the colour detail of&#10;the image. However more memory is used fo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86106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 descr="Palette or Look-up table:&#10;A palette or look-up table is a separate memory block&#10;created containing 256 different colours.&#10;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"/>
            <a:ext cx="83058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 descr="Frame Buffer :&#10;The frame buffer is the video memory that is used to hold&#10;or map the image displayed on the screen.&#10;The amo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8534400" cy="6010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 descr="What is Frame Buff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82296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626" name="Picture 2" descr="Display Devices:&#10;The most prominent part of a computer is the display&#10;system that is responsible for graphic display. Some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85344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 descr="Raster Scan Display and Random Scan Display:&#10;Basically there are two types of CRT’s- Raster Scan type and&#10;Random Scan type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8229600" cy="5934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 descr="Figure: Drawing a triangle on a Raster Scan Display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4" y="152400"/>
            <a:ext cx="8988425" cy="3124200"/>
          </a:xfrm>
          <a:prstGeom prst="rect">
            <a:avLst/>
          </a:prstGeom>
          <a:noFill/>
        </p:spPr>
      </p:pic>
      <p:pic>
        <p:nvPicPr>
          <p:cNvPr id="28676" name="Picture 4" descr="Figure :Drawing a triangle using Random Scan Display&#10;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24200"/>
            <a:ext cx="8763000" cy="3267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 descr="Cathode Ray | SPM Physics Form 4/Form 5 Revision No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89916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 descr="Though the vector drawn images lack in depth and real-&#10;like colour precision, the random display can work at higher&#10;resolu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82296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Application of Computer Graphics&#10;Designing&#10;• Engineering and architectural systems use&#10;graphics for designing consumer pr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4582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 descr="It is one of the display devices in which an electron&#10;flood gun and writing gun is present.&#10;The flood gun floods electrons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82296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 descr="In existence since 1964’s,Flat&#10;panel displays are much&#10;thinner and flatter than&#10;traditional TVs&#10;Flat Panel Display:&#10;It ref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83820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 descr="READYMADE IMAGE&#10;SCANNER:&#10;A graphic device which directly copies images from a&#10;paper or photograph and converts it into the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82296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 descr="Fig: Drum Scanner Fig: Sheetfed scanner&#10;Fig : Flatbed Scanner&#10;Fig: Barcode Reader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83058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 Image processing&#10; Animation&#10; Morphing&#10; Simulation&#10; E-learning&#10; Graphic design&#10;2D and 3D image processing&#10;and visua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82296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Film Industry&#10;•Used largely in film industries and&#10;multimedia application.&#10;•Leaders of artistry and quality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83058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Game Industry&#10;• The newest driving force in CG&#10;•Focus on interactivity&#10;•Cost effective solutions&#10;•Avoiding commutating an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83820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Basic terms related to display devices:&#10;•Pixel: A pixel is defined as the smallest size object or colour spot&#10;that can be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763000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•Dot pitch: It is the distance between any two dots of the same&#10;colour. It is the measure of screen resolution. Smaller th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82296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Resolution Number of&#10;Pixels&#10;Aspect Ratio&#10;320*200 64000 8:5&#10;640*480 307200 4:3&#10;800*600 480000 4:3&#10;1024*768 786432 4:3&#10;1280*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87630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 descr="Bit Planes, Colour Depth and Colour Palette&#10; The appearance and colour of a pixel of an image is&#10;result of interaction of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83058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0E35380127154DA316EB233BBC9E6C" ma:contentTypeVersion="4" ma:contentTypeDescription="Create a new document." ma:contentTypeScope="" ma:versionID="aed8afb8aede58db0456b43b848b1378">
  <xsd:schema xmlns:xsd="http://www.w3.org/2001/XMLSchema" xmlns:xs="http://www.w3.org/2001/XMLSchema" xmlns:p="http://schemas.microsoft.com/office/2006/metadata/properties" xmlns:ns2="7a03ec84-82f0-482f-be2e-33df4efb8811" targetNamespace="http://schemas.microsoft.com/office/2006/metadata/properties" ma:root="true" ma:fieldsID="9dc68ab559dabf3e431939b7711c93d6" ns2:_="">
    <xsd:import namespace="7a03ec84-82f0-482f-be2e-33df4efb8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3ec84-82f0-482f-be2e-33df4efb88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E8A980-9FC7-4B78-852C-D9EB7DC651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3ec84-82f0-482f-be2e-33df4efb88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DB4CA9-A1D7-4D8A-B825-7DBBA170DBB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38A63D5-CADB-47AE-A489-4B85EE71EA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On-screen Show 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vs</dc:creator>
  <cp:lastModifiedBy>vs</cp:lastModifiedBy>
  <cp:revision>7</cp:revision>
  <dcterms:created xsi:type="dcterms:W3CDTF">2020-07-08T02:32:01Z</dcterms:created>
  <dcterms:modified xsi:type="dcterms:W3CDTF">2020-07-08T05:19:16Z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0x010100720E35380127154DA316EB233BBC9E6C</vt:lpwstr>
  </property>
</Properties>
</file>